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media/image39.jpg" ContentType="image/png"/>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notesSlides/notesSlide3.xml" ContentType="application/vnd.openxmlformats-officedocument.presentationml.notesSlide+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3"/>
  </p:notesMasterIdLst>
  <p:handoutMasterIdLst>
    <p:handoutMasterId r:id="rId174"/>
  </p:handoutMasterIdLst>
  <p:sldIdLst>
    <p:sldId id="456" r:id="rId2"/>
    <p:sldId id="1029" r:id="rId3"/>
    <p:sldId id="1200" r:id="rId4"/>
    <p:sldId id="1030" r:id="rId5"/>
    <p:sldId id="1046" r:id="rId6"/>
    <p:sldId id="1045" r:id="rId7"/>
    <p:sldId id="1032" r:id="rId8"/>
    <p:sldId id="1033" r:id="rId9"/>
    <p:sldId id="1047" r:id="rId10"/>
    <p:sldId id="1034" r:id="rId11"/>
    <p:sldId id="1035" r:id="rId12"/>
    <p:sldId id="1036" r:id="rId13"/>
    <p:sldId id="1037" r:id="rId14"/>
    <p:sldId id="1038" r:id="rId15"/>
    <p:sldId id="1048" r:id="rId16"/>
    <p:sldId id="1039" r:id="rId17"/>
    <p:sldId id="1040" r:id="rId18"/>
    <p:sldId id="1064" r:id="rId19"/>
    <p:sldId id="1051" r:id="rId20"/>
    <p:sldId id="1052" r:id="rId21"/>
    <p:sldId id="1053" r:id="rId22"/>
    <p:sldId id="1054" r:id="rId23"/>
    <p:sldId id="1055" r:id="rId24"/>
    <p:sldId id="1057" r:id="rId25"/>
    <p:sldId id="1059" r:id="rId26"/>
    <p:sldId id="1060" r:id="rId27"/>
    <p:sldId id="1061" r:id="rId28"/>
    <p:sldId id="1062" r:id="rId29"/>
    <p:sldId id="1128" r:id="rId30"/>
    <p:sldId id="1129" r:id="rId31"/>
    <p:sldId id="1130" r:id="rId32"/>
    <p:sldId id="1131" r:id="rId33"/>
    <p:sldId id="1132" r:id="rId34"/>
    <p:sldId id="1133" r:id="rId35"/>
    <p:sldId id="459" r:id="rId36"/>
    <p:sldId id="1134" r:id="rId37"/>
    <p:sldId id="1135" r:id="rId38"/>
    <p:sldId id="1138" r:id="rId39"/>
    <p:sldId id="1139" r:id="rId40"/>
    <p:sldId id="1140" r:id="rId41"/>
    <p:sldId id="1141" r:id="rId42"/>
    <p:sldId id="1142" r:id="rId43"/>
    <p:sldId id="1143" r:id="rId44"/>
    <p:sldId id="1144" r:id="rId45"/>
    <p:sldId id="1145" r:id="rId46"/>
    <p:sldId id="1146" r:id="rId47"/>
    <p:sldId id="1147" r:id="rId48"/>
    <p:sldId id="1124" r:id="rId49"/>
    <p:sldId id="1125" r:id="rId50"/>
    <p:sldId id="1126" r:id="rId51"/>
    <p:sldId id="1081" r:id="rId52"/>
    <p:sldId id="1082" r:id="rId53"/>
    <p:sldId id="1085" r:id="rId54"/>
    <p:sldId id="1148" r:id="rId55"/>
    <p:sldId id="1150" r:id="rId56"/>
    <p:sldId id="1151" r:id="rId57"/>
    <p:sldId id="1152" r:id="rId58"/>
    <p:sldId id="1153" r:id="rId59"/>
    <p:sldId id="1154" r:id="rId60"/>
    <p:sldId id="1155" r:id="rId61"/>
    <p:sldId id="1157" r:id="rId62"/>
    <p:sldId id="1158" r:id="rId63"/>
    <p:sldId id="1159" r:id="rId64"/>
    <p:sldId id="1160" r:id="rId65"/>
    <p:sldId id="1161" r:id="rId66"/>
    <p:sldId id="1162" r:id="rId67"/>
    <p:sldId id="1072" r:id="rId68"/>
    <p:sldId id="1073" r:id="rId69"/>
    <p:sldId id="1101" r:id="rId70"/>
    <p:sldId id="1074" r:id="rId71"/>
    <p:sldId id="1075" r:id="rId72"/>
    <p:sldId id="1077" r:id="rId73"/>
    <p:sldId id="1078" r:id="rId74"/>
    <p:sldId id="1079" r:id="rId75"/>
    <p:sldId id="1240" r:id="rId76"/>
    <p:sldId id="1163" r:id="rId77"/>
    <p:sldId id="1164" r:id="rId78"/>
    <p:sldId id="1041" r:id="rId79"/>
    <p:sldId id="1042" r:id="rId80"/>
    <p:sldId id="1049" r:id="rId81"/>
    <p:sldId id="1241" r:id="rId82"/>
    <p:sldId id="1202" r:id="rId83"/>
    <p:sldId id="1203" r:id="rId84"/>
    <p:sldId id="1166" r:id="rId85"/>
    <p:sldId id="1204" r:id="rId86"/>
    <p:sldId id="1205" r:id="rId87"/>
    <p:sldId id="1206" r:id="rId88"/>
    <p:sldId id="1207" r:id="rId89"/>
    <p:sldId id="1208" r:id="rId90"/>
    <p:sldId id="1209" r:id="rId91"/>
    <p:sldId id="1210" r:id="rId92"/>
    <p:sldId id="1211" r:id="rId93"/>
    <p:sldId id="1212" r:id="rId94"/>
    <p:sldId id="1213" r:id="rId95"/>
    <p:sldId id="1214" r:id="rId96"/>
    <p:sldId id="1215" r:id="rId97"/>
    <p:sldId id="1216" r:id="rId98"/>
    <p:sldId id="1217" r:id="rId99"/>
    <p:sldId id="1218" r:id="rId100"/>
    <p:sldId id="1219" r:id="rId101"/>
    <p:sldId id="1220" r:id="rId102"/>
    <p:sldId id="1173" r:id="rId103"/>
    <p:sldId id="1221" r:id="rId104"/>
    <p:sldId id="1174" r:id="rId105"/>
    <p:sldId id="1175" r:id="rId106"/>
    <p:sldId id="1237" r:id="rId107"/>
    <p:sldId id="1176" r:id="rId108"/>
    <p:sldId id="1238" r:id="rId109"/>
    <p:sldId id="1177" r:id="rId110"/>
    <p:sldId id="1178" r:id="rId111"/>
    <p:sldId id="1179" r:id="rId112"/>
    <p:sldId id="1229" r:id="rId113"/>
    <p:sldId id="1230" r:id="rId114"/>
    <p:sldId id="1231" r:id="rId115"/>
    <p:sldId id="1239" r:id="rId116"/>
    <p:sldId id="1181" r:id="rId117"/>
    <p:sldId id="1232" r:id="rId118"/>
    <p:sldId id="1233" r:id="rId119"/>
    <p:sldId id="1234" r:id="rId120"/>
    <p:sldId id="1235" r:id="rId121"/>
    <p:sldId id="1236" r:id="rId122"/>
    <p:sldId id="1184" r:id="rId123"/>
    <p:sldId id="1228" r:id="rId124"/>
    <p:sldId id="1065" r:id="rId125"/>
    <p:sldId id="1066" r:id="rId126"/>
    <p:sldId id="1067" r:id="rId127"/>
    <p:sldId id="1068" r:id="rId128"/>
    <p:sldId id="1070" r:id="rId129"/>
    <p:sldId id="1071" r:id="rId130"/>
    <p:sldId id="1269" r:id="rId131"/>
    <p:sldId id="1270" r:id="rId132"/>
    <p:sldId id="1271" r:id="rId133"/>
    <p:sldId id="1272" r:id="rId134"/>
    <p:sldId id="1273" r:id="rId135"/>
    <p:sldId id="1274" r:id="rId136"/>
    <p:sldId id="1275" r:id="rId137"/>
    <p:sldId id="1276" r:id="rId138"/>
    <p:sldId id="1277" r:id="rId139"/>
    <p:sldId id="1278" r:id="rId140"/>
    <p:sldId id="1279" r:id="rId141"/>
    <p:sldId id="1280" r:id="rId142"/>
    <p:sldId id="1281" r:id="rId143"/>
    <p:sldId id="1282" r:id="rId144"/>
    <p:sldId id="1283" r:id="rId145"/>
    <p:sldId id="1284" r:id="rId146"/>
    <p:sldId id="1285" r:id="rId147"/>
    <p:sldId id="1286" r:id="rId148"/>
    <p:sldId id="1287" r:id="rId149"/>
    <p:sldId id="1288" r:id="rId150"/>
    <p:sldId id="1289" r:id="rId151"/>
    <p:sldId id="1290" r:id="rId152"/>
    <p:sldId id="1291" r:id="rId153"/>
    <p:sldId id="1292" r:id="rId154"/>
    <p:sldId id="1293" r:id="rId155"/>
    <p:sldId id="1294" r:id="rId156"/>
    <p:sldId id="1185" r:id="rId157"/>
    <p:sldId id="1186" r:id="rId158"/>
    <p:sldId id="1187" r:id="rId159"/>
    <p:sldId id="1188" r:id="rId160"/>
    <p:sldId id="1189" r:id="rId161"/>
    <p:sldId id="1190" r:id="rId162"/>
    <p:sldId id="1191" r:id="rId163"/>
    <p:sldId id="1192" r:id="rId164"/>
    <p:sldId id="1193" r:id="rId165"/>
    <p:sldId id="1194" r:id="rId166"/>
    <p:sldId id="1195" r:id="rId167"/>
    <p:sldId id="1196" r:id="rId168"/>
    <p:sldId id="1201" r:id="rId169"/>
    <p:sldId id="1197" r:id="rId170"/>
    <p:sldId id="1198" r:id="rId171"/>
    <p:sldId id="1199" r:id="rId172"/>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6433" autoAdjust="0"/>
  </p:normalViewPr>
  <p:slideViewPr>
    <p:cSldViewPr>
      <p:cViewPr varScale="1">
        <p:scale>
          <a:sx n="69" d="100"/>
          <a:sy n="69" d="100"/>
        </p:scale>
        <p:origin x="14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iagrams/_rels/data100.xml.rels><?xml version="1.0" encoding="UTF-8" standalone="yes"?>
<Relationships xmlns="http://schemas.openxmlformats.org/package/2006/relationships"><Relationship Id="rId1" Type="http://schemas.openxmlformats.org/officeDocument/2006/relationships/image" Target="../media/image61.jpg"/></Relationships>
</file>

<file path=ppt/diagrams/_rels/data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38.xml.rels><?xml version="1.0" encoding="UTF-8" standalone="yes"?>
<Relationships xmlns="http://schemas.openxmlformats.org/package/2006/relationships"><Relationship Id="rId1" Type="http://schemas.openxmlformats.org/officeDocument/2006/relationships/image" Target="../media/image19.png"/></Relationships>
</file>

<file path=ppt/diagrams/_rels/data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8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image" Target="../media/image40.jpg"/></Relationships>
</file>

<file path=ppt/diagrams/_rels/data92.xml.rels><?xml version="1.0" encoding="UTF-8" standalone="yes"?>
<Relationships xmlns="http://schemas.openxmlformats.org/package/2006/relationships"><Relationship Id="rId3" Type="http://schemas.openxmlformats.org/officeDocument/2006/relationships/image" Target="../media/image48.jpeg"/><Relationship Id="rId2" Type="http://schemas.microsoft.com/office/2007/relationships/hdphoto" Target="../media/hdphoto2.wdp"/><Relationship Id="rId1" Type="http://schemas.openxmlformats.org/officeDocument/2006/relationships/image" Target="../media/image47.png"/></Relationships>
</file>

<file path=ppt/diagrams/_rels/data93.xml.rels><?xml version="1.0" encoding="UTF-8" standalone="yes"?>
<Relationships xmlns="http://schemas.openxmlformats.org/package/2006/relationships"><Relationship Id="rId1" Type="http://schemas.openxmlformats.org/officeDocument/2006/relationships/image" Target="../media/image49.jpg"/></Relationships>
</file>

<file path=ppt/diagrams/_rels/data94.xml.rels><?xml version="1.0" encoding="UTF-8" standalone="yes"?>
<Relationships xmlns="http://schemas.openxmlformats.org/package/2006/relationships"><Relationship Id="rId1" Type="http://schemas.openxmlformats.org/officeDocument/2006/relationships/image" Target="../media/image50.jpg"/></Relationships>
</file>

<file path=ppt/diagrams/_rels/data97.xml.rels><?xml version="1.0" encoding="UTF-8" standalone="yes"?>
<Relationships xmlns="http://schemas.openxmlformats.org/package/2006/relationships"><Relationship Id="rId1" Type="http://schemas.openxmlformats.org/officeDocument/2006/relationships/image" Target="../media/image54.jpg"/></Relationships>
</file>

<file path=ppt/diagrams/_rels/data98.xml.rels><?xml version="1.0" encoding="UTF-8" standalone="yes"?>
<Relationships xmlns="http://schemas.openxmlformats.org/package/2006/relationships"><Relationship Id="rId1" Type="http://schemas.openxmlformats.org/officeDocument/2006/relationships/image" Target="../media/image55.jpg"/></Relationships>
</file>

<file path=ppt/diagrams/_rels/drawing100.xml.rels><?xml version="1.0" encoding="UTF-8" standalone="yes"?>
<Relationships xmlns="http://schemas.openxmlformats.org/package/2006/relationships"><Relationship Id="rId1" Type="http://schemas.openxmlformats.org/officeDocument/2006/relationships/image" Target="../media/image61.jpg"/></Relationships>
</file>

<file path=ppt/diagrams/_rels/drawing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38.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8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image" Target="../media/image40.jpg"/></Relationships>
</file>

<file path=ppt/diagrams/_rels/drawing92.xml.rels><?xml version="1.0" encoding="UTF-8" standalone="yes"?>
<Relationships xmlns="http://schemas.openxmlformats.org/package/2006/relationships"><Relationship Id="rId3" Type="http://schemas.openxmlformats.org/officeDocument/2006/relationships/image" Target="../media/image48.jpeg"/><Relationship Id="rId2" Type="http://schemas.microsoft.com/office/2007/relationships/hdphoto" Target="../media/hdphoto2.wdp"/><Relationship Id="rId1" Type="http://schemas.openxmlformats.org/officeDocument/2006/relationships/image" Target="../media/image47.png"/></Relationships>
</file>

<file path=ppt/diagrams/_rels/drawing93.xml.rels><?xml version="1.0" encoding="UTF-8" standalone="yes"?>
<Relationships xmlns="http://schemas.openxmlformats.org/package/2006/relationships"><Relationship Id="rId1" Type="http://schemas.openxmlformats.org/officeDocument/2006/relationships/image" Target="../media/image49.jpg"/></Relationships>
</file>

<file path=ppt/diagrams/_rels/drawing94.xml.rels><?xml version="1.0" encoding="UTF-8" standalone="yes"?>
<Relationships xmlns="http://schemas.openxmlformats.org/package/2006/relationships"><Relationship Id="rId1" Type="http://schemas.openxmlformats.org/officeDocument/2006/relationships/image" Target="../media/image50.jpg"/></Relationships>
</file>

<file path=ppt/diagrams/_rels/drawing97.xml.rels><?xml version="1.0" encoding="UTF-8" standalone="yes"?>
<Relationships xmlns="http://schemas.openxmlformats.org/package/2006/relationships"><Relationship Id="rId1" Type="http://schemas.openxmlformats.org/officeDocument/2006/relationships/image" Target="../media/image54.jpg"/></Relationships>
</file>

<file path=ppt/diagrams/_rels/drawing98.xml.rels><?xml version="1.0" encoding="UTF-8" standalone="yes"?>
<Relationships xmlns="http://schemas.openxmlformats.org/package/2006/relationships"><Relationship Id="rId1" Type="http://schemas.openxmlformats.org/officeDocument/2006/relationships/image" Target="../media/image55.jp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8F26B-3096-495A-90ED-276BF33EE7AC}" type="doc">
      <dgm:prSet loTypeId="urn:microsoft.com/office/officeart/2005/8/layout/hProcess3" loCatId="process" qsTypeId="urn:microsoft.com/office/officeart/2005/8/quickstyle/simple3" qsCatId="simple" csTypeId="urn:microsoft.com/office/officeart/2005/8/colors/accent2_5" csCatId="accent2" phldr="1"/>
      <dgm:spPr/>
    </dgm:pt>
    <dgm:pt modelId="{773DC828-2B03-4EB7-943F-92B273DC5B1C}">
      <dgm:prSet phldrT="[Texto]" custT="1"/>
      <dgm:spPr/>
      <dgm:t>
        <a:bodyPr/>
        <a:lstStyle/>
        <a:p>
          <a:r>
            <a:rPr lang="es-MX" sz="1900" b="1" dirty="0"/>
            <a:t>Presentada</a:t>
          </a:r>
        </a:p>
      </dgm:t>
    </dgm:pt>
    <dgm:pt modelId="{02D01F14-6A3D-4B12-BC49-5694BB6A9F28}" type="parTrans" cxnId="{649C6591-BB52-41FE-9935-C938F4171975}">
      <dgm:prSet/>
      <dgm:spPr/>
      <dgm:t>
        <a:bodyPr/>
        <a:lstStyle/>
        <a:p>
          <a:endParaRPr lang="es-MX" sz="1900"/>
        </a:p>
      </dgm:t>
    </dgm:pt>
    <dgm:pt modelId="{902AD5B2-B42E-4CFC-B4D5-8DE65873778E}" type="sibTrans" cxnId="{649C6591-BB52-41FE-9935-C938F4171975}">
      <dgm:prSet/>
      <dgm:spPr/>
      <dgm:t>
        <a:bodyPr/>
        <a:lstStyle/>
        <a:p>
          <a:endParaRPr lang="es-MX" sz="1900"/>
        </a:p>
      </dgm:t>
    </dgm:pt>
    <dgm:pt modelId="{FD3D6714-7B38-4272-8132-CA487576CBED}">
      <dgm:prSet phldrT="[Texto]" custT="1"/>
      <dgm:spPr/>
      <dgm:t>
        <a:bodyPr/>
        <a:lstStyle/>
        <a:p>
          <a:r>
            <a:rPr lang="es-MX" sz="1900" b="1" dirty="0">
              <a:latin typeface="+mn-lt"/>
            </a:rPr>
            <a:t>Presidencia de la República, el </a:t>
          </a:r>
        </a:p>
        <a:p>
          <a:r>
            <a:rPr lang="es-MX" sz="1900" b="1" dirty="0">
              <a:latin typeface="+mn-lt"/>
            </a:rPr>
            <a:t>28/IV/2016</a:t>
          </a:r>
          <a:endParaRPr lang="es-MX" sz="1900" b="1" dirty="0"/>
        </a:p>
      </dgm:t>
    </dgm:pt>
    <dgm:pt modelId="{015082BB-32DF-40E5-9C79-C119EA020296}" type="parTrans" cxnId="{D0E83932-A884-4CFA-AAF2-A5A55C8E8AAD}">
      <dgm:prSet/>
      <dgm:spPr/>
      <dgm:t>
        <a:bodyPr/>
        <a:lstStyle/>
        <a:p>
          <a:endParaRPr lang="es-MX" sz="1900"/>
        </a:p>
      </dgm:t>
    </dgm:pt>
    <dgm:pt modelId="{802ECCA7-45E6-419A-99BE-FC05B2FD65F1}" type="sibTrans" cxnId="{D0E83932-A884-4CFA-AAF2-A5A55C8E8AAD}">
      <dgm:prSet/>
      <dgm:spPr/>
      <dgm:t>
        <a:bodyPr/>
        <a:lstStyle/>
        <a:p>
          <a:endParaRPr lang="es-MX" sz="1900"/>
        </a:p>
      </dgm:t>
    </dgm:pt>
    <dgm:pt modelId="{247BD2FD-0DF5-4C74-BADA-32DB445E32E0}">
      <dgm:prSet phldrT="[Texto]" custT="1"/>
      <dgm:spPr/>
      <dgm:t>
        <a:bodyPr/>
        <a:lstStyle/>
        <a:p>
          <a:r>
            <a:rPr lang="es-MX" sz="1900" b="1" dirty="0"/>
            <a:t>Finalidad</a:t>
          </a:r>
        </a:p>
        <a:p>
          <a:r>
            <a:rPr lang="es-MX" sz="1900" b="1" dirty="0"/>
            <a:t>Rezago y retraso</a:t>
          </a:r>
        </a:p>
      </dgm:t>
    </dgm:pt>
    <dgm:pt modelId="{39B6A8F7-1527-4EA3-9E69-67BE430173F5}" type="parTrans" cxnId="{274B52AB-E3C7-4EEE-A70E-67F8635BDEDB}">
      <dgm:prSet/>
      <dgm:spPr/>
      <dgm:t>
        <a:bodyPr/>
        <a:lstStyle/>
        <a:p>
          <a:endParaRPr lang="es-MX" sz="1900"/>
        </a:p>
      </dgm:t>
    </dgm:pt>
    <dgm:pt modelId="{47057097-EB4E-411A-8A93-9F044C2ED7A0}" type="sibTrans" cxnId="{274B52AB-E3C7-4EEE-A70E-67F8635BDEDB}">
      <dgm:prSet/>
      <dgm:spPr/>
      <dgm:t>
        <a:bodyPr/>
        <a:lstStyle/>
        <a:p>
          <a:endParaRPr lang="es-MX" sz="1900"/>
        </a:p>
      </dgm:t>
    </dgm:pt>
    <dgm:pt modelId="{24E5DE36-35E3-4015-9D71-293E31634F7F}" type="pres">
      <dgm:prSet presAssocID="{3C28F26B-3096-495A-90ED-276BF33EE7AC}" presName="Name0" presStyleCnt="0">
        <dgm:presLayoutVars>
          <dgm:dir/>
          <dgm:animLvl val="lvl"/>
          <dgm:resizeHandles val="exact"/>
        </dgm:presLayoutVars>
      </dgm:prSet>
      <dgm:spPr/>
    </dgm:pt>
    <dgm:pt modelId="{67A2494F-E189-4125-A63E-D5A8C2C2D6F6}" type="pres">
      <dgm:prSet presAssocID="{3C28F26B-3096-495A-90ED-276BF33EE7AC}" presName="dummy" presStyleCnt="0"/>
      <dgm:spPr/>
    </dgm:pt>
    <dgm:pt modelId="{B0732CD0-5D30-4D86-811D-1BA66599BAE1}" type="pres">
      <dgm:prSet presAssocID="{3C28F26B-3096-495A-90ED-276BF33EE7AC}" presName="linH" presStyleCnt="0"/>
      <dgm:spPr/>
    </dgm:pt>
    <dgm:pt modelId="{95C85046-746F-47B7-8D43-E98370535CFD}" type="pres">
      <dgm:prSet presAssocID="{3C28F26B-3096-495A-90ED-276BF33EE7AC}" presName="padding1" presStyleCnt="0"/>
      <dgm:spPr/>
    </dgm:pt>
    <dgm:pt modelId="{1CD6F08F-BDF4-4993-ABD6-F78C59E3F8B2}" type="pres">
      <dgm:prSet presAssocID="{773DC828-2B03-4EB7-943F-92B273DC5B1C}" presName="linV" presStyleCnt="0"/>
      <dgm:spPr/>
    </dgm:pt>
    <dgm:pt modelId="{104DFE40-90FF-4A15-80F0-B7DC9D287E3F}" type="pres">
      <dgm:prSet presAssocID="{773DC828-2B03-4EB7-943F-92B273DC5B1C}" presName="spVertical1" presStyleCnt="0"/>
      <dgm:spPr/>
    </dgm:pt>
    <dgm:pt modelId="{E3DC5BF6-288D-4CBA-85CF-B23BDA6376FC}" type="pres">
      <dgm:prSet presAssocID="{773DC828-2B03-4EB7-943F-92B273DC5B1C}" presName="parTx" presStyleLbl="revTx" presStyleIdx="0" presStyleCnt="3">
        <dgm:presLayoutVars>
          <dgm:chMax val="0"/>
          <dgm:chPref val="0"/>
          <dgm:bulletEnabled val="1"/>
        </dgm:presLayoutVars>
      </dgm:prSet>
      <dgm:spPr/>
      <dgm:t>
        <a:bodyPr/>
        <a:lstStyle/>
        <a:p>
          <a:endParaRPr lang="es-MX"/>
        </a:p>
      </dgm:t>
    </dgm:pt>
    <dgm:pt modelId="{823EB6BE-DD55-4D88-8DDA-B2EEE53BF4DF}" type="pres">
      <dgm:prSet presAssocID="{773DC828-2B03-4EB7-943F-92B273DC5B1C}" presName="spVertical2" presStyleCnt="0"/>
      <dgm:spPr/>
    </dgm:pt>
    <dgm:pt modelId="{DC2AF672-2833-4DE7-8718-FF7854E5D345}" type="pres">
      <dgm:prSet presAssocID="{773DC828-2B03-4EB7-943F-92B273DC5B1C}" presName="spVertical3" presStyleCnt="0"/>
      <dgm:spPr/>
    </dgm:pt>
    <dgm:pt modelId="{A8D9D9CB-19CB-41AD-96D3-54CBFA232EE7}" type="pres">
      <dgm:prSet presAssocID="{902AD5B2-B42E-4CFC-B4D5-8DE65873778E}" presName="space" presStyleCnt="0"/>
      <dgm:spPr/>
    </dgm:pt>
    <dgm:pt modelId="{EE67A163-D188-4941-8AA5-18E315FF11E1}" type="pres">
      <dgm:prSet presAssocID="{FD3D6714-7B38-4272-8132-CA487576CBED}" presName="linV" presStyleCnt="0"/>
      <dgm:spPr/>
    </dgm:pt>
    <dgm:pt modelId="{8736D8BF-9B55-4320-B5BF-D6B816932933}" type="pres">
      <dgm:prSet presAssocID="{FD3D6714-7B38-4272-8132-CA487576CBED}" presName="spVertical1" presStyleCnt="0"/>
      <dgm:spPr/>
    </dgm:pt>
    <dgm:pt modelId="{98007FBF-CA06-47A6-8600-38FDEF5ABAC8}" type="pres">
      <dgm:prSet presAssocID="{FD3D6714-7B38-4272-8132-CA487576CBED}" presName="parTx" presStyleLbl="revTx" presStyleIdx="1" presStyleCnt="3">
        <dgm:presLayoutVars>
          <dgm:chMax val="0"/>
          <dgm:chPref val="0"/>
          <dgm:bulletEnabled val="1"/>
        </dgm:presLayoutVars>
      </dgm:prSet>
      <dgm:spPr/>
      <dgm:t>
        <a:bodyPr/>
        <a:lstStyle/>
        <a:p>
          <a:endParaRPr lang="es-MX"/>
        </a:p>
      </dgm:t>
    </dgm:pt>
    <dgm:pt modelId="{8996C584-8F8A-4901-8CEA-8E58ECA7CA78}" type="pres">
      <dgm:prSet presAssocID="{FD3D6714-7B38-4272-8132-CA487576CBED}" presName="spVertical2" presStyleCnt="0"/>
      <dgm:spPr/>
    </dgm:pt>
    <dgm:pt modelId="{2AB6441B-896B-4D3E-8781-B116D7B20865}" type="pres">
      <dgm:prSet presAssocID="{FD3D6714-7B38-4272-8132-CA487576CBED}" presName="spVertical3" presStyleCnt="0"/>
      <dgm:spPr/>
    </dgm:pt>
    <dgm:pt modelId="{34AF9AA9-83E6-443E-8CD6-7ABBEC5E70D1}" type="pres">
      <dgm:prSet presAssocID="{802ECCA7-45E6-419A-99BE-FC05B2FD65F1}" presName="space" presStyleCnt="0"/>
      <dgm:spPr/>
    </dgm:pt>
    <dgm:pt modelId="{594FB6C0-CB51-49DC-AE5F-992A88412D84}" type="pres">
      <dgm:prSet presAssocID="{247BD2FD-0DF5-4C74-BADA-32DB445E32E0}" presName="linV" presStyleCnt="0"/>
      <dgm:spPr/>
    </dgm:pt>
    <dgm:pt modelId="{65374C2E-FD2B-42C8-AF1A-5221FCF4932F}" type="pres">
      <dgm:prSet presAssocID="{247BD2FD-0DF5-4C74-BADA-32DB445E32E0}" presName="spVertical1" presStyleCnt="0"/>
      <dgm:spPr/>
    </dgm:pt>
    <dgm:pt modelId="{E0832624-90A8-4053-86C3-7355CA7BB0DA}" type="pres">
      <dgm:prSet presAssocID="{247BD2FD-0DF5-4C74-BADA-32DB445E32E0}" presName="parTx" presStyleLbl="revTx" presStyleIdx="2" presStyleCnt="3">
        <dgm:presLayoutVars>
          <dgm:chMax val="0"/>
          <dgm:chPref val="0"/>
          <dgm:bulletEnabled val="1"/>
        </dgm:presLayoutVars>
      </dgm:prSet>
      <dgm:spPr/>
      <dgm:t>
        <a:bodyPr/>
        <a:lstStyle/>
        <a:p>
          <a:endParaRPr lang="es-MX"/>
        </a:p>
      </dgm:t>
    </dgm:pt>
    <dgm:pt modelId="{756FE71C-B4D7-48FA-AFD0-84059658106A}" type="pres">
      <dgm:prSet presAssocID="{247BD2FD-0DF5-4C74-BADA-32DB445E32E0}" presName="spVertical2" presStyleCnt="0"/>
      <dgm:spPr/>
    </dgm:pt>
    <dgm:pt modelId="{B6AB98A4-D782-400F-9097-1D26253AA827}" type="pres">
      <dgm:prSet presAssocID="{247BD2FD-0DF5-4C74-BADA-32DB445E32E0}" presName="spVertical3" presStyleCnt="0"/>
      <dgm:spPr/>
    </dgm:pt>
    <dgm:pt modelId="{592C38CB-9DCB-4507-88BC-5A37E94519B0}" type="pres">
      <dgm:prSet presAssocID="{3C28F26B-3096-495A-90ED-276BF33EE7AC}" presName="padding2" presStyleCnt="0"/>
      <dgm:spPr/>
    </dgm:pt>
    <dgm:pt modelId="{8F790E78-A3BF-4B97-8854-72F4F1C45883}" type="pres">
      <dgm:prSet presAssocID="{3C28F26B-3096-495A-90ED-276BF33EE7AC}" presName="negArrow" presStyleCnt="0"/>
      <dgm:spPr/>
    </dgm:pt>
    <dgm:pt modelId="{E0CB956E-7C93-4E05-896D-5327F72010F6}" type="pres">
      <dgm:prSet presAssocID="{3C28F26B-3096-495A-90ED-276BF33EE7AC}" presName="backgroundArrow" presStyleLbl="node1" presStyleIdx="0" presStyleCnt="1" custLinFactNeighborX="240" custLinFactNeighborY="1460"/>
      <dgm:spPr/>
    </dgm:pt>
  </dgm:ptLst>
  <dgm:cxnLst>
    <dgm:cxn modelId="{FC50C36D-BC87-4F6F-9ADF-4CCE674F42F8}" type="presOf" srcId="{3C28F26B-3096-495A-90ED-276BF33EE7AC}" destId="{24E5DE36-35E3-4015-9D71-293E31634F7F}" srcOrd="0" destOrd="0" presId="urn:microsoft.com/office/officeart/2005/8/layout/hProcess3"/>
    <dgm:cxn modelId="{CA053FDD-443E-44E6-A54F-93DC439115E7}" type="presOf" srcId="{247BD2FD-0DF5-4C74-BADA-32DB445E32E0}" destId="{E0832624-90A8-4053-86C3-7355CA7BB0DA}" srcOrd="0" destOrd="0" presId="urn:microsoft.com/office/officeart/2005/8/layout/hProcess3"/>
    <dgm:cxn modelId="{D0E83932-A884-4CFA-AAF2-A5A55C8E8AAD}" srcId="{3C28F26B-3096-495A-90ED-276BF33EE7AC}" destId="{FD3D6714-7B38-4272-8132-CA487576CBED}" srcOrd="1" destOrd="0" parTransId="{015082BB-32DF-40E5-9C79-C119EA020296}" sibTransId="{802ECCA7-45E6-419A-99BE-FC05B2FD65F1}"/>
    <dgm:cxn modelId="{649C6591-BB52-41FE-9935-C938F4171975}" srcId="{3C28F26B-3096-495A-90ED-276BF33EE7AC}" destId="{773DC828-2B03-4EB7-943F-92B273DC5B1C}" srcOrd="0" destOrd="0" parTransId="{02D01F14-6A3D-4B12-BC49-5694BB6A9F28}" sibTransId="{902AD5B2-B42E-4CFC-B4D5-8DE65873778E}"/>
    <dgm:cxn modelId="{FD182FCA-B118-4DA6-BEC1-AEC5BADF16E2}" type="presOf" srcId="{773DC828-2B03-4EB7-943F-92B273DC5B1C}" destId="{E3DC5BF6-288D-4CBA-85CF-B23BDA6376FC}" srcOrd="0" destOrd="0" presId="urn:microsoft.com/office/officeart/2005/8/layout/hProcess3"/>
    <dgm:cxn modelId="{274B52AB-E3C7-4EEE-A70E-67F8635BDEDB}" srcId="{3C28F26B-3096-495A-90ED-276BF33EE7AC}" destId="{247BD2FD-0DF5-4C74-BADA-32DB445E32E0}" srcOrd="2" destOrd="0" parTransId="{39B6A8F7-1527-4EA3-9E69-67BE430173F5}" sibTransId="{47057097-EB4E-411A-8A93-9F044C2ED7A0}"/>
    <dgm:cxn modelId="{E7C43029-18AF-42B6-8E72-8D49C39E4DE8}" type="presOf" srcId="{FD3D6714-7B38-4272-8132-CA487576CBED}" destId="{98007FBF-CA06-47A6-8600-38FDEF5ABAC8}" srcOrd="0" destOrd="0" presId="urn:microsoft.com/office/officeart/2005/8/layout/hProcess3"/>
    <dgm:cxn modelId="{63DC715E-7E15-40C3-A4BB-013FB6D8C886}" type="presParOf" srcId="{24E5DE36-35E3-4015-9D71-293E31634F7F}" destId="{67A2494F-E189-4125-A63E-D5A8C2C2D6F6}" srcOrd="0" destOrd="0" presId="urn:microsoft.com/office/officeart/2005/8/layout/hProcess3"/>
    <dgm:cxn modelId="{7905AF69-9C8E-4AE0-AC64-C5FA4494DF2E}" type="presParOf" srcId="{24E5DE36-35E3-4015-9D71-293E31634F7F}" destId="{B0732CD0-5D30-4D86-811D-1BA66599BAE1}" srcOrd="1" destOrd="0" presId="urn:microsoft.com/office/officeart/2005/8/layout/hProcess3"/>
    <dgm:cxn modelId="{8373D39F-D02F-4A8A-A701-F3FD9D421416}" type="presParOf" srcId="{B0732CD0-5D30-4D86-811D-1BA66599BAE1}" destId="{95C85046-746F-47B7-8D43-E98370535CFD}" srcOrd="0" destOrd="0" presId="urn:microsoft.com/office/officeart/2005/8/layout/hProcess3"/>
    <dgm:cxn modelId="{9A955894-92B6-47D1-A125-CF20DC8780FB}" type="presParOf" srcId="{B0732CD0-5D30-4D86-811D-1BA66599BAE1}" destId="{1CD6F08F-BDF4-4993-ABD6-F78C59E3F8B2}" srcOrd="1" destOrd="0" presId="urn:microsoft.com/office/officeart/2005/8/layout/hProcess3"/>
    <dgm:cxn modelId="{FAA90631-451F-42CC-AEC3-507DC1B960D8}" type="presParOf" srcId="{1CD6F08F-BDF4-4993-ABD6-F78C59E3F8B2}" destId="{104DFE40-90FF-4A15-80F0-B7DC9D287E3F}" srcOrd="0" destOrd="0" presId="urn:microsoft.com/office/officeart/2005/8/layout/hProcess3"/>
    <dgm:cxn modelId="{8F24473B-5E15-401B-9D33-7CC0B1DB3A3D}" type="presParOf" srcId="{1CD6F08F-BDF4-4993-ABD6-F78C59E3F8B2}" destId="{E3DC5BF6-288D-4CBA-85CF-B23BDA6376FC}" srcOrd="1" destOrd="0" presId="urn:microsoft.com/office/officeart/2005/8/layout/hProcess3"/>
    <dgm:cxn modelId="{780915A1-8452-417E-8985-2094108B4ABC}" type="presParOf" srcId="{1CD6F08F-BDF4-4993-ABD6-F78C59E3F8B2}" destId="{823EB6BE-DD55-4D88-8DDA-B2EEE53BF4DF}" srcOrd="2" destOrd="0" presId="urn:microsoft.com/office/officeart/2005/8/layout/hProcess3"/>
    <dgm:cxn modelId="{7F0E12E3-288B-4BCA-ABCA-EE5D11DFC6C2}" type="presParOf" srcId="{1CD6F08F-BDF4-4993-ABD6-F78C59E3F8B2}" destId="{DC2AF672-2833-4DE7-8718-FF7854E5D345}" srcOrd="3" destOrd="0" presId="urn:microsoft.com/office/officeart/2005/8/layout/hProcess3"/>
    <dgm:cxn modelId="{1680ACDB-09D6-4DD5-85C0-8AF905F90A88}" type="presParOf" srcId="{B0732CD0-5D30-4D86-811D-1BA66599BAE1}" destId="{A8D9D9CB-19CB-41AD-96D3-54CBFA232EE7}" srcOrd="2" destOrd="0" presId="urn:microsoft.com/office/officeart/2005/8/layout/hProcess3"/>
    <dgm:cxn modelId="{3A1C7A44-F758-4094-BD36-B7EAFDBE3672}" type="presParOf" srcId="{B0732CD0-5D30-4D86-811D-1BA66599BAE1}" destId="{EE67A163-D188-4941-8AA5-18E315FF11E1}" srcOrd="3" destOrd="0" presId="urn:microsoft.com/office/officeart/2005/8/layout/hProcess3"/>
    <dgm:cxn modelId="{D1A486B8-707C-4498-8962-F7F73BF480ED}" type="presParOf" srcId="{EE67A163-D188-4941-8AA5-18E315FF11E1}" destId="{8736D8BF-9B55-4320-B5BF-D6B816932933}" srcOrd="0" destOrd="0" presId="urn:microsoft.com/office/officeart/2005/8/layout/hProcess3"/>
    <dgm:cxn modelId="{55C67D3D-3657-44E7-A27B-8F25E19C6252}" type="presParOf" srcId="{EE67A163-D188-4941-8AA5-18E315FF11E1}" destId="{98007FBF-CA06-47A6-8600-38FDEF5ABAC8}" srcOrd="1" destOrd="0" presId="urn:microsoft.com/office/officeart/2005/8/layout/hProcess3"/>
    <dgm:cxn modelId="{316F6408-9D92-41EE-A2CF-ECCCA15BC337}" type="presParOf" srcId="{EE67A163-D188-4941-8AA5-18E315FF11E1}" destId="{8996C584-8F8A-4901-8CEA-8E58ECA7CA78}" srcOrd="2" destOrd="0" presId="urn:microsoft.com/office/officeart/2005/8/layout/hProcess3"/>
    <dgm:cxn modelId="{794F7BE7-4A34-4442-82FC-74F1DB522DF9}" type="presParOf" srcId="{EE67A163-D188-4941-8AA5-18E315FF11E1}" destId="{2AB6441B-896B-4D3E-8781-B116D7B20865}" srcOrd="3" destOrd="0" presId="urn:microsoft.com/office/officeart/2005/8/layout/hProcess3"/>
    <dgm:cxn modelId="{9D2CC921-952B-4D07-B8BB-89C11A891F92}" type="presParOf" srcId="{B0732CD0-5D30-4D86-811D-1BA66599BAE1}" destId="{34AF9AA9-83E6-443E-8CD6-7ABBEC5E70D1}" srcOrd="4" destOrd="0" presId="urn:microsoft.com/office/officeart/2005/8/layout/hProcess3"/>
    <dgm:cxn modelId="{47BB68E1-EF2B-430F-90C6-1E3BEC8F1144}" type="presParOf" srcId="{B0732CD0-5D30-4D86-811D-1BA66599BAE1}" destId="{594FB6C0-CB51-49DC-AE5F-992A88412D84}" srcOrd="5" destOrd="0" presId="urn:microsoft.com/office/officeart/2005/8/layout/hProcess3"/>
    <dgm:cxn modelId="{9815334A-5628-402E-A723-098906C299ED}" type="presParOf" srcId="{594FB6C0-CB51-49DC-AE5F-992A88412D84}" destId="{65374C2E-FD2B-42C8-AF1A-5221FCF4932F}" srcOrd="0" destOrd="0" presId="urn:microsoft.com/office/officeart/2005/8/layout/hProcess3"/>
    <dgm:cxn modelId="{65F64738-B22C-459E-8131-1434AE982956}" type="presParOf" srcId="{594FB6C0-CB51-49DC-AE5F-992A88412D84}" destId="{E0832624-90A8-4053-86C3-7355CA7BB0DA}" srcOrd="1" destOrd="0" presId="urn:microsoft.com/office/officeart/2005/8/layout/hProcess3"/>
    <dgm:cxn modelId="{36D3243D-9E75-432D-80C8-16DF1B3541B1}" type="presParOf" srcId="{594FB6C0-CB51-49DC-AE5F-992A88412D84}" destId="{756FE71C-B4D7-48FA-AFD0-84059658106A}" srcOrd="2" destOrd="0" presId="urn:microsoft.com/office/officeart/2005/8/layout/hProcess3"/>
    <dgm:cxn modelId="{EFA2941F-9173-40CE-896D-9CE34358C401}" type="presParOf" srcId="{594FB6C0-CB51-49DC-AE5F-992A88412D84}" destId="{B6AB98A4-D782-400F-9097-1D26253AA827}" srcOrd="3" destOrd="0" presId="urn:microsoft.com/office/officeart/2005/8/layout/hProcess3"/>
    <dgm:cxn modelId="{72E8053A-B36C-48E6-A205-061DF17B5B02}" type="presParOf" srcId="{B0732CD0-5D30-4D86-811D-1BA66599BAE1}" destId="{592C38CB-9DCB-4507-88BC-5A37E94519B0}" srcOrd="6" destOrd="0" presId="urn:microsoft.com/office/officeart/2005/8/layout/hProcess3"/>
    <dgm:cxn modelId="{7F0D9F5C-0BD4-4AE5-9B00-F98665AD92D0}" type="presParOf" srcId="{B0732CD0-5D30-4D86-811D-1BA66599BAE1}" destId="{8F790E78-A3BF-4B97-8854-72F4F1C45883}" srcOrd="7" destOrd="0" presId="urn:microsoft.com/office/officeart/2005/8/layout/hProcess3"/>
    <dgm:cxn modelId="{8502EBFA-B899-46AB-B3D5-460FAE7B1E32}" type="presParOf" srcId="{B0732CD0-5D30-4D86-811D-1BA66599BAE1}" destId="{E0CB956E-7C93-4E05-896D-5327F72010F6}"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299857-E419-458B-AB3E-6B840A45C3F6}" type="doc">
      <dgm:prSet loTypeId="urn:microsoft.com/office/officeart/2005/8/layout/hierarchy1" loCatId="hierarchy" qsTypeId="urn:microsoft.com/office/officeart/2005/8/quickstyle/simple3" qsCatId="simple" csTypeId="urn:microsoft.com/office/officeart/2005/8/colors/accent2_1" csCatId="accent2" phldr="1"/>
      <dgm:spPr/>
      <dgm:t>
        <a:bodyPr/>
        <a:lstStyle/>
        <a:p>
          <a:endParaRPr lang="es-MX"/>
        </a:p>
      </dgm:t>
    </dgm:pt>
    <dgm:pt modelId="{95500889-AAC2-457C-A5D5-9E4BF456D060}">
      <dgm:prSet phldrT="[Texto]"/>
      <dgm:spPr/>
      <dgm:t>
        <a:bodyPr/>
        <a:lstStyle/>
        <a:p>
          <a:r>
            <a:rPr lang="es-MX" dirty="0"/>
            <a:t>JCA</a:t>
          </a:r>
        </a:p>
      </dgm:t>
    </dgm:pt>
    <dgm:pt modelId="{61D7DD53-8490-4CA4-8C9F-7BA030EFC505}" type="parTrans" cxnId="{9097504A-FCD9-42A3-A7BB-9660E9A9762B}">
      <dgm:prSet/>
      <dgm:spPr/>
      <dgm:t>
        <a:bodyPr/>
        <a:lstStyle/>
        <a:p>
          <a:endParaRPr lang="es-MX"/>
        </a:p>
      </dgm:t>
    </dgm:pt>
    <dgm:pt modelId="{B82D860F-736F-43BB-B28D-49298A587DAF}" type="sibTrans" cxnId="{9097504A-FCD9-42A3-A7BB-9660E9A9762B}">
      <dgm:prSet/>
      <dgm:spPr/>
      <dgm:t>
        <a:bodyPr/>
        <a:lstStyle/>
        <a:p>
          <a:endParaRPr lang="es-MX"/>
        </a:p>
      </dgm:t>
    </dgm:pt>
    <dgm:pt modelId="{A13485C3-ED80-4739-A2FA-20B80B65D673}">
      <dgm:prSet phldrT="[Texto]"/>
      <dgm:spPr/>
      <dgm:t>
        <a:bodyPr/>
        <a:lstStyle/>
        <a:p>
          <a:r>
            <a:rPr lang="es-MX" dirty="0"/>
            <a:t>M. De la Cueva</a:t>
          </a:r>
        </a:p>
      </dgm:t>
    </dgm:pt>
    <dgm:pt modelId="{107E83DA-1A1E-4538-872A-7785078983C9}" type="parTrans" cxnId="{ADF74F9A-98F9-47C7-A32D-49A9C9147A02}">
      <dgm:prSet/>
      <dgm:spPr/>
      <dgm:t>
        <a:bodyPr/>
        <a:lstStyle/>
        <a:p>
          <a:endParaRPr lang="es-MX"/>
        </a:p>
      </dgm:t>
    </dgm:pt>
    <dgm:pt modelId="{F7831261-5B48-4DB8-BA3B-0C1B323B639D}" type="sibTrans" cxnId="{ADF74F9A-98F9-47C7-A32D-49A9C9147A02}">
      <dgm:prSet/>
      <dgm:spPr/>
      <dgm:t>
        <a:bodyPr/>
        <a:lstStyle/>
        <a:p>
          <a:endParaRPr lang="es-MX"/>
        </a:p>
      </dgm:t>
    </dgm:pt>
    <dgm:pt modelId="{DACB3910-FEA4-4E8B-9A00-4495D8482FB9}">
      <dgm:prSet phldrT="[Texto]"/>
      <dgm:spPr/>
      <dgm:t>
        <a:bodyPr/>
        <a:lstStyle/>
        <a:p>
          <a:r>
            <a:rPr lang="es-MX" dirty="0"/>
            <a:t>Son tribunales de equidad</a:t>
          </a:r>
        </a:p>
      </dgm:t>
    </dgm:pt>
    <dgm:pt modelId="{E8AF52F5-0E5E-4F6F-BAC2-CEA04130ADDF}" type="parTrans" cxnId="{5520D18F-3911-4697-80EC-A639E312F090}">
      <dgm:prSet/>
      <dgm:spPr/>
      <dgm:t>
        <a:bodyPr/>
        <a:lstStyle/>
        <a:p>
          <a:endParaRPr lang="es-MX"/>
        </a:p>
      </dgm:t>
    </dgm:pt>
    <dgm:pt modelId="{076B324E-5C8E-4D1A-9D0A-A96DE11157F4}" type="sibTrans" cxnId="{5520D18F-3911-4697-80EC-A639E312F090}">
      <dgm:prSet/>
      <dgm:spPr/>
      <dgm:t>
        <a:bodyPr/>
        <a:lstStyle/>
        <a:p>
          <a:endParaRPr lang="es-MX"/>
        </a:p>
      </dgm:t>
    </dgm:pt>
    <dgm:pt modelId="{C2AF9E22-30A6-49F2-A64B-6FABB0509061}">
      <dgm:prSet phldrT="[Texto]"/>
      <dgm:spPr/>
      <dgm:t>
        <a:bodyPr/>
        <a:lstStyle/>
        <a:p>
          <a:r>
            <a:rPr lang="es-MX" dirty="0"/>
            <a:t>Jorge Carpizo</a:t>
          </a:r>
        </a:p>
      </dgm:t>
    </dgm:pt>
    <dgm:pt modelId="{47CA86D2-E00C-466A-9A07-DA3D650631BA}" type="parTrans" cxnId="{67EB18E0-1B44-42E6-87DA-EFF9B090B6A3}">
      <dgm:prSet/>
      <dgm:spPr/>
      <dgm:t>
        <a:bodyPr/>
        <a:lstStyle/>
        <a:p>
          <a:endParaRPr lang="es-MX"/>
        </a:p>
      </dgm:t>
    </dgm:pt>
    <dgm:pt modelId="{10D90634-4763-4F95-8475-791DD0BB54C4}" type="sibTrans" cxnId="{67EB18E0-1B44-42E6-87DA-EFF9B090B6A3}">
      <dgm:prSet/>
      <dgm:spPr/>
      <dgm:t>
        <a:bodyPr/>
        <a:lstStyle/>
        <a:p>
          <a:endParaRPr lang="es-MX"/>
        </a:p>
      </dgm:t>
    </dgm:pt>
    <dgm:pt modelId="{F8222B88-BA65-481C-B40D-91673314CD0D}">
      <dgm:prSet phldrT="[Texto]"/>
      <dgm:spPr/>
      <dgm:t>
        <a:bodyPr/>
        <a:lstStyle/>
        <a:p>
          <a:r>
            <a:rPr lang="es-MX" b="0" dirty="0"/>
            <a:t>Les reconoció naturaleza sui generis</a:t>
          </a:r>
        </a:p>
      </dgm:t>
    </dgm:pt>
    <dgm:pt modelId="{FFC55A36-54C2-4450-B8D7-A82454FAC199}" type="parTrans" cxnId="{49F0AA24-B141-483C-ACB7-56E99DA5BA47}">
      <dgm:prSet/>
      <dgm:spPr/>
      <dgm:t>
        <a:bodyPr/>
        <a:lstStyle/>
        <a:p>
          <a:endParaRPr lang="es-MX"/>
        </a:p>
      </dgm:t>
    </dgm:pt>
    <dgm:pt modelId="{29139C86-5422-4EE0-9B22-CD7BA46CC206}" type="sibTrans" cxnId="{49F0AA24-B141-483C-ACB7-56E99DA5BA47}">
      <dgm:prSet/>
      <dgm:spPr/>
      <dgm:t>
        <a:bodyPr/>
        <a:lstStyle/>
        <a:p>
          <a:endParaRPr lang="es-MX"/>
        </a:p>
      </dgm:t>
    </dgm:pt>
    <dgm:pt modelId="{35B19D33-6D64-4FE9-A8F6-B542D559A793}" type="pres">
      <dgm:prSet presAssocID="{4F299857-E419-458B-AB3E-6B840A45C3F6}" presName="hierChild1" presStyleCnt="0">
        <dgm:presLayoutVars>
          <dgm:chPref val="1"/>
          <dgm:dir/>
          <dgm:animOne val="branch"/>
          <dgm:animLvl val="lvl"/>
          <dgm:resizeHandles/>
        </dgm:presLayoutVars>
      </dgm:prSet>
      <dgm:spPr/>
      <dgm:t>
        <a:bodyPr/>
        <a:lstStyle/>
        <a:p>
          <a:endParaRPr lang="es-MX"/>
        </a:p>
      </dgm:t>
    </dgm:pt>
    <dgm:pt modelId="{3AB82D6B-D9E0-459E-B342-7CA3F8B40507}" type="pres">
      <dgm:prSet presAssocID="{95500889-AAC2-457C-A5D5-9E4BF456D060}" presName="hierRoot1" presStyleCnt="0"/>
      <dgm:spPr/>
    </dgm:pt>
    <dgm:pt modelId="{4E4F276F-CCAC-4163-86B7-D13ACE7C6085}" type="pres">
      <dgm:prSet presAssocID="{95500889-AAC2-457C-A5D5-9E4BF456D060}" presName="composite" presStyleCnt="0"/>
      <dgm:spPr/>
    </dgm:pt>
    <dgm:pt modelId="{4C52200E-609D-48A6-80C9-AB1D43652650}" type="pres">
      <dgm:prSet presAssocID="{95500889-AAC2-457C-A5D5-9E4BF456D060}" presName="background" presStyleLbl="node0" presStyleIdx="0" presStyleCnt="1"/>
      <dgm:spPr/>
    </dgm:pt>
    <dgm:pt modelId="{D0158E56-787B-4211-8665-6AD8D194E07E}" type="pres">
      <dgm:prSet presAssocID="{95500889-AAC2-457C-A5D5-9E4BF456D060}" presName="text" presStyleLbl="fgAcc0" presStyleIdx="0" presStyleCnt="1" custLinFactNeighborX="-564" custLinFactNeighborY="-131">
        <dgm:presLayoutVars>
          <dgm:chPref val="3"/>
        </dgm:presLayoutVars>
      </dgm:prSet>
      <dgm:spPr/>
      <dgm:t>
        <a:bodyPr/>
        <a:lstStyle/>
        <a:p>
          <a:endParaRPr lang="es-MX"/>
        </a:p>
      </dgm:t>
    </dgm:pt>
    <dgm:pt modelId="{FB14C530-925F-449B-A046-41D01D48A8FF}" type="pres">
      <dgm:prSet presAssocID="{95500889-AAC2-457C-A5D5-9E4BF456D060}" presName="hierChild2" presStyleCnt="0"/>
      <dgm:spPr/>
    </dgm:pt>
    <dgm:pt modelId="{7BC06B8A-E06C-440B-9573-1E12FBBF68BE}" type="pres">
      <dgm:prSet presAssocID="{107E83DA-1A1E-4538-872A-7785078983C9}" presName="Name10" presStyleLbl="parChTrans1D2" presStyleIdx="0" presStyleCnt="2"/>
      <dgm:spPr/>
      <dgm:t>
        <a:bodyPr/>
        <a:lstStyle/>
        <a:p>
          <a:endParaRPr lang="es-MX"/>
        </a:p>
      </dgm:t>
    </dgm:pt>
    <dgm:pt modelId="{24405DFC-0DFF-4E1B-8B76-E0240E550E7D}" type="pres">
      <dgm:prSet presAssocID="{A13485C3-ED80-4739-A2FA-20B80B65D673}" presName="hierRoot2" presStyleCnt="0"/>
      <dgm:spPr/>
    </dgm:pt>
    <dgm:pt modelId="{952189D0-8315-4C3B-8672-5AD70ACDBC2E}" type="pres">
      <dgm:prSet presAssocID="{A13485C3-ED80-4739-A2FA-20B80B65D673}" presName="composite2" presStyleCnt="0"/>
      <dgm:spPr/>
    </dgm:pt>
    <dgm:pt modelId="{4EB6DDF2-E221-4673-A701-CB2058F904E1}" type="pres">
      <dgm:prSet presAssocID="{A13485C3-ED80-4739-A2FA-20B80B65D673}" presName="background2" presStyleLbl="node2" presStyleIdx="0" presStyleCnt="2"/>
      <dgm:spPr/>
    </dgm:pt>
    <dgm:pt modelId="{EE85C5E5-8000-4F2C-B92F-E5680EA1FA4D}" type="pres">
      <dgm:prSet presAssocID="{A13485C3-ED80-4739-A2FA-20B80B65D673}" presName="text2" presStyleLbl="fgAcc2" presStyleIdx="0" presStyleCnt="2">
        <dgm:presLayoutVars>
          <dgm:chPref val="3"/>
        </dgm:presLayoutVars>
      </dgm:prSet>
      <dgm:spPr/>
      <dgm:t>
        <a:bodyPr/>
        <a:lstStyle/>
        <a:p>
          <a:endParaRPr lang="es-MX"/>
        </a:p>
      </dgm:t>
    </dgm:pt>
    <dgm:pt modelId="{F558A337-EF45-4324-9006-3935C6A4E970}" type="pres">
      <dgm:prSet presAssocID="{A13485C3-ED80-4739-A2FA-20B80B65D673}" presName="hierChild3" presStyleCnt="0"/>
      <dgm:spPr/>
    </dgm:pt>
    <dgm:pt modelId="{1F9D4C1A-E2EF-4D64-BAF1-94384923D1C4}" type="pres">
      <dgm:prSet presAssocID="{E8AF52F5-0E5E-4F6F-BAC2-CEA04130ADDF}" presName="Name17" presStyleLbl="parChTrans1D3" presStyleIdx="0" presStyleCnt="2"/>
      <dgm:spPr/>
      <dgm:t>
        <a:bodyPr/>
        <a:lstStyle/>
        <a:p>
          <a:endParaRPr lang="es-MX"/>
        </a:p>
      </dgm:t>
    </dgm:pt>
    <dgm:pt modelId="{A2AAC1BE-4C4B-4C0F-9B97-3393A194D2CF}" type="pres">
      <dgm:prSet presAssocID="{DACB3910-FEA4-4E8B-9A00-4495D8482FB9}" presName="hierRoot3" presStyleCnt="0"/>
      <dgm:spPr/>
    </dgm:pt>
    <dgm:pt modelId="{454DCA81-2934-4A17-8586-15E20F41AE04}" type="pres">
      <dgm:prSet presAssocID="{DACB3910-FEA4-4E8B-9A00-4495D8482FB9}" presName="composite3" presStyleCnt="0"/>
      <dgm:spPr/>
    </dgm:pt>
    <dgm:pt modelId="{B814DA32-CEB5-41D7-BBAC-5E142337283F}" type="pres">
      <dgm:prSet presAssocID="{DACB3910-FEA4-4E8B-9A00-4495D8482FB9}" presName="background3" presStyleLbl="node3" presStyleIdx="0" presStyleCnt="2"/>
      <dgm:spPr/>
    </dgm:pt>
    <dgm:pt modelId="{00F6FCEE-F504-4C7B-9E4B-B1297103EAD8}" type="pres">
      <dgm:prSet presAssocID="{DACB3910-FEA4-4E8B-9A00-4495D8482FB9}" presName="text3" presStyleLbl="fgAcc3" presStyleIdx="0" presStyleCnt="2">
        <dgm:presLayoutVars>
          <dgm:chPref val="3"/>
        </dgm:presLayoutVars>
      </dgm:prSet>
      <dgm:spPr/>
      <dgm:t>
        <a:bodyPr/>
        <a:lstStyle/>
        <a:p>
          <a:endParaRPr lang="es-MX"/>
        </a:p>
      </dgm:t>
    </dgm:pt>
    <dgm:pt modelId="{8F3FB475-D8B0-4D90-A7F9-B7C2A36472FE}" type="pres">
      <dgm:prSet presAssocID="{DACB3910-FEA4-4E8B-9A00-4495D8482FB9}" presName="hierChild4" presStyleCnt="0"/>
      <dgm:spPr/>
    </dgm:pt>
    <dgm:pt modelId="{C5F0109A-3B8B-42B9-B8C0-E266C5DF6B0F}" type="pres">
      <dgm:prSet presAssocID="{47CA86D2-E00C-466A-9A07-DA3D650631BA}" presName="Name10" presStyleLbl="parChTrans1D2" presStyleIdx="1" presStyleCnt="2"/>
      <dgm:spPr/>
      <dgm:t>
        <a:bodyPr/>
        <a:lstStyle/>
        <a:p>
          <a:endParaRPr lang="es-MX"/>
        </a:p>
      </dgm:t>
    </dgm:pt>
    <dgm:pt modelId="{CEDF75B7-0891-413B-BC32-0367521CDD88}" type="pres">
      <dgm:prSet presAssocID="{C2AF9E22-30A6-49F2-A64B-6FABB0509061}" presName="hierRoot2" presStyleCnt="0"/>
      <dgm:spPr/>
    </dgm:pt>
    <dgm:pt modelId="{FE17CF1D-2D4D-4D27-AC9F-DD6B6068471D}" type="pres">
      <dgm:prSet presAssocID="{C2AF9E22-30A6-49F2-A64B-6FABB0509061}" presName="composite2" presStyleCnt="0"/>
      <dgm:spPr/>
    </dgm:pt>
    <dgm:pt modelId="{C667F767-948C-4D86-B9CE-D3DEB2003C51}" type="pres">
      <dgm:prSet presAssocID="{C2AF9E22-30A6-49F2-A64B-6FABB0509061}" presName="background2" presStyleLbl="node2" presStyleIdx="1" presStyleCnt="2"/>
      <dgm:spPr/>
    </dgm:pt>
    <dgm:pt modelId="{38931C09-E260-4E4E-8E63-FC15235CBBEA}" type="pres">
      <dgm:prSet presAssocID="{C2AF9E22-30A6-49F2-A64B-6FABB0509061}" presName="text2" presStyleLbl="fgAcc2" presStyleIdx="1" presStyleCnt="2">
        <dgm:presLayoutVars>
          <dgm:chPref val="3"/>
        </dgm:presLayoutVars>
      </dgm:prSet>
      <dgm:spPr/>
      <dgm:t>
        <a:bodyPr/>
        <a:lstStyle/>
        <a:p>
          <a:endParaRPr lang="es-MX"/>
        </a:p>
      </dgm:t>
    </dgm:pt>
    <dgm:pt modelId="{A5BDADE2-3841-4A61-8439-21FBF5009358}" type="pres">
      <dgm:prSet presAssocID="{C2AF9E22-30A6-49F2-A64B-6FABB0509061}" presName="hierChild3" presStyleCnt="0"/>
      <dgm:spPr/>
    </dgm:pt>
    <dgm:pt modelId="{5DCF4927-3A93-49DE-A78A-B08D80B84519}" type="pres">
      <dgm:prSet presAssocID="{FFC55A36-54C2-4450-B8D7-A82454FAC199}" presName="Name17" presStyleLbl="parChTrans1D3" presStyleIdx="1" presStyleCnt="2"/>
      <dgm:spPr/>
      <dgm:t>
        <a:bodyPr/>
        <a:lstStyle/>
        <a:p>
          <a:endParaRPr lang="es-MX"/>
        </a:p>
      </dgm:t>
    </dgm:pt>
    <dgm:pt modelId="{9E90572A-9EB2-4952-B177-D5FDD45D0353}" type="pres">
      <dgm:prSet presAssocID="{F8222B88-BA65-481C-B40D-91673314CD0D}" presName="hierRoot3" presStyleCnt="0"/>
      <dgm:spPr/>
    </dgm:pt>
    <dgm:pt modelId="{A751C080-5CAD-4C16-A1F0-A3E20D199E54}" type="pres">
      <dgm:prSet presAssocID="{F8222B88-BA65-481C-B40D-91673314CD0D}" presName="composite3" presStyleCnt="0"/>
      <dgm:spPr/>
    </dgm:pt>
    <dgm:pt modelId="{0E3E04A2-A53F-4849-A82A-5020515ECF2D}" type="pres">
      <dgm:prSet presAssocID="{F8222B88-BA65-481C-B40D-91673314CD0D}" presName="background3" presStyleLbl="node3" presStyleIdx="1" presStyleCnt="2"/>
      <dgm:spPr/>
    </dgm:pt>
    <dgm:pt modelId="{C5D39598-0FB9-4831-AEC2-21A175AFAE6F}" type="pres">
      <dgm:prSet presAssocID="{F8222B88-BA65-481C-B40D-91673314CD0D}" presName="text3" presStyleLbl="fgAcc3" presStyleIdx="1" presStyleCnt="2">
        <dgm:presLayoutVars>
          <dgm:chPref val="3"/>
        </dgm:presLayoutVars>
      </dgm:prSet>
      <dgm:spPr/>
      <dgm:t>
        <a:bodyPr/>
        <a:lstStyle/>
        <a:p>
          <a:endParaRPr lang="es-MX"/>
        </a:p>
      </dgm:t>
    </dgm:pt>
    <dgm:pt modelId="{C1FA416D-C774-4CEB-A0E3-3207FBE578DE}" type="pres">
      <dgm:prSet presAssocID="{F8222B88-BA65-481C-B40D-91673314CD0D}" presName="hierChild4" presStyleCnt="0"/>
      <dgm:spPr/>
    </dgm:pt>
  </dgm:ptLst>
  <dgm:cxnLst>
    <dgm:cxn modelId="{7F8B4766-82D3-4338-8EA2-FDC55F07EB44}" type="presOf" srcId="{DACB3910-FEA4-4E8B-9A00-4495D8482FB9}" destId="{00F6FCEE-F504-4C7B-9E4B-B1297103EAD8}" srcOrd="0" destOrd="0" presId="urn:microsoft.com/office/officeart/2005/8/layout/hierarchy1"/>
    <dgm:cxn modelId="{7E3F6C9B-DB19-4A46-8990-837C72E9A652}" type="presOf" srcId="{A13485C3-ED80-4739-A2FA-20B80B65D673}" destId="{EE85C5E5-8000-4F2C-B92F-E5680EA1FA4D}" srcOrd="0" destOrd="0" presId="urn:microsoft.com/office/officeart/2005/8/layout/hierarchy1"/>
    <dgm:cxn modelId="{49F0AA24-B141-483C-ACB7-56E99DA5BA47}" srcId="{C2AF9E22-30A6-49F2-A64B-6FABB0509061}" destId="{F8222B88-BA65-481C-B40D-91673314CD0D}" srcOrd="0" destOrd="0" parTransId="{FFC55A36-54C2-4450-B8D7-A82454FAC199}" sibTransId="{29139C86-5422-4EE0-9B22-CD7BA46CC206}"/>
    <dgm:cxn modelId="{26BDA3B4-5EB7-40AF-96DE-9E506AA26748}" type="presOf" srcId="{F8222B88-BA65-481C-B40D-91673314CD0D}" destId="{C5D39598-0FB9-4831-AEC2-21A175AFAE6F}" srcOrd="0" destOrd="0" presId="urn:microsoft.com/office/officeart/2005/8/layout/hierarchy1"/>
    <dgm:cxn modelId="{5520D18F-3911-4697-80EC-A639E312F090}" srcId="{A13485C3-ED80-4739-A2FA-20B80B65D673}" destId="{DACB3910-FEA4-4E8B-9A00-4495D8482FB9}" srcOrd="0" destOrd="0" parTransId="{E8AF52F5-0E5E-4F6F-BAC2-CEA04130ADDF}" sibTransId="{076B324E-5C8E-4D1A-9D0A-A96DE11157F4}"/>
    <dgm:cxn modelId="{9097504A-FCD9-42A3-A7BB-9660E9A9762B}" srcId="{4F299857-E419-458B-AB3E-6B840A45C3F6}" destId="{95500889-AAC2-457C-A5D5-9E4BF456D060}" srcOrd="0" destOrd="0" parTransId="{61D7DD53-8490-4CA4-8C9F-7BA030EFC505}" sibTransId="{B82D860F-736F-43BB-B28D-49298A587DAF}"/>
    <dgm:cxn modelId="{758425D9-828E-4D40-8CFC-EB33E1EB674A}" type="presOf" srcId="{107E83DA-1A1E-4538-872A-7785078983C9}" destId="{7BC06B8A-E06C-440B-9573-1E12FBBF68BE}" srcOrd="0" destOrd="0" presId="urn:microsoft.com/office/officeart/2005/8/layout/hierarchy1"/>
    <dgm:cxn modelId="{DE625958-CC96-4DA7-968D-8D992AA1A214}" type="presOf" srcId="{FFC55A36-54C2-4450-B8D7-A82454FAC199}" destId="{5DCF4927-3A93-49DE-A78A-B08D80B84519}" srcOrd="0" destOrd="0" presId="urn:microsoft.com/office/officeart/2005/8/layout/hierarchy1"/>
    <dgm:cxn modelId="{BB3080AC-EAD4-461A-A398-3C8C9D974680}" type="presOf" srcId="{4F299857-E419-458B-AB3E-6B840A45C3F6}" destId="{35B19D33-6D64-4FE9-A8F6-B542D559A793}" srcOrd="0" destOrd="0" presId="urn:microsoft.com/office/officeart/2005/8/layout/hierarchy1"/>
    <dgm:cxn modelId="{D2A6FA38-67F3-4973-9AC8-8677CEF9154A}" type="presOf" srcId="{47CA86D2-E00C-466A-9A07-DA3D650631BA}" destId="{C5F0109A-3B8B-42B9-B8C0-E266C5DF6B0F}" srcOrd="0" destOrd="0" presId="urn:microsoft.com/office/officeart/2005/8/layout/hierarchy1"/>
    <dgm:cxn modelId="{67EB18E0-1B44-42E6-87DA-EFF9B090B6A3}" srcId="{95500889-AAC2-457C-A5D5-9E4BF456D060}" destId="{C2AF9E22-30A6-49F2-A64B-6FABB0509061}" srcOrd="1" destOrd="0" parTransId="{47CA86D2-E00C-466A-9A07-DA3D650631BA}" sibTransId="{10D90634-4763-4F95-8475-791DD0BB54C4}"/>
    <dgm:cxn modelId="{8A4FC1C7-F109-447A-9870-E13BFC12EEE1}" type="presOf" srcId="{E8AF52F5-0E5E-4F6F-BAC2-CEA04130ADDF}" destId="{1F9D4C1A-E2EF-4D64-BAF1-94384923D1C4}" srcOrd="0" destOrd="0" presId="urn:microsoft.com/office/officeart/2005/8/layout/hierarchy1"/>
    <dgm:cxn modelId="{ADF74F9A-98F9-47C7-A32D-49A9C9147A02}" srcId="{95500889-AAC2-457C-A5D5-9E4BF456D060}" destId="{A13485C3-ED80-4739-A2FA-20B80B65D673}" srcOrd="0" destOrd="0" parTransId="{107E83DA-1A1E-4538-872A-7785078983C9}" sibTransId="{F7831261-5B48-4DB8-BA3B-0C1B323B639D}"/>
    <dgm:cxn modelId="{1E685952-A38E-4312-9B2E-F14D10A22E7D}" type="presOf" srcId="{C2AF9E22-30A6-49F2-A64B-6FABB0509061}" destId="{38931C09-E260-4E4E-8E63-FC15235CBBEA}" srcOrd="0" destOrd="0" presId="urn:microsoft.com/office/officeart/2005/8/layout/hierarchy1"/>
    <dgm:cxn modelId="{701654BF-0D06-4040-A00D-01350C684810}" type="presOf" srcId="{95500889-AAC2-457C-A5D5-9E4BF456D060}" destId="{D0158E56-787B-4211-8665-6AD8D194E07E}" srcOrd="0" destOrd="0" presId="urn:microsoft.com/office/officeart/2005/8/layout/hierarchy1"/>
    <dgm:cxn modelId="{5C388DFD-87D2-441D-A12D-79F45356AAD5}" type="presParOf" srcId="{35B19D33-6D64-4FE9-A8F6-B542D559A793}" destId="{3AB82D6B-D9E0-459E-B342-7CA3F8B40507}" srcOrd="0" destOrd="0" presId="urn:microsoft.com/office/officeart/2005/8/layout/hierarchy1"/>
    <dgm:cxn modelId="{7EE22455-CB68-4778-A819-493BE26EEDEB}" type="presParOf" srcId="{3AB82D6B-D9E0-459E-B342-7CA3F8B40507}" destId="{4E4F276F-CCAC-4163-86B7-D13ACE7C6085}" srcOrd="0" destOrd="0" presId="urn:microsoft.com/office/officeart/2005/8/layout/hierarchy1"/>
    <dgm:cxn modelId="{9BD08538-A505-4C1E-9EC2-F4FFFF44D91D}" type="presParOf" srcId="{4E4F276F-CCAC-4163-86B7-D13ACE7C6085}" destId="{4C52200E-609D-48A6-80C9-AB1D43652650}" srcOrd="0" destOrd="0" presId="urn:microsoft.com/office/officeart/2005/8/layout/hierarchy1"/>
    <dgm:cxn modelId="{DC3930AB-2F6D-42E2-A74D-51E549681E18}" type="presParOf" srcId="{4E4F276F-CCAC-4163-86B7-D13ACE7C6085}" destId="{D0158E56-787B-4211-8665-6AD8D194E07E}" srcOrd="1" destOrd="0" presId="urn:microsoft.com/office/officeart/2005/8/layout/hierarchy1"/>
    <dgm:cxn modelId="{E71BCDD9-17F1-4AFC-841B-F09B6AD61AEE}" type="presParOf" srcId="{3AB82D6B-D9E0-459E-B342-7CA3F8B40507}" destId="{FB14C530-925F-449B-A046-41D01D48A8FF}" srcOrd="1" destOrd="0" presId="urn:microsoft.com/office/officeart/2005/8/layout/hierarchy1"/>
    <dgm:cxn modelId="{CF8270FB-7083-4657-A886-C631FC0A15F7}" type="presParOf" srcId="{FB14C530-925F-449B-A046-41D01D48A8FF}" destId="{7BC06B8A-E06C-440B-9573-1E12FBBF68BE}" srcOrd="0" destOrd="0" presId="urn:microsoft.com/office/officeart/2005/8/layout/hierarchy1"/>
    <dgm:cxn modelId="{B0E9A647-7465-4A96-9A37-41CD7571A29A}" type="presParOf" srcId="{FB14C530-925F-449B-A046-41D01D48A8FF}" destId="{24405DFC-0DFF-4E1B-8B76-E0240E550E7D}" srcOrd="1" destOrd="0" presId="urn:microsoft.com/office/officeart/2005/8/layout/hierarchy1"/>
    <dgm:cxn modelId="{DE24C8BF-36C9-4250-86B0-72275300D743}" type="presParOf" srcId="{24405DFC-0DFF-4E1B-8B76-E0240E550E7D}" destId="{952189D0-8315-4C3B-8672-5AD70ACDBC2E}" srcOrd="0" destOrd="0" presId="urn:microsoft.com/office/officeart/2005/8/layout/hierarchy1"/>
    <dgm:cxn modelId="{B8954579-8892-4A71-99B2-2AD17C9B6E63}" type="presParOf" srcId="{952189D0-8315-4C3B-8672-5AD70ACDBC2E}" destId="{4EB6DDF2-E221-4673-A701-CB2058F904E1}" srcOrd="0" destOrd="0" presId="urn:microsoft.com/office/officeart/2005/8/layout/hierarchy1"/>
    <dgm:cxn modelId="{0B911EFE-7227-403D-A4FE-CEB588153CC1}" type="presParOf" srcId="{952189D0-8315-4C3B-8672-5AD70ACDBC2E}" destId="{EE85C5E5-8000-4F2C-B92F-E5680EA1FA4D}" srcOrd="1" destOrd="0" presId="urn:microsoft.com/office/officeart/2005/8/layout/hierarchy1"/>
    <dgm:cxn modelId="{A33219E2-F280-45BB-8EB2-E7903A79B1B2}" type="presParOf" srcId="{24405DFC-0DFF-4E1B-8B76-E0240E550E7D}" destId="{F558A337-EF45-4324-9006-3935C6A4E970}" srcOrd="1" destOrd="0" presId="urn:microsoft.com/office/officeart/2005/8/layout/hierarchy1"/>
    <dgm:cxn modelId="{EFB27D23-B821-4CB5-8CCA-A274FD46FF7C}" type="presParOf" srcId="{F558A337-EF45-4324-9006-3935C6A4E970}" destId="{1F9D4C1A-E2EF-4D64-BAF1-94384923D1C4}" srcOrd="0" destOrd="0" presId="urn:microsoft.com/office/officeart/2005/8/layout/hierarchy1"/>
    <dgm:cxn modelId="{F0F416E5-3758-4BAA-BD7A-B4A160343605}" type="presParOf" srcId="{F558A337-EF45-4324-9006-3935C6A4E970}" destId="{A2AAC1BE-4C4B-4C0F-9B97-3393A194D2CF}" srcOrd="1" destOrd="0" presId="urn:microsoft.com/office/officeart/2005/8/layout/hierarchy1"/>
    <dgm:cxn modelId="{E889833F-DACB-4930-9346-5836EB5314A5}" type="presParOf" srcId="{A2AAC1BE-4C4B-4C0F-9B97-3393A194D2CF}" destId="{454DCA81-2934-4A17-8586-15E20F41AE04}" srcOrd="0" destOrd="0" presId="urn:microsoft.com/office/officeart/2005/8/layout/hierarchy1"/>
    <dgm:cxn modelId="{CAC71AB7-C5AB-4BB0-813C-CEE7580C7936}" type="presParOf" srcId="{454DCA81-2934-4A17-8586-15E20F41AE04}" destId="{B814DA32-CEB5-41D7-BBAC-5E142337283F}" srcOrd="0" destOrd="0" presId="urn:microsoft.com/office/officeart/2005/8/layout/hierarchy1"/>
    <dgm:cxn modelId="{1C2C7650-D2C8-414B-BFCE-5E3D237CD0AD}" type="presParOf" srcId="{454DCA81-2934-4A17-8586-15E20F41AE04}" destId="{00F6FCEE-F504-4C7B-9E4B-B1297103EAD8}" srcOrd="1" destOrd="0" presId="urn:microsoft.com/office/officeart/2005/8/layout/hierarchy1"/>
    <dgm:cxn modelId="{F032E221-8286-4B40-B864-D50BA74A1372}" type="presParOf" srcId="{A2AAC1BE-4C4B-4C0F-9B97-3393A194D2CF}" destId="{8F3FB475-D8B0-4D90-A7F9-B7C2A36472FE}" srcOrd="1" destOrd="0" presId="urn:microsoft.com/office/officeart/2005/8/layout/hierarchy1"/>
    <dgm:cxn modelId="{06D085DA-CD58-4065-AE70-D3F7250CA052}" type="presParOf" srcId="{FB14C530-925F-449B-A046-41D01D48A8FF}" destId="{C5F0109A-3B8B-42B9-B8C0-E266C5DF6B0F}" srcOrd="2" destOrd="0" presId="urn:microsoft.com/office/officeart/2005/8/layout/hierarchy1"/>
    <dgm:cxn modelId="{17B7B6C2-06E1-4AE2-BFC4-377ED4756E75}" type="presParOf" srcId="{FB14C530-925F-449B-A046-41D01D48A8FF}" destId="{CEDF75B7-0891-413B-BC32-0367521CDD88}" srcOrd="3" destOrd="0" presId="urn:microsoft.com/office/officeart/2005/8/layout/hierarchy1"/>
    <dgm:cxn modelId="{D4A97051-A210-4484-ADD0-63241FBD4129}" type="presParOf" srcId="{CEDF75B7-0891-413B-BC32-0367521CDD88}" destId="{FE17CF1D-2D4D-4D27-AC9F-DD6B6068471D}" srcOrd="0" destOrd="0" presId="urn:microsoft.com/office/officeart/2005/8/layout/hierarchy1"/>
    <dgm:cxn modelId="{9FBE8560-CC78-4979-A65E-F17CE2800268}" type="presParOf" srcId="{FE17CF1D-2D4D-4D27-AC9F-DD6B6068471D}" destId="{C667F767-948C-4D86-B9CE-D3DEB2003C51}" srcOrd="0" destOrd="0" presId="urn:microsoft.com/office/officeart/2005/8/layout/hierarchy1"/>
    <dgm:cxn modelId="{E82898F6-6F7B-4C16-A3E1-6CAC148958A6}" type="presParOf" srcId="{FE17CF1D-2D4D-4D27-AC9F-DD6B6068471D}" destId="{38931C09-E260-4E4E-8E63-FC15235CBBEA}" srcOrd="1" destOrd="0" presId="urn:microsoft.com/office/officeart/2005/8/layout/hierarchy1"/>
    <dgm:cxn modelId="{9E273254-B984-4E5A-9D37-7DE281AF9149}" type="presParOf" srcId="{CEDF75B7-0891-413B-BC32-0367521CDD88}" destId="{A5BDADE2-3841-4A61-8439-21FBF5009358}" srcOrd="1" destOrd="0" presId="urn:microsoft.com/office/officeart/2005/8/layout/hierarchy1"/>
    <dgm:cxn modelId="{434ED367-98FA-4D62-B40F-8940350F1FA8}" type="presParOf" srcId="{A5BDADE2-3841-4A61-8439-21FBF5009358}" destId="{5DCF4927-3A93-49DE-A78A-B08D80B84519}" srcOrd="0" destOrd="0" presId="urn:microsoft.com/office/officeart/2005/8/layout/hierarchy1"/>
    <dgm:cxn modelId="{24790F39-0722-434A-88D8-395FCFB53F3B}" type="presParOf" srcId="{A5BDADE2-3841-4A61-8439-21FBF5009358}" destId="{9E90572A-9EB2-4952-B177-D5FDD45D0353}" srcOrd="1" destOrd="0" presId="urn:microsoft.com/office/officeart/2005/8/layout/hierarchy1"/>
    <dgm:cxn modelId="{50D33480-F841-42E6-BF57-62826A98F581}" type="presParOf" srcId="{9E90572A-9EB2-4952-B177-D5FDD45D0353}" destId="{A751C080-5CAD-4C16-A1F0-A3E20D199E54}" srcOrd="0" destOrd="0" presId="urn:microsoft.com/office/officeart/2005/8/layout/hierarchy1"/>
    <dgm:cxn modelId="{24F33EA0-7725-48B6-8A97-11F711DBFA25}" type="presParOf" srcId="{A751C080-5CAD-4C16-A1F0-A3E20D199E54}" destId="{0E3E04A2-A53F-4849-A82A-5020515ECF2D}" srcOrd="0" destOrd="0" presId="urn:microsoft.com/office/officeart/2005/8/layout/hierarchy1"/>
    <dgm:cxn modelId="{75E37920-FE17-47BD-8942-9BF660C6F23B}" type="presParOf" srcId="{A751C080-5CAD-4C16-A1F0-A3E20D199E54}" destId="{C5D39598-0FB9-4831-AEC2-21A175AFAE6F}" srcOrd="1" destOrd="0" presId="urn:microsoft.com/office/officeart/2005/8/layout/hierarchy1"/>
    <dgm:cxn modelId="{35F62C73-FB9E-4F38-9D3D-4278128A02D7}" type="presParOf" srcId="{9E90572A-9EB2-4952-B177-D5FDD45D0353}" destId="{C1FA416D-C774-4CEB-A0E3-3207FBE578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F3841573-35F0-4FD9-A271-FBEE589DC3FD}" type="doc">
      <dgm:prSet loTypeId="urn:microsoft.com/office/officeart/2009/3/layout/FramedTextPicture" loCatId="picture" qsTypeId="urn:microsoft.com/office/officeart/2005/8/quickstyle/3d7" qsCatId="3D" csTypeId="urn:microsoft.com/office/officeart/2005/8/colors/accent2_3" csCatId="accent2" phldr="1"/>
      <dgm:spPr/>
    </dgm:pt>
    <dgm:pt modelId="{97D77F48-7B91-4484-BB4D-F1153C82D6BC}">
      <dgm:prSet phldrT="[Texto]"/>
      <dgm:spPr/>
      <dgm:t>
        <a:bodyPr/>
        <a:lstStyle/>
        <a:p>
          <a:r>
            <a:rPr lang="es-MX" dirty="0">
              <a:effectLst/>
              <a:latin typeface="Calibri" panose="020F0502020204030204" pitchFamily="34" charset="0"/>
              <a:ea typeface="Calibri" panose="020F0502020204030204" pitchFamily="34" charset="0"/>
              <a:cs typeface="Times New Roman" panose="02020603050405020304" pitchFamily="18" charset="0"/>
            </a:rPr>
            <a:t>“Artículo 123.  Toda persona tiene </a:t>
          </a:r>
          <a:r>
            <a:rPr lang="es-MX" b="1" dirty="0">
              <a:effectLst/>
              <a:latin typeface="Calibri" panose="020F0502020204030204" pitchFamily="34" charset="0"/>
              <a:ea typeface="Calibri" panose="020F0502020204030204" pitchFamily="34" charset="0"/>
              <a:cs typeface="Times New Roman" panose="02020603050405020304" pitchFamily="18" charset="0"/>
            </a:rPr>
            <a:t>derecho al trabajo digno </a:t>
          </a:r>
          <a:r>
            <a:rPr lang="es-MX" dirty="0">
              <a:effectLst/>
              <a:latin typeface="Calibri" panose="020F0502020204030204" pitchFamily="34" charset="0"/>
              <a:ea typeface="Calibri" panose="020F0502020204030204" pitchFamily="34" charset="0"/>
              <a:cs typeface="Times New Roman" panose="02020603050405020304" pitchFamily="18" charset="0"/>
            </a:rPr>
            <a:t>y socialmente útil; al efecto,  se promoverán la creación de empleos y la organización social de trabajo,  conforme a la ley.</a:t>
          </a:r>
        </a:p>
        <a:p>
          <a:r>
            <a:rPr lang="es-MX" dirty="0">
              <a:effectLst/>
              <a:latin typeface="Calibri" panose="020F0502020204030204" pitchFamily="34" charset="0"/>
              <a:ea typeface="Calibri" panose="020F0502020204030204" pitchFamily="34" charset="0"/>
              <a:cs typeface="Times New Roman" panose="02020603050405020304" pitchFamily="18" charset="0"/>
            </a:rPr>
            <a:t>[…]  B.  Entre los Poderes de la Unión y sus trabajadores:  […]  X.  Los </a:t>
          </a:r>
          <a:r>
            <a:rPr lang="es-MX" b="1" dirty="0">
              <a:effectLst/>
              <a:latin typeface="Calibri" panose="020F0502020204030204" pitchFamily="34" charset="0"/>
              <a:ea typeface="Calibri" panose="020F0502020204030204" pitchFamily="34" charset="0"/>
              <a:cs typeface="Times New Roman" panose="02020603050405020304" pitchFamily="18" charset="0"/>
            </a:rPr>
            <a:t>trabajadores tendrán el derecho de asociarse para la defensa de sus intereses comunes.  </a:t>
          </a:r>
          <a:r>
            <a:rPr lang="es-MX" dirty="0">
              <a:effectLst/>
              <a:latin typeface="Calibri" panose="020F0502020204030204" pitchFamily="34" charset="0"/>
              <a:ea typeface="Calibri" panose="020F0502020204030204" pitchFamily="34" charset="0"/>
              <a:cs typeface="Times New Roman" panose="02020603050405020304" pitchFamily="18" charset="0"/>
            </a:rPr>
            <a:t>Podrán,  asimismo,  hacer uso del derecho de huelga previo el cumplimiento de los requisitos que determine la ley,  respecto de una o varias dependencias de los Poderes Públicos,  cuando se violen de manera general y sistemática los derechos que este artículo les consagra”.</a:t>
          </a:r>
          <a:endParaRPr lang="es-MX" dirty="0"/>
        </a:p>
      </dgm:t>
    </dgm:pt>
    <dgm:pt modelId="{7B943E81-2A8C-46F1-823B-EC6693D39674}" type="parTrans" cxnId="{D1571665-52ED-40E0-A755-D6ACB7186BC4}">
      <dgm:prSet/>
      <dgm:spPr/>
      <dgm:t>
        <a:bodyPr/>
        <a:lstStyle/>
        <a:p>
          <a:endParaRPr lang="es-MX"/>
        </a:p>
      </dgm:t>
    </dgm:pt>
    <dgm:pt modelId="{33960D62-6412-4518-BD5F-DA1F85F29FEB}" type="sibTrans" cxnId="{D1571665-52ED-40E0-A755-D6ACB7186BC4}">
      <dgm:prSet/>
      <dgm:spPr/>
      <dgm:t>
        <a:bodyPr/>
        <a:lstStyle/>
        <a:p>
          <a:endParaRPr lang="es-MX"/>
        </a:p>
      </dgm:t>
    </dgm:pt>
    <dgm:pt modelId="{0E8C7ACD-C890-4033-92B4-583D0B9C3048}" type="pres">
      <dgm:prSet presAssocID="{F3841573-35F0-4FD9-A271-FBEE589DC3FD}" presName="Name0" presStyleCnt="0">
        <dgm:presLayoutVars>
          <dgm:chMax/>
          <dgm:chPref/>
          <dgm:dir/>
        </dgm:presLayoutVars>
      </dgm:prSet>
      <dgm:spPr/>
    </dgm:pt>
    <dgm:pt modelId="{2DDFDEA0-1E28-4606-93EE-A22179D4AA46}" type="pres">
      <dgm:prSet presAssocID="{97D77F48-7B91-4484-BB4D-F1153C82D6BC}" presName="composite" presStyleCnt="0">
        <dgm:presLayoutVars>
          <dgm:chMax/>
          <dgm:chPref/>
        </dgm:presLayoutVars>
      </dgm:prSet>
      <dgm:spPr/>
    </dgm:pt>
    <dgm:pt modelId="{1736DCBD-66E1-42E4-A94C-4B2CF586B1FC}" type="pres">
      <dgm:prSet presAssocID="{97D77F48-7B91-4484-BB4D-F1153C82D6BC}"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4AAAC496-EE18-4C6F-8DF9-C5ED5E0010A5}" type="pres">
      <dgm:prSet presAssocID="{97D77F48-7B91-4484-BB4D-F1153C82D6BC}" presName="ParentText" presStyleLbl="revTx" presStyleIdx="0" presStyleCnt="1">
        <dgm:presLayoutVars>
          <dgm:chMax val="0"/>
          <dgm:chPref val="0"/>
          <dgm:bulletEnabled val="1"/>
        </dgm:presLayoutVars>
      </dgm:prSet>
      <dgm:spPr/>
      <dgm:t>
        <a:bodyPr/>
        <a:lstStyle/>
        <a:p>
          <a:endParaRPr lang="es-MX"/>
        </a:p>
      </dgm:t>
    </dgm:pt>
    <dgm:pt modelId="{D84E384F-F8CC-493C-A344-DA12DE2C3E9D}" type="pres">
      <dgm:prSet presAssocID="{97D77F48-7B91-4484-BB4D-F1153C82D6BC}" presName="tlFrame" presStyleLbl="node1" presStyleIdx="0" presStyleCnt="4"/>
      <dgm:spPr/>
    </dgm:pt>
    <dgm:pt modelId="{8B5C07E3-EA3C-4FE7-AC23-22442F516B4E}" type="pres">
      <dgm:prSet presAssocID="{97D77F48-7B91-4484-BB4D-F1153C82D6BC}" presName="trFrame" presStyleLbl="node1" presStyleIdx="1" presStyleCnt="4" custLinFactNeighborX="14684" custLinFactNeighborY="-815"/>
      <dgm:spPr/>
    </dgm:pt>
    <dgm:pt modelId="{48C357D3-6D93-4CEF-B984-AAB6BEA6F574}" type="pres">
      <dgm:prSet presAssocID="{97D77F48-7B91-4484-BB4D-F1153C82D6BC}" presName="blFrame" presStyleLbl="node1" presStyleIdx="2" presStyleCnt="4" custLinFactNeighborX="1632" custLinFactNeighborY="-3262"/>
      <dgm:spPr/>
    </dgm:pt>
    <dgm:pt modelId="{E7BB8F0C-BEF8-43AA-ADDB-662A64016EF5}" type="pres">
      <dgm:prSet presAssocID="{97D77F48-7B91-4484-BB4D-F1153C82D6BC}" presName="brFrame" presStyleLbl="node1" presStyleIdx="3" presStyleCnt="4"/>
      <dgm:spPr/>
    </dgm:pt>
  </dgm:ptLst>
  <dgm:cxnLst>
    <dgm:cxn modelId="{AEB4B352-3D31-4507-BE1F-C8552B267B88}" type="presOf" srcId="{97D77F48-7B91-4484-BB4D-F1153C82D6BC}" destId="{4AAAC496-EE18-4C6F-8DF9-C5ED5E0010A5}" srcOrd="0" destOrd="0" presId="urn:microsoft.com/office/officeart/2009/3/layout/FramedTextPicture"/>
    <dgm:cxn modelId="{2F2779F1-39D6-4F3A-9D45-50052775BD60}" type="presOf" srcId="{F3841573-35F0-4FD9-A271-FBEE589DC3FD}" destId="{0E8C7ACD-C890-4033-92B4-583D0B9C3048}" srcOrd="0" destOrd="0" presId="urn:microsoft.com/office/officeart/2009/3/layout/FramedTextPicture"/>
    <dgm:cxn modelId="{D1571665-52ED-40E0-A755-D6ACB7186BC4}" srcId="{F3841573-35F0-4FD9-A271-FBEE589DC3FD}" destId="{97D77F48-7B91-4484-BB4D-F1153C82D6BC}" srcOrd="0" destOrd="0" parTransId="{7B943E81-2A8C-46F1-823B-EC6693D39674}" sibTransId="{33960D62-6412-4518-BD5F-DA1F85F29FEB}"/>
    <dgm:cxn modelId="{31A00A0A-3857-4F4A-9039-DA565D8D1493}" type="presParOf" srcId="{0E8C7ACD-C890-4033-92B4-583D0B9C3048}" destId="{2DDFDEA0-1E28-4606-93EE-A22179D4AA46}" srcOrd="0" destOrd="0" presId="urn:microsoft.com/office/officeart/2009/3/layout/FramedTextPicture"/>
    <dgm:cxn modelId="{89A80DD2-420D-4182-B276-9B84F26B7ADD}" type="presParOf" srcId="{2DDFDEA0-1E28-4606-93EE-A22179D4AA46}" destId="{1736DCBD-66E1-42E4-A94C-4B2CF586B1FC}" srcOrd="0" destOrd="0" presId="urn:microsoft.com/office/officeart/2009/3/layout/FramedTextPicture"/>
    <dgm:cxn modelId="{5F946C77-C93A-48AB-A991-3E6CE0E84225}" type="presParOf" srcId="{2DDFDEA0-1E28-4606-93EE-A22179D4AA46}" destId="{4AAAC496-EE18-4C6F-8DF9-C5ED5E0010A5}" srcOrd="1" destOrd="0" presId="urn:microsoft.com/office/officeart/2009/3/layout/FramedTextPicture"/>
    <dgm:cxn modelId="{B87E96D6-4B51-4B88-9F53-45A2216BF137}" type="presParOf" srcId="{2DDFDEA0-1E28-4606-93EE-A22179D4AA46}" destId="{D84E384F-F8CC-493C-A344-DA12DE2C3E9D}" srcOrd="2" destOrd="0" presId="urn:microsoft.com/office/officeart/2009/3/layout/FramedTextPicture"/>
    <dgm:cxn modelId="{5845382D-ED88-47EB-85AC-F843D1A94BC1}" type="presParOf" srcId="{2DDFDEA0-1E28-4606-93EE-A22179D4AA46}" destId="{8B5C07E3-EA3C-4FE7-AC23-22442F516B4E}" srcOrd="3" destOrd="0" presId="urn:microsoft.com/office/officeart/2009/3/layout/FramedTextPicture"/>
    <dgm:cxn modelId="{FE0D169B-5132-4EA7-9DC2-6251C72FA14E}" type="presParOf" srcId="{2DDFDEA0-1E28-4606-93EE-A22179D4AA46}" destId="{48C357D3-6D93-4CEF-B984-AAB6BEA6F574}" srcOrd="4" destOrd="0" presId="urn:microsoft.com/office/officeart/2009/3/layout/FramedTextPicture"/>
    <dgm:cxn modelId="{5A043FDE-9452-4434-BED0-5B355BA3FED3}" type="presParOf" srcId="{2DDFDEA0-1E28-4606-93EE-A22179D4AA46}" destId="{E7BB8F0C-BEF8-43AA-ADDB-662A64016EF5}" srcOrd="5" destOrd="0" presId="urn:microsoft.com/office/officeart/2009/3/layout/FramedTextPicture"/>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FFFCA3BC-568A-4B1B-89C0-CF068F072AB3}" type="doc">
      <dgm:prSet loTypeId="urn:microsoft.com/office/officeart/2005/8/layout/equation2" loCatId="process" qsTypeId="urn:microsoft.com/office/officeart/2005/8/quickstyle/simple2" qsCatId="simple" csTypeId="urn:microsoft.com/office/officeart/2005/8/colors/accent2_1" csCatId="accent2" phldr="1"/>
      <dgm:spPr/>
      <dgm:t>
        <a:bodyPr/>
        <a:lstStyle/>
        <a:p>
          <a:endParaRPr lang="es-MX"/>
        </a:p>
      </dgm:t>
    </dgm:pt>
    <dgm:pt modelId="{A5BB99CD-B0AD-4275-9FBC-BE3FEA58FC30}">
      <dgm:prSet phldrT="[Texto]" custT="1"/>
      <dgm:spPr>
        <a:solidFill>
          <a:schemeClr val="accent2">
            <a:lumMod val="20000"/>
            <a:lumOff val="80000"/>
          </a:schemeClr>
        </a:solidFill>
      </dgm:spPr>
      <dgm:t>
        <a:bodyPr/>
        <a:lstStyle/>
        <a:p>
          <a:pPr algn="ctr"/>
          <a:r>
            <a:rPr lang="es-MX" sz="1900" b="0" dirty="0"/>
            <a:t>Reforma constitucional</a:t>
          </a:r>
        </a:p>
        <a:p>
          <a:pPr algn="ctr"/>
          <a:r>
            <a:rPr lang="es-MX" sz="1900" b="0" dirty="0"/>
            <a:t>24 de febrero de 2017</a:t>
          </a:r>
        </a:p>
      </dgm:t>
    </dgm:pt>
    <dgm:pt modelId="{164C04ED-9584-4CA0-9FB2-BDF46821EF0E}" type="parTrans" cxnId="{933B65EE-8951-40E0-95F6-B24D14C6DCA7}">
      <dgm:prSet/>
      <dgm:spPr/>
      <dgm:t>
        <a:bodyPr/>
        <a:lstStyle/>
        <a:p>
          <a:endParaRPr lang="es-MX" sz="1900"/>
        </a:p>
      </dgm:t>
    </dgm:pt>
    <dgm:pt modelId="{9F9D134F-2B26-4692-9DBB-9C0DA3298DFA}" type="sibTrans" cxnId="{933B65EE-8951-40E0-95F6-B24D14C6DCA7}">
      <dgm:prSet custT="1"/>
      <dgm:spPr/>
      <dgm:t>
        <a:bodyPr/>
        <a:lstStyle/>
        <a:p>
          <a:endParaRPr lang="es-MX" sz="1900"/>
        </a:p>
      </dgm:t>
    </dgm:pt>
    <dgm:pt modelId="{CD2FDF5E-8991-4370-B6B8-74FDEF1EED95}">
      <dgm:prSet phldrT="[Texto]" custT="1"/>
      <dgm:spPr>
        <a:solidFill>
          <a:schemeClr val="accent2">
            <a:lumMod val="20000"/>
            <a:lumOff val="80000"/>
          </a:schemeClr>
        </a:solidFill>
      </dgm:spPr>
      <dgm:t>
        <a:bodyPr/>
        <a:lstStyle/>
        <a:p>
          <a:pPr algn="ctr"/>
          <a:r>
            <a:rPr lang="es-MX" sz="1900" b="0" dirty="0"/>
            <a:t>Privilegia el diálogo y el entendimiento para resolver las diferencias que se presenten entre las partes.</a:t>
          </a:r>
        </a:p>
      </dgm:t>
    </dgm:pt>
    <dgm:pt modelId="{746DB9FB-0532-470C-8CDC-9F1105E60447}" type="parTrans" cxnId="{709C9D55-5937-4FF7-B87F-DDD51F965B3B}">
      <dgm:prSet/>
      <dgm:spPr/>
      <dgm:t>
        <a:bodyPr/>
        <a:lstStyle/>
        <a:p>
          <a:endParaRPr lang="es-MX" sz="1900"/>
        </a:p>
      </dgm:t>
    </dgm:pt>
    <dgm:pt modelId="{11B3E321-FFFB-4167-8FA4-B75F9AB74435}" type="sibTrans" cxnId="{709C9D55-5937-4FF7-B87F-DDD51F965B3B}">
      <dgm:prSet/>
      <dgm:spPr/>
      <dgm:t>
        <a:bodyPr/>
        <a:lstStyle/>
        <a:p>
          <a:endParaRPr lang="es-MX" sz="1900"/>
        </a:p>
      </dgm:t>
    </dgm:pt>
    <dgm:pt modelId="{084CB9A4-5420-43C0-8904-889DC3F696E1}">
      <dgm:prSet phldrT="[Texto]" custT="1"/>
      <dgm:spPr>
        <a:solidFill>
          <a:schemeClr val="accent2">
            <a:lumMod val="20000"/>
            <a:lumOff val="80000"/>
          </a:schemeClr>
        </a:solidFill>
      </dgm:spPr>
      <dgm:t>
        <a:bodyPr/>
        <a:lstStyle/>
        <a:p>
          <a:pPr algn="ctr"/>
          <a:r>
            <a:rPr lang="es-MX" sz="1900" b="0" dirty="0"/>
            <a:t>Reforma LFT</a:t>
          </a:r>
        </a:p>
        <a:p>
          <a:pPr algn="ctr"/>
          <a:r>
            <a:rPr lang="es-MX" sz="1900" b="0" dirty="0"/>
            <a:t>01 de mayo de 2019</a:t>
          </a:r>
        </a:p>
      </dgm:t>
    </dgm:pt>
    <dgm:pt modelId="{BDCC3A95-AFE5-4152-86D9-B9279CA0D500}" type="parTrans" cxnId="{F062435C-8E6D-423C-AEC1-8FCAEECF9E2A}">
      <dgm:prSet/>
      <dgm:spPr/>
      <dgm:t>
        <a:bodyPr/>
        <a:lstStyle/>
        <a:p>
          <a:endParaRPr lang="es-MX" sz="1900"/>
        </a:p>
      </dgm:t>
    </dgm:pt>
    <dgm:pt modelId="{290FE8BC-D2BA-4A31-B10B-80A9616434BF}" type="sibTrans" cxnId="{F062435C-8E6D-423C-AEC1-8FCAEECF9E2A}">
      <dgm:prSet custT="1"/>
      <dgm:spPr/>
      <dgm:t>
        <a:bodyPr/>
        <a:lstStyle/>
        <a:p>
          <a:endParaRPr lang="es-MX" sz="1900" dirty="0"/>
        </a:p>
      </dgm:t>
    </dgm:pt>
    <dgm:pt modelId="{B5DFA795-58C7-402D-A698-96401D7A470F}" type="pres">
      <dgm:prSet presAssocID="{FFFCA3BC-568A-4B1B-89C0-CF068F072AB3}" presName="Name0" presStyleCnt="0">
        <dgm:presLayoutVars>
          <dgm:dir/>
          <dgm:resizeHandles val="exact"/>
        </dgm:presLayoutVars>
      </dgm:prSet>
      <dgm:spPr/>
      <dgm:t>
        <a:bodyPr/>
        <a:lstStyle/>
        <a:p>
          <a:endParaRPr lang="es-MX"/>
        </a:p>
      </dgm:t>
    </dgm:pt>
    <dgm:pt modelId="{DD17A107-7582-41B7-9003-0DCDCF07668A}" type="pres">
      <dgm:prSet presAssocID="{FFFCA3BC-568A-4B1B-89C0-CF068F072AB3}" presName="vNodes" presStyleCnt="0"/>
      <dgm:spPr/>
    </dgm:pt>
    <dgm:pt modelId="{D5665CA9-171B-4593-957E-51DD178CDB2E}" type="pres">
      <dgm:prSet presAssocID="{A5BB99CD-B0AD-4275-9FBC-BE3FEA58FC30}" presName="node" presStyleLbl="node1" presStyleIdx="0" presStyleCnt="3" custScaleX="207260" custScaleY="165738">
        <dgm:presLayoutVars>
          <dgm:bulletEnabled val="1"/>
        </dgm:presLayoutVars>
      </dgm:prSet>
      <dgm:spPr/>
      <dgm:t>
        <a:bodyPr/>
        <a:lstStyle/>
        <a:p>
          <a:endParaRPr lang="es-MX"/>
        </a:p>
      </dgm:t>
    </dgm:pt>
    <dgm:pt modelId="{357C3A70-5620-47C4-B84E-AB20973E9772}" type="pres">
      <dgm:prSet presAssocID="{9F9D134F-2B26-4692-9DBB-9C0DA3298DFA}" presName="spacerT" presStyleCnt="0"/>
      <dgm:spPr/>
    </dgm:pt>
    <dgm:pt modelId="{41378835-5B57-4B7C-B249-CBD05736A7F2}" type="pres">
      <dgm:prSet presAssocID="{9F9D134F-2B26-4692-9DBB-9C0DA3298DFA}" presName="sibTrans" presStyleLbl="sibTrans2D1" presStyleIdx="0" presStyleCnt="2"/>
      <dgm:spPr/>
      <dgm:t>
        <a:bodyPr/>
        <a:lstStyle/>
        <a:p>
          <a:endParaRPr lang="es-MX"/>
        </a:p>
      </dgm:t>
    </dgm:pt>
    <dgm:pt modelId="{F321EB03-C583-4F53-86F5-DEDEFBE1E496}" type="pres">
      <dgm:prSet presAssocID="{9F9D134F-2B26-4692-9DBB-9C0DA3298DFA}" presName="spacerB" presStyleCnt="0"/>
      <dgm:spPr/>
    </dgm:pt>
    <dgm:pt modelId="{151161DA-6639-4FE9-8034-9248E5073969}" type="pres">
      <dgm:prSet presAssocID="{084CB9A4-5420-43C0-8904-889DC3F696E1}" presName="node" presStyleLbl="node1" presStyleIdx="1" presStyleCnt="3" custScaleX="207260" custScaleY="177777">
        <dgm:presLayoutVars>
          <dgm:bulletEnabled val="1"/>
        </dgm:presLayoutVars>
      </dgm:prSet>
      <dgm:spPr/>
      <dgm:t>
        <a:bodyPr/>
        <a:lstStyle/>
        <a:p>
          <a:endParaRPr lang="es-MX"/>
        </a:p>
      </dgm:t>
    </dgm:pt>
    <dgm:pt modelId="{CF3AF57C-1400-4C73-8842-434FAD3B48F8}" type="pres">
      <dgm:prSet presAssocID="{FFFCA3BC-568A-4B1B-89C0-CF068F072AB3}" presName="sibTransLast" presStyleLbl="sibTrans2D1" presStyleIdx="1" presStyleCnt="2" custScaleX="100000" custScaleY="138393" custLinFactNeighborX="-76527" custLinFactNeighborY="-16507"/>
      <dgm:spPr>
        <a:prstGeom prst="mathEqual">
          <a:avLst/>
        </a:prstGeom>
      </dgm:spPr>
      <dgm:t>
        <a:bodyPr/>
        <a:lstStyle/>
        <a:p>
          <a:endParaRPr lang="es-MX"/>
        </a:p>
      </dgm:t>
    </dgm:pt>
    <dgm:pt modelId="{447D48C0-5410-4613-9AB4-2FD0891AFD89}" type="pres">
      <dgm:prSet presAssocID="{FFFCA3BC-568A-4B1B-89C0-CF068F072AB3}" presName="connectorText" presStyleLbl="sibTrans2D1" presStyleIdx="1" presStyleCnt="2"/>
      <dgm:spPr>
        <a:prstGeom prst="mathEqual">
          <a:avLst/>
        </a:prstGeom>
      </dgm:spPr>
      <dgm:t>
        <a:bodyPr/>
        <a:lstStyle/>
        <a:p>
          <a:endParaRPr lang="es-MX"/>
        </a:p>
      </dgm:t>
    </dgm:pt>
    <dgm:pt modelId="{355E22C4-8A2B-4689-845B-9A52CD98CF9B}" type="pres">
      <dgm:prSet presAssocID="{FFFCA3BC-568A-4B1B-89C0-CF068F072AB3}" presName="lastNode" presStyleLbl="node1" presStyleIdx="2" presStyleCnt="3">
        <dgm:presLayoutVars>
          <dgm:bulletEnabled val="1"/>
        </dgm:presLayoutVars>
      </dgm:prSet>
      <dgm:spPr/>
      <dgm:t>
        <a:bodyPr/>
        <a:lstStyle/>
        <a:p>
          <a:endParaRPr lang="es-MX"/>
        </a:p>
      </dgm:t>
    </dgm:pt>
  </dgm:ptLst>
  <dgm:cxnLst>
    <dgm:cxn modelId="{AF381B14-3D8F-4B6E-AAD0-8075EAA417D5}" type="presOf" srcId="{A5BB99CD-B0AD-4275-9FBC-BE3FEA58FC30}" destId="{D5665CA9-171B-4593-957E-51DD178CDB2E}" srcOrd="0" destOrd="0" presId="urn:microsoft.com/office/officeart/2005/8/layout/equation2"/>
    <dgm:cxn modelId="{BF31496A-3629-40CC-B9B5-01DF21C7112B}" type="presOf" srcId="{290FE8BC-D2BA-4A31-B10B-80A9616434BF}" destId="{447D48C0-5410-4613-9AB4-2FD0891AFD89}" srcOrd="1" destOrd="0" presId="urn:microsoft.com/office/officeart/2005/8/layout/equation2"/>
    <dgm:cxn modelId="{933B65EE-8951-40E0-95F6-B24D14C6DCA7}" srcId="{FFFCA3BC-568A-4B1B-89C0-CF068F072AB3}" destId="{A5BB99CD-B0AD-4275-9FBC-BE3FEA58FC30}" srcOrd="0" destOrd="0" parTransId="{164C04ED-9584-4CA0-9FB2-BDF46821EF0E}" sibTransId="{9F9D134F-2B26-4692-9DBB-9C0DA3298DFA}"/>
    <dgm:cxn modelId="{A6AFE2C3-BCA4-4BAD-BBC7-F78BB93109C8}" type="presOf" srcId="{290FE8BC-D2BA-4A31-B10B-80A9616434BF}" destId="{CF3AF57C-1400-4C73-8842-434FAD3B48F8}" srcOrd="0" destOrd="0" presId="urn:microsoft.com/office/officeart/2005/8/layout/equation2"/>
    <dgm:cxn modelId="{6CCB8672-26EF-48DE-8568-59C9A0FBBF15}" type="presOf" srcId="{9F9D134F-2B26-4692-9DBB-9C0DA3298DFA}" destId="{41378835-5B57-4B7C-B249-CBD05736A7F2}" srcOrd="0" destOrd="0" presId="urn:microsoft.com/office/officeart/2005/8/layout/equation2"/>
    <dgm:cxn modelId="{709C9D55-5937-4FF7-B87F-DDD51F965B3B}" srcId="{FFFCA3BC-568A-4B1B-89C0-CF068F072AB3}" destId="{CD2FDF5E-8991-4370-B6B8-74FDEF1EED95}" srcOrd="2" destOrd="0" parTransId="{746DB9FB-0532-470C-8CDC-9F1105E60447}" sibTransId="{11B3E321-FFFB-4167-8FA4-B75F9AB74435}"/>
    <dgm:cxn modelId="{F062435C-8E6D-423C-AEC1-8FCAEECF9E2A}" srcId="{FFFCA3BC-568A-4B1B-89C0-CF068F072AB3}" destId="{084CB9A4-5420-43C0-8904-889DC3F696E1}" srcOrd="1" destOrd="0" parTransId="{BDCC3A95-AFE5-4152-86D9-B9279CA0D500}" sibTransId="{290FE8BC-D2BA-4A31-B10B-80A9616434BF}"/>
    <dgm:cxn modelId="{55112BAC-9306-4370-9F8D-2B55AD1031DA}" type="presOf" srcId="{084CB9A4-5420-43C0-8904-889DC3F696E1}" destId="{151161DA-6639-4FE9-8034-9248E5073969}" srcOrd="0" destOrd="0" presId="urn:microsoft.com/office/officeart/2005/8/layout/equation2"/>
    <dgm:cxn modelId="{5E593CF9-7F36-4032-AD14-59C0C2F3DE12}" type="presOf" srcId="{CD2FDF5E-8991-4370-B6B8-74FDEF1EED95}" destId="{355E22C4-8A2B-4689-845B-9A52CD98CF9B}" srcOrd="0" destOrd="0" presId="urn:microsoft.com/office/officeart/2005/8/layout/equation2"/>
    <dgm:cxn modelId="{505B52BB-2C41-4E65-B870-D26C979D5CB6}" type="presOf" srcId="{FFFCA3BC-568A-4B1B-89C0-CF068F072AB3}" destId="{B5DFA795-58C7-402D-A698-96401D7A470F}" srcOrd="0" destOrd="0" presId="urn:microsoft.com/office/officeart/2005/8/layout/equation2"/>
    <dgm:cxn modelId="{7A1FE57B-EB4D-48A6-9C46-EB014BDE3110}" type="presParOf" srcId="{B5DFA795-58C7-402D-A698-96401D7A470F}" destId="{DD17A107-7582-41B7-9003-0DCDCF07668A}" srcOrd="0" destOrd="0" presId="urn:microsoft.com/office/officeart/2005/8/layout/equation2"/>
    <dgm:cxn modelId="{49E94476-8D84-4D2C-B855-012DDEEC8302}" type="presParOf" srcId="{DD17A107-7582-41B7-9003-0DCDCF07668A}" destId="{D5665CA9-171B-4593-957E-51DD178CDB2E}" srcOrd="0" destOrd="0" presId="urn:microsoft.com/office/officeart/2005/8/layout/equation2"/>
    <dgm:cxn modelId="{814F2347-A4B5-4D3A-B066-4908A7FE6512}" type="presParOf" srcId="{DD17A107-7582-41B7-9003-0DCDCF07668A}" destId="{357C3A70-5620-47C4-B84E-AB20973E9772}" srcOrd="1" destOrd="0" presId="urn:microsoft.com/office/officeart/2005/8/layout/equation2"/>
    <dgm:cxn modelId="{717723A3-29EA-4785-8C07-4EC33F9EE56F}" type="presParOf" srcId="{DD17A107-7582-41B7-9003-0DCDCF07668A}" destId="{41378835-5B57-4B7C-B249-CBD05736A7F2}" srcOrd="2" destOrd="0" presId="urn:microsoft.com/office/officeart/2005/8/layout/equation2"/>
    <dgm:cxn modelId="{B25A0F2A-44A9-4C41-9AF9-4ECB3E137B7A}" type="presParOf" srcId="{DD17A107-7582-41B7-9003-0DCDCF07668A}" destId="{F321EB03-C583-4F53-86F5-DEDEFBE1E496}" srcOrd="3" destOrd="0" presId="urn:microsoft.com/office/officeart/2005/8/layout/equation2"/>
    <dgm:cxn modelId="{B6F8356D-73FA-437C-961B-978F364E29D4}" type="presParOf" srcId="{DD17A107-7582-41B7-9003-0DCDCF07668A}" destId="{151161DA-6639-4FE9-8034-9248E5073969}" srcOrd="4" destOrd="0" presId="urn:microsoft.com/office/officeart/2005/8/layout/equation2"/>
    <dgm:cxn modelId="{011263FA-AD97-4C08-9626-1390D241FDD0}" type="presParOf" srcId="{B5DFA795-58C7-402D-A698-96401D7A470F}" destId="{CF3AF57C-1400-4C73-8842-434FAD3B48F8}" srcOrd="1" destOrd="0" presId="urn:microsoft.com/office/officeart/2005/8/layout/equation2"/>
    <dgm:cxn modelId="{FE592647-2D3D-4109-ACD1-6C76BD98D4F1}" type="presParOf" srcId="{CF3AF57C-1400-4C73-8842-434FAD3B48F8}" destId="{447D48C0-5410-4613-9AB4-2FD0891AFD89}" srcOrd="0" destOrd="0" presId="urn:microsoft.com/office/officeart/2005/8/layout/equation2"/>
    <dgm:cxn modelId="{A6B7E663-DE7C-47FF-BA00-D02DA3F76563}" type="presParOf" srcId="{B5DFA795-58C7-402D-A698-96401D7A470F}" destId="{355E22C4-8A2B-4689-845B-9A52CD98CF9B}"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FFFCA3BC-568A-4B1B-89C0-CF068F072AB3}" type="doc">
      <dgm:prSet loTypeId="urn:microsoft.com/office/officeart/2005/8/layout/hProcess9" loCatId="process" qsTypeId="urn:microsoft.com/office/officeart/2005/8/quickstyle/simple2" qsCatId="simple" csTypeId="urn:microsoft.com/office/officeart/2005/8/colors/accent2_1" csCatId="accent2" phldr="1"/>
      <dgm:spPr/>
      <dgm:t>
        <a:bodyPr/>
        <a:lstStyle/>
        <a:p>
          <a:endParaRPr lang="es-MX"/>
        </a:p>
      </dgm:t>
    </dgm:pt>
    <dgm:pt modelId="{A5BB99CD-B0AD-4275-9FBC-BE3FEA58FC30}">
      <dgm:prSet phldrT="[Texto]" custT="1"/>
      <dgm:spPr>
        <a:solidFill>
          <a:schemeClr val="accent2">
            <a:lumMod val="20000"/>
            <a:lumOff val="80000"/>
          </a:schemeClr>
        </a:solidFill>
      </dgm:spPr>
      <dgm:t>
        <a:bodyPr/>
        <a:lstStyle/>
        <a:p>
          <a:pPr algn="ctr"/>
          <a:r>
            <a:rPr lang="es-MX" sz="1400" b="0" dirty="0"/>
            <a:t>El artículo 123, Apartado A, párrafo segundo de la fracción XX de la Constitución Federal.</a:t>
          </a:r>
        </a:p>
      </dgm:t>
    </dgm:pt>
    <dgm:pt modelId="{164C04ED-9584-4CA0-9FB2-BDF46821EF0E}" type="parTrans" cxnId="{933B65EE-8951-40E0-95F6-B24D14C6DCA7}">
      <dgm:prSet/>
      <dgm:spPr/>
      <dgm:t>
        <a:bodyPr/>
        <a:lstStyle/>
        <a:p>
          <a:endParaRPr lang="es-MX"/>
        </a:p>
      </dgm:t>
    </dgm:pt>
    <dgm:pt modelId="{9F9D134F-2B26-4692-9DBB-9C0DA3298DFA}" type="sibTrans" cxnId="{933B65EE-8951-40E0-95F6-B24D14C6DCA7}">
      <dgm:prSet/>
      <dgm:spPr/>
      <dgm:t>
        <a:bodyPr/>
        <a:lstStyle/>
        <a:p>
          <a:endParaRPr lang="es-MX"/>
        </a:p>
      </dgm:t>
    </dgm:pt>
    <dgm:pt modelId="{CD2FDF5E-8991-4370-B6B8-74FDEF1EED95}">
      <dgm:prSet phldrT="[Texto]" custT="1"/>
      <dgm:spPr>
        <a:solidFill>
          <a:schemeClr val="accent2">
            <a:lumMod val="20000"/>
            <a:lumOff val="80000"/>
          </a:schemeClr>
        </a:solidFill>
      </dgm:spPr>
      <dgm:t>
        <a:bodyPr/>
        <a:lstStyle/>
        <a:p>
          <a:pPr algn="ctr"/>
          <a:r>
            <a:rPr lang="es-MX" sz="1400" b="0" dirty="0"/>
            <a:t>Pretende evitar la carga de los Tribunales y agilizar la justicia laboral.</a:t>
          </a:r>
        </a:p>
      </dgm:t>
    </dgm:pt>
    <dgm:pt modelId="{746DB9FB-0532-470C-8CDC-9F1105E60447}" type="parTrans" cxnId="{709C9D55-5937-4FF7-B87F-DDD51F965B3B}">
      <dgm:prSet/>
      <dgm:spPr/>
      <dgm:t>
        <a:bodyPr/>
        <a:lstStyle/>
        <a:p>
          <a:endParaRPr lang="es-MX"/>
        </a:p>
      </dgm:t>
    </dgm:pt>
    <dgm:pt modelId="{11B3E321-FFFB-4167-8FA4-B75F9AB74435}" type="sibTrans" cxnId="{709C9D55-5937-4FF7-B87F-DDD51F965B3B}">
      <dgm:prSet/>
      <dgm:spPr/>
      <dgm:t>
        <a:bodyPr/>
        <a:lstStyle/>
        <a:p>
          <a:endParaRPr lang="es-MX"/>
        </a:p>
      </dgm:t>
    </dgm:pt>
    <dgm:pt modelId="{084CB9A4-5420-43C0-8904-889DC3F696E1}">
      <dgm:prSet phldrT="[Texto]" custT="1"/>
      <dgm:spPr>
        <a:solidFill>
          <a:schemeClr val="accent2">
            <a:lumMod val="20000"/>
            <a:lumOff val="80000"/>
          </a:schemeClr>
        </a:solidFill>
      </dgm:spPr>
      <dgm:t>
        <a:bodyPr/>
        <a:lstStyle/>
        <a:p>
          <a:pPr algn="ctr"/>
          <a:r>
            <a:rPr lang="es-MX" sz="1400" b="0" dirty="0"/>
            <a:t>La instancia conciliatoria es un requisito prejudicial obligatorio.</a:t>
          </a:r>
        </a:p>
      </dgm:t>
    </dgm:pt>
    <dgm:pt modelId="{BDCC3A95-AFE5-4152-86D9-B9279CA0D500}" type="parTrans" cxnId="{F062435C-8E6D-423C-AEC1-8FCAEECF9E2A}">
      <dgm:prSet/>
      <dgm:spPr/>
      <dgm:t>
        <a:bodyPr/>
        <a:lstStyle/>
        <a:p>
          <a:endParaRPr lang="es-MX"/>
        </a:p>
      </dgm:t>
    </dgm:pt>
    <dgm:pt modelId="{290FE8BC-D2BA-4A31-B10B-80A9616434BF}" type="sibTrans" cxnId="{F062435C-8E6D-423C-AEC1-8FCAEECF9E2A}">
      <dgm:prSet/>
      <dgm:spPr/>
      <dgm:t>
        <a:bodyPr/>
        <a:lstStyle/>
        <a:p>
          <a:endParaRPr lang="es-MX"/>
        </a:p>
      </dgm:t>
    </dgm:pt>
    <dgm:pt modelId="{5E86515C-C866-478C-B7C3-ADFAE2F5CB59}">
      <dgm:prSet phldrT="[Texto]" custT="1"/>
      <dgm:spPr>
        <a:solidFill>
          <a:schemeClr val="accent2">
            <a:lumMod val="20000"/>
            <a:lumOff val="80000"/>
          </a:schemeClr>
        </a:solidFill>
      </dgm:spPr>
      <dgm:t>
        <a:bodyPr/>
        <a:lstStyle/>
        <a:p>
          <a:pPr algn="ctr"/>
          <a:r>
            <a:rPr lang="es-MX" sz="1400" b="0" dirty="0"/>
            <a:t>Mecanismo de resolución de conflictos.</a:t>
          </a:r>
        </a:p>
      </dgm:t>
    </dgm:pt>
    <dgm:pt modelId="{6B66C4E7-13BF-4134-BD40-2E0B6D3B4B87}" type="parTrans" cxnId="{21A26F74-E260-42D1-93FC-499AD1E13A66}">
      <dgm:prSet/>
      <dgm:spPr/>
      <dgm:t>
        <a:bodyPr/>
        <a:lstStyle/>
        <a:p>
          <a:endParaRPr lang="es-MX"/>
        </a:p>
      </dgm:t>
    </dgm:pt>
    <dgm:pt modelId="{2E48880B-40BC-4EF2-B358-3CAFB60494F8}" type="sibTrans" cxnId="{21A26F74-E260-42D1-93FC-499AD1E13A66}">
      <dgm:prSet/>
      <dgm:spPr/>
      <dgm:t>
        <a:bodyPr/>
        <a:lstStyle/>
        <a:p>
          <a:endParaRPr lang="es-MX"/>
        </a:p>
      </dgm:t>
    </dgm:pt>
    <dgm:pt modelId="{A6A1DDB7-E2F6-4A82-BD77-CC97E26752CC}" type="pres">
      <dgm:prSet presAssocID="{FFFCA3BC-568A-4B1B-89C0-CF068F072AB3}" presName="CompostProcess" presStyleCnt="0">
        <dgm:presLayoutVars>
          <dgm:dir/>
          <dgm:resizeHandles val="exact"/>
        </dgm:presLayoutVars>
      </dgm:prSet>
      <dgm:spPr/>
      <dgm:t>
        <a:bodyPr/>
        <a:lstStyle/>
        <a:p>
          <a:endParaRPr lang="es-MX"/>
        </a:p>
      </dgm:t>
    </dgm:pt>
    <dgm:pt modelId="{442C8823-63A5-48F6-88CA-8DC610D81366}" type="pres">
      <dgm:prSet presAssocID="{FFFCA3BC-568A-4B1B-89C0-CF068F072AB3}" presName="arrow" presStyleLbl="bgShp" presStyleIdx="0" presStyleCnt="1" custScaleX="107900"/>
      <dgm:spPr>
        <a:solidFill>
          <a:schemeClr val="accent2">
            <a:lumMod val="60000"/>
            <a:lumOff val="40000"/>
          </a:schemeClr>
        </a:solidFill>
      </dgm:spPr>
    </dgm:pt>
    <dgm:pt modelId="{25E73A84-C863-4A9A-8107-C3341A9558DB}" type="pres">
      <dgm:prSet presAssocID="{FFFCA3BC-568A-4B1B-89C0-CF068F072AB3}" presName="linearProcess" presStyleCnt="0"/>
      <dgm:spPr/>
    </dgm:pt>
    <dgm:pt modelId="{5A9ED39C-20A2-4886-B530-518C50971B05}" type="pres">
      <dgm:prSet presAssocID="{A5BB99CD-B0AD-4275-9FBC-BE3FEA58FC30}" presName="textNode" presStyleLbl="node1" presStyleIdx="0" presStyleCnt="4">
        <dgm:presLayoutVars>
          <dgm:bulletEnabled val="1"/>
        </dgm:presLayoutVars>
      </dgm:prSet>
      <dgm:spPr/>
      <dgm:t>
        <a:bodyPr/>
        <a:lstStyle/>
        <a:p>
          <a:endParaRPr lang="es-MX"/>
        </a:p>
      </dgm:t>
    </dgm:pt>
    <dgm:pt modelId="{420E7740-A436-42DB-B7CC-52E2F8696469}" type="pres">
      <dgm:prSet presAssocID="{9F9D134F-2B26-4692-9DBB-9C0DA3298DFA}" presName="sibTrans" presStyleCnt="0"/>
      <dgm:spPr/>
    </dgm:pt>
    <dgm:pt modelId="{4864EF92-AA13-4DD4-9210-873221425291}" type="pres">
      <dgm:prSet presAssocID="{084CB9A4-5420-43C0-8904-889DC3F696E1}" presName="textNode" presStyleLbl="node1" presStyleIdx="1" presStyleCnt="4">
        <dgm:presLayoutVars>
          <dgm:bulletEnabled val="1"/>
        </dgm:presLayoutVars>
      </dgm:prSet>
      <dgm:spPr/>
      <dgm:t>
        <a:bodyPr/>
        <a:lstStyle/>
        <a:p>
          <a:endParaRPr lang="es-MX"/>
        </a:p>
      </dgm:t>
    </dgm:pt>
    <dgm:pt modelId="{3E3CBED8-D723-4719-8BE5-C7D3A13F7E5D}" type="pres">
      <dgm:prSet presAssocID="{290FE8BC-D2BA-4A31-B10B-80A9616434BF}" presName="sibTrans" presStyleCnt="0"/>
      <dgm:spPr/>
    </dgm:pt>
    <dgm:pt modelId="{81D2B08B-CE82-4276-BAD8-211A4E66F145}" type="pres">
      <dgm:prSet presAssocID="{CD2FDF5E-8991-4370-B6B8-74FDEF1EED95}" presName="textNode" presStyleLbl="node1" presStyleIdx="2" presStyleCnt="4">
        <dgm:presLayoutVars>
          <dgm:bulletEnabled val="1"/>
        </dgm:presLayoutVars>
      </dgm:prSet>
      <dgm:spPr/>
      <dgm:t>
        <a:bodyPr/>
        <a:lstStyle/>
        <a:p>
          <a:endParaRPr lang="es-MX"/>
        </a:p>
      </dgm:t>
    </dgm:pt>
    <dgm:pt modelId="{63CFD289-63D9-460F-AA2E-A2CB733E9968}" type="pres">
      <dgm:prSet presAssocID="{11B3E321-FFFB-4167-8FA4-B75F9AB74435}" presName="sibTrans" presStyleCnt="0"/>
      <dgm:spPr/>
    </dgm:pt>
    <dgm:pt modelId="{6A26C6BE-76FA-47EF-9F4C-85349E730809}" type="pres">
      <dgm:prSet presAssocID="{5E86515C-C866-478C-B7C3-ADFAE2F5CB59}" presName="textNode" presStyleLbl="node1" presStyleIdx="3" presStyleCnt="4">
        <dgm:presLayoutVars>
          <dgm:bulletEnabled val="1"/>
        </dgm:presLayoutVars>
      </dgm:prSet>
      <dgm:spPr/>
      <dgm:t>
        <a:bodyPr/>
        <a:lstStyle/>
        <a:p>
          <a:endParaRPr lang="es-MX"/>
        </a:p>
      </dgm:t>
    </dgm:pt>
  </dgm:ptLst>
  <dgm:cxnLst>
    <dgm:cxn modelId="{59FAD15E-40DA-4D0E-A70E-7DA1CCF9A5A4}" type="presOf" srcId="{A5BB99CD-B0AD-4275-9FBC-BE3FEA58FC30}" destId="{5A9ED39C-20A2-4886-B530-518C50971B05}" srcOrd="0" destOrd="0" presId="urn:microsoft.com/office/officeart/2005/8/layout/hProcess9"/>
    <dgm:cxn modelId="{F87A54A7-1E11-459A-B95C-E7A2489B9FC3}" type="presOf" srcId="{5E86515C-C866-478C-B7C3-ADFAE2F5CB59}" destId="{6A26C6BE-76FA-47EF-9F4C-85349E730809}" srcOrd="0" destOrd="0" presId="urn:microsoft.com/office/officeart/2005/8/layout/hProcess9"/>
    <dgm:cxn modelId="{D27564DE-5968-4575-AB29-C5595A497EC5}" type="presOf" srcId="{084CB9A4-5420-43C0-8904-889DC3F696E1}" destId="{4864EF92-AA13-4DD4-9210-873221425291}" srcOrd="0" destOrd="0" presId="urn:microsoft.com/office/officeart/2005/8/layout/hProcess9"/>
    <dgm:cxn modelId="{709C9D55-5937-4FF7-B87F-DDD51F965B3B}" srcId="{FFFCA3BC-568A-4B1B-89C0-CF068F072AB3}" destId="{CD2FDF5E-8991-4370-B6B8-74FDEF1EED95}" srcOrd="2" destOrd="0" parTransId="{746DB9FB-0532-470C-8CDC-9F1105E60447}" sibTransId="{11B3E321-FFFB-4167-8FA4-B75F9AB74435}"/>
    <dgm:cxn modelId="{7FDA551D-EE71-4D40-8FFB-BCE5F652BC2D}" type="presOf" srcId="{FFFCA3BC-568A-4B1B-89C0-CF068F072AB3}" destId="{A6A1DDB7-E2F6-4A82-BD77-CC97E26752CC}" srcOrd="0" destOrd="0" presId="urn:microsoft.com/office/officeart/2005/8/layout/hProcess9"/>
    <dgm:cxn modelId="{21A26F74-E260-42D1-93FC-499AD1E13A66}" srcId="{FFFCA3BC-568A-4B1B-89C0-CF068F072AB3}" destId="{5E86515C-C866-478C-B7C3-ADFAE2F5CB59}" srcOrd="3" destOrd="0" parTransId="{6B66C4E7-13BF-4134-BD40-2E0B6D3B4B87}" sibTransId="{2E48880B-40BC-4EF2-B358-3CAFB60494F8}"/>
    <dgm:cxn modelId="{F062435C-8E6D-423C-AEC1-8FCAEECF9E2A}" srcId="{FFFCA3BC-568A-4B1B-89C0-CF068F072AB3}" destId="{084CB9A4-5420-43C0-8904-889DC3F696E1}" srcOrd="1" destOrd="0" parTransId="{BDCC3A95-AFE5-4152-86D9-B9279CA0D500}" sibTransId="{290FE8BC-D2BA-4A31-B10B-80A9616434BF}"/>
    <dgm:cxn modelId="{A0D633FF-F717-40A5-B6F2-F71EFC891646}" type="presOf" srcId="{CD2FDF5E-8991-4370-B6B8-74FDEF1EED95}" destId="{81D2B08B-CE82-4276-BAD8-211A4E66F145}" srcOrd="0" destOrd="0" presId="urn:microsoft.com/office/officeart/2005/8/layout/hProcess9"/>
    <dgm:cxn modelId="{933B65EE-8951-40E0-95F6-B24D14C6DCA7}" srcId="{FFFCA3BC-568A-4B1B-89C0-CF068F072AB3}" destId="{A5BB99CD-B0AD-4275-9FBC-BE3FEA58FC30}" srcOrd="0" destOrd="0" parTransId="{164C04ED-9584-4CA0-9FB2-BDF46821EF0E}" sibTransId="{9F9D134F-2B26-4692-9DBB-9C0DA3298DFA}"/>
    <dgm:cxn modelId="{49543DC2-F482-4665-9AAB-B1A17475EEA7}" type="presParOf" srcId="{A6A1DDB7-E2F6-4A82-BD77-CC97E26752CC}" destId="{442C8823-63A5-48F6-88CA-8DC610D81366}" srcOrd="0" destOrd="0" presId="urn:microsoft.com/office/officeart/2005/8/layout/hProcess9"/>
    <dgm:cxn modelId="{701091E9-DDCF-42D2-AA23-77386F403BCC}" type="presParOf" srcId="{A6A1DDB7-E2F6-4A82-BD77-CC97E26752CC}" destId="{25E73A84-C863-4A9A-8107-C3341A9558DB}" srcOrd="1" destOrd="0" presId="urn:microsoft.com/office/officeart/2005/8/layout/hProcess9"/>
    <dgm:cxn modelId="{DD94942D-6EB1-4DFB-918B-EA31000709EB}" type="presParOf" srcId="{25E73A84-C863-4A9A-8107-C3341A9558DB}" destId="{5A9ED39C-20A2-4886-B530-518C50971B05}" srcOrd="0" destOrd="0" presId="urn:microsoft.com/office/officeart/2005/8/layout/hProcess9"/>
    <dgm:cxn modelId="{421E2BC7-4F96-458B-9DF8-64248D056021}" type="presParOf" srcId="{25E73A84-C863-4A9A-8107-C3341A9558DB}" destId="{420E7740-A436-42DB-B7CC-52E2F8696469}" srcOrd="1" destOrd="0" presId="urn:microsoft.com/office/officeart/2005/8/layout/hProcess9"/>
    <dgm:cxn modelId="{A52FD539-43BF-4E39-91BD-3725D6F9560C}" type="presParOf" srcId="{25E73A84-C863-4A9A-8107-C3341A9558DB}" destId="{4864EF92-AA13-4DD4-9210-873221425291}" srcOrd="2" destOrd="0" presId="urn:microsoft.com/office/officeart/2005/8/layout/hProcess9"/>
    <dgm:cxn modelId="{3098F779-4DEB-4305-9F4D-B0E67D6D99EC}" type="presParOf" srcId="{25E73A84-C863-4A9A-8107-C3341A9558DB}" destId="{3E3CBED8-D723-4719-8BE5-C7D3A13F7E5D}" srcOrd="3" destOrd="0" presId="urn:microsoft.com/office/officeart/2005/8/layout/hProcess9"/>
    <dgm:cxn modelId="{360BBF25-FE1D-47C5-BBEA-EA6B484C671A}" type="presParOf" srcId="{25E73A84-C863-4A9A-8107-C3341A9558DB}" destId="{81D2B08B-CE82-4276-BAD8-211A4E66F145}" srcOrd="4" destOrd="0" presId="urn:microsoft.com/office/officeart/2005/8/layout/hProcess9"/>
    <dgm:cxn modelId="{0F57FE91-C924-42F8-8684-DAE9982F36E8}" type="presParOf" srcId="{25E73A84-C863-4A9A-8107-C3341A9558DB}" destId="{63CFD289-63D9-460F-AA2E-A2CB733E9968}" srcOrd="5" destOrd="0" presId="urn:microsoft.com/office/officeart/2005/8/layout/hProcess9"/>
    <dgm:cxn modelId="{A6C3AAFC-E936-4A41-89C1-DFABC218C02F}" type="presParOf" srcId="{25E73A84-C863-4A9A-8107-C3341A9558DB}" destId="{6A26C6BE-76FA-47EF-9F4C-85349E73080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FFFCA3BC-568A-4B1B-89C0-CF068F072AB3}" type="doc">
      <dgm:prSet loTypeId="urn:microsoft.com/office/officeart/2005/8/layout/cycle7" loCatId="cycle" qsTypeId="urn:microsoft.com/office/officeart/2005/8/quickstyle/simple2" qsCatId="simple" csTypeId="urn:microsoft.com/office/officeart/2005/8/colors/accent2_1" csCatId="accent2" phldr="1"/>
      <dgm:spPr/>
      <dgm:t>
        <a:bodyPr/>
        <a:lstStyle/>
        <a:p>
          <a:endParaRPr lang="es-MX"/>
        </a:p>
      </dgm:t>
    </dgm:pt>
    <dgm:pt modelId="{A5BB99CD-B0AD-4275-9FBC-BE3FEA58FC30}">
      <dgm:prSet phldrT="[Texto]" custT="1"/>
      <dgm:spPr>
        <a:solidFill>
          <a:schemeClr val="accent2">
            <a:lumMod val="20000"/>
            <a:lumOff val="80000"/>
          </a:schemeClr>
        </a:solidFill>
      </dgm:spPr>
      <dgm:t>
        <a:bodyPr/>
        <a:lstStyle/>
        <a:p>
          <a:pPr algn="ctr"/>
          <a:r>
            <a:rPr lang="es-MX" sz="1500" b="0" dirty="0"/>
            <a:t>Derivado de la Constitución e instrumentos internacionales, debe buscarse:</a:t>
          </a:r>
        </a:p>
      </dgm:t>
    </dgm:pt>
    <dgm:pt modelId="{164C04ED-9584-4CA0-9FB2-BDF46821EF0E}" type="parTrans" cxnId="{933B65EE-8951-40E0-95F6-B24D14C6DCA7}">
      <dgm:prSet/>
      <dgm:spPr/>
      <dgm:t>
        <a:bodyPr/>
        <a:lstStyle/>
        <a:p>
          <a:endParaRPr lang="es-MX" sz="1500"/>
        </a:p>
      </dgm:t>
    </dgm:pt>
    <dgm:pt modelId="{9F9D134F-2B26-4692-9DBB-9C0DA3298DFA}" type="sibTrans" cxnId="{933B65EE-8951-40E0-95F6-B24D14C6DCA7}">
      <dgm:prSet custT="1"/>
      <dgm:spPr/>
      <dgm:t>
        <a:bodyPr/>
        <a:lstStyle/>
        <a:p>
          <a:endParaRPr lang="es-MX" sz="1500"/>
        </a:p>
      </dgm:t>
    </dgm:pt>
    <dgm:pt modelId="{084CB9A4-5420-43C0-8904-889DC3F696E1}">
      <dgm:prSet phldrT="[Texto]" custT="1"/>
      <dgm:spPr>
        <a:solidFill>
          <a:schemeClr val="accent2">
            <a:lumMod val="20000"/>
            <a:lumOff val="80000"/>
          </a:schemeClr>
        </a:solidFill>
      </dgm:spPr>
      <dgm:t>
        <a:bodyPr/>
        <a:lstStyle/>
        <a:p>
          <a:pPr algn="ctr"/>
          <a:r>
            <a:rPr lang="es-MX" sz="1500" b="0" dirty="0"/>
            <a:t>Convertir los juicios en recursos judiciales efectivos</a:t>
          </a:r>
        </a:p>
      </dgm:t>
    </dgm:pt>
    <dgm:pt modelId="{BDCC3A95-AFE5-4152-86D9-B9279CA0D500}" type="parTrans" cxnId="{F062435C-8E6D-423C-AEC1-8FCAEECF9E2A}">
      <dgm:prSet/>
      <dgm:spPr/>
      <dgm:t>
        <a:bodyPr/>
        <a:lstStyle/>
        <a:p>
          <a:endParaRPr lang="es-MX" sz="1500"/>
        </a:p>
      </dgm:t>
    </dgm:pt>
    <dgm:pt modelId="{290FE8BC-D2BA-4A31-B10B-80A9616434BF}" type="sibTrans" cxnId="{F062435C-8E6D-423C-AEC1-8FCAEECF9E2A}">
      <dgm:prSet custT="1"/>
      <dgm:spPr/>
      <dgm:t>
        <a:bodyPr/>
        <a:lstStyle/>
        <a:p>
          <a:endParaRPr lang="es-MX" sz="1500"/>
        </a:p>
      </dgm:t>
    </dgm:pt>
    <dgm:pt modelId="{5E86515C-C866-478C-B7C3-ADFAE2F5CB59}">
      <dgm:prSet phldrT="[Texto]" custT="1"/>
      <dgm:spPr>
        <a:solidFill>
          <a:schemeClr val="accent2">
            <a:lumMod val="20000"/>
            <a:lumOff val="80000"/>
          </a:schemeClr>
        </a:solidFill>
      </dgm:spPr>
      <dgm:t>
        <a:bodyPr/>
        <a:lstStyle/>
        <a:p>
          <a:pPr algn="ctr"/>
          <a:r>
            <a:rPr lang="es-MX" sz="1500" b="0" dirty="0"/>
            <a:t>Hacer efectiva la    tutela judicial</a:t>
          </a:r>
        </a:p>
      </dgm:t>
    </dgm:pt>
    <dgm:pt modelId="{6B66C4E7-13BF-4134-BD40-2E0B6D3B4B87}" type="parTrans" cxnId="{21A26F74-E260-42D1-93FC-499AD1E13A66}">
      <dgm:prSet/>
      <dgm:spPr/>
      <dgm:t>
        <a:bodyPr/>
        <a:lstStyle/>
        <a:p>
          <a:endParaRPr lang="es-MX" sz="1500"/>
        </a:p>
      </dgm:t>
    </dgm:pt>
    <dgm:pt modelId="{2E48880B-40BC-4EF2-B358-3CAFB60494F8}" type="sibTrans" cxnId="{21A26F74-E260-42D1-93FC-499AD1E13A66}">
      <dgm:prSet custT="1"/>
      <dgm:spPr/>
      <dgm:t>
        <a:bodyPr/>
        <a:lstStyle/>
        <a:p>
          <a:endParaRPr lang="es-MX" sz="1500"/>
        </a:p>
      </dgm:t>
    </dgm:pt>
    <dgm:pt modelId="{6DCA6EAC-BEF5-4F1B-8DEC-5E55EE8AFDA8}" type="pres">
      <dgm:prSet presAssocID="{FFFCA3BC-568A-4B1B-89C0-CF068F072AB3}" presName="Name0" presStyleCnt="0">
        <dgm:presLayoutVars>
          <dgm:dir/>
          <dgm:resizeHandles val="exact"/>
        </dgm:presLayoutVars>
      </dgm:prSet>
      <dgm:spPr/>
      <dgm:t>
        <a:bodyPr/>
        <a:lstStyle/>
        <a:p>
          <a:endParaRPr lang="es-MX"/>
        </a:p>
      </dgm:t>
    </dgm:pt>
    <dgm:pt modelId="{CBB91AE3-6207-4D51-A622-29D03C19AD60}" type="pres">
      <dgm:prSet presAssocID="{A5BB99CD-B0AD-4275-9FBC-BE3FEA58FC30}" presName="node" presStyleLbl="node1" presStyleIdx="0" presStyleCnt="3" custScaleX="114002">
        <dgm:presLayoutVars>
          <dgm:bulletEnabled val="1"/>
        </dgm:presLayoutVars>
      </dgm:prSet>
      <dgm:spPr/>
      <dgm:t>
        <a:bodyPr/>
        <a:lstStyle/>
        <a:p>
          <a:endParaRPr lang="es-MX"/>
        </a:p>
      </dgm:t>
    </dgm:pt>
    <dgm:pt modelId="{6EF71B1D-73A4-4D19-B74A-2CDCE9A5D1F8}" type="pres">
      <dgm:prSet presAssocID="{9F9D134F-2B26-4692-9DBB-9C0DA3298DFA}" presName="sibTrans" presStyleLbl="sibTrans2D1" presStyleIdx="0" presStyleCnt="3"/>
      <dgm:spPr/>
      <dgm:t>
        <a:bodyPr/>
        <a:lstStyle/>
        <a:p>
          <a:endParaRPr lang="es-MX"/>
        </a:p>
      </dgm:t>
    </dgm:pt>
    <dgm:pt modelId="{B65DAFA8-3BB7-44AF-8D50-A709864B4982}" type="pres">
      <dgm:prSet presAssocID="{9F9D134F-2B26-4692-9DBB-9C0DA3298DFA}" presName="connectorText" presStyleLbl="sibTrans2D1" presStyleIdx="0" presStyleCnt="3"/>
      <dgm:spPr/>
      <dgm:t>
        <a:bodyPr/>
        <a:lstStyle/>
        <a:p>
          <a:endParaRPr lang="es-MX"/>
        </a:p>
      </dgm:t>
    </dgm:pt>
    <dgm:pt modelId="{15D1B2F9-E827-42BB-A9C9-D0D4CB20B583}" type="pres">
      <dgm:prSet presAssocID="{084CB9A4-5420-43C0-8904-889DC3F696E1}" presName="node" presStyleLbl="node1" presStyleIdx="1" presStyleCnt="3">
        <dgm:presLayoutVars>
          <dgm:bulletEnabled val="1"/>
        </dgm:presLayoutVars>
      </dgm:prSet>
      <dgm:spPr/>
      <dgm:t>
        <a:bodyPr/>
        <a:lstStyle/>
        <a:p>
          <a:endParaRPr lang="es-MX"/>
        </a:p>
      </dgm:t>
    </dgm:pt>
    <dgm:pt modelId="{C050DF39-00EC-412F-8463-5E1AC0FFEB7C}" type="pres">
      <dgm:prSet presAssocID="{290FE8BC-D2BA-4A31-B10B-80A9616434BF}" presName="sibTrans" presStyleLbl="sibTrans2D1" presStyleIdx="1" presStyleCnt="3"/>
      <dgm:spPr/>
      <dgm:t>
        <a:bodyPr/>
        <a:lstStyle/>
        <a:p>
          <a:endParaRPr lang="es-MX"/>
        </a:p>
      </dgm:t>
    </dgm:pt>
    <dgm:pt modelId="{A7C55686-C290-47A8-8732-42EBF51DA1A7}" type="pres">
      <dgm:prSet presAssocID="{290FE8BC-D2BA-4A31-B10B-80A9616434BF}" presName="connectorText" presStyleLbl="sibTrans2D1" presStyleIdx="1" presStyleCnt="3"/>
      <dgm:spPr/>
      <dgm:t>
        <a:bodyPr/>
        <a:lstStyle/>
        <a:p>
          <a:endParaRPr lang="es-MX"/>
        </a:p>
      </dgm:t>
    </dgm:pt>
    <dgm:pt modelId="{FC9EC049-52CA-4191-B2B8-FC842CA36000}" type="pres">
      <dgm:prSet presAssocID="{5E86515C-C866-478C-B7C3-ADFAE2F5CB59}" presName="node" presStyleLbl="node1" presStyleIdx="2" presStyleCnt="3">
        <dgm:presLayoutVars>
          <dgm:bulletEnabled val="1"/>
        </dgm:presLayoutVars>
      </dgm:prSet>
      <dgm:spPr/>
      <dgm:t>
        <a:bodyPr/>
        <a:lstStyle/>
        <a:p>
          <a:endParaRPr lang="es-MX"/>
        </a:p>
      </dgm:t>
    </dgm:pt>
    <dgm:pt modelId="{33C9B79F-DF26-4151-A751-AFC4065A67D0}" type="pres">
      <dgm:prSet presAssocID="{2E48880B-40BC-4EF2-B358-3CAFB60494F8}" presName="sibTrans" presStyleLbl="sibTrans2D1" presStyleIdx="2" presStyleCnt="3"/>
      <dgm:spPr/>
      <dgm:t>
        <a:bodyPr/>
        <a:lstStyle/>
        <a:p>
          <a:endParaRPr lang="es-MX"/>
        </a:p>
      </dgm:t>
    </dgm:pt>
    <dgm:pt modelId="{543052D5-8281-4A35-A242-C1D8A85A0FCD}" type="pres">
      <dgm:prSet presAssocID="{2E48880B-40BC-4EF2-B358-3CAFB60494F8}" presName="connectorText" presStyleLbl="sibTrans2D1" presStyleIdx="2" presStyleCnt="3"/>
      <dgm:spPr/>
      <dgm:t>
        <a:bodyPr/>
        <a:lstStyle/>
        <a:p>
          <a:endParaRPr lang="es-MX"/>
        </a:p>
      </dgm:t>
    </dgm:pt>
  </dgm:ptLst>
  <dgm:cxnLst>
    <dgm:cxn modelId="{8A9705FC-2DBB-473B-8522-2FCB11F48B53}" type="presOf" srcId="{A5BB99CD-B0AD-4275-9FBC-BE3FEA58FC30}" destId="{CBB91AE3-6207-4D51-A622-29D03C19AD60}" srcOrd="0" destOrd="0" presId="urn:microsoft.com/office/officeart/2005/8/layout/cycle7"/>
    <dgm:cxn modelId="{9CC774D7-F0C9-4BC7-BA57-25B7664F1143}" type="presOf" srcId="{9F9D134F-2B26-4692-9DBB-9C0DA3298DFA}" destId="{6EF71B1D-73A4-4D19-B74A-2CDCE9A5D1F8}" srcOrd="0" destOrd="0" presId="urn:microsoft.com/office/officeart/2005/8/layout/cycle7"/>
    <dgm:cxn modelId="{0E46ADBF-DC1A-400B-A95B-EA75D8BBEBF3}" type="presOf" srcId="{2E48880B-40BC-4EF2-B358-3CAFB60494F8}" destId="{543052D5-8281-4A35-A242-C1D8A85A0FCD}" srcOrd="1" destOrd="0" presId="urn:microsoft.com/office/officeart/2005/8/layout/cycle7"/>
    <dgm:cxn modelId="{A1363A58-7489-4F74-847C-7928E25891B5}" type="presOf" srcId="{2E48880B-40BC-4EF2-B358-3CAFB60494F8}" destId="{33C9B79F-DF26-4151-A751-AFC4065A67D0}" srcOrd="0" destOrd="0" presId="urn:microsoft.com/office/officeart/2005/8/layout/cycle7"/>
    <dgm:cxn modelId="{21A26F74-E260-42D1-93FC-499AD1E13A66}" srcId="{FFFCA3BC-568A-4B1B-89C0-CF068F072AB3}" destId="{5E86515C-C866-478C-B7C3-ADFAE2F5CB59}" srcOrd="2" destOrd="0" parTransId="{6B66C4E7-13BF-4134-BD40-2E0B6D3B4B87}" sibTransId="{2E48880B-40BC-4EF2-B358-3CAFB60494F8}"/>
    <dgm:cxn modelId="{F062435C-8E6D-423C-AEC1-8FCAEECF9E2A}" srcId="{FFFCA3BC-568A-4B1B-89C0-CF068F072AB3}" destId="{084CB9A4-5420-43C0-8904-889DC3F696E1}" srcOrd="1" destOrd="0" parTransId="{BDCC3A95-AFE5-4152-86D9-B9279CA0D500}" sibTransId="{290FE8BC-D2BA-4A31-B10B-80A9616434BF}"/>
    <dgm:cxn modelId="{886F11E9-CDF7-4CC7-A676-3CB56AF709D8}" type="presOf" srcId="{290FE8BC-D2BA-4A31-B10B-80A9616434BF}" destId="{A7C55686-C290-47A8-8732-42EBF51DA1A7}" srcOrd="1" destOrd="0" presId="urn:microsoft.com/office/officeart/2005/8/layout/cycle7"/>
    <dgm:cxn modelId="{C6A35BF0-C71D-4A06-8E47-219A25B5FA6C}" type="presOf" srcId="{084CB9A4-5420-43C0-8904-889DC3F696E1}" destId="{15D1B2F9-E827-42BB-A9C9-D0D4CB20B583}" srcOrd="0" destOrd="0" presId="urn:microsoft.com/office/officeart/2005/8/layout/cycle7"/>
    <dgm:cxn modelId="{F41A53EE-01D3-4DD3-973B-0504C06BC653}" type="presOf" srcId="{9F9D134F-2B26-4692-9DBB-9C0DA3298DFA}" destId="{B65DAFA8-3BB7-44AF-8D50-A709864B4982}" srcOrd="1" destOrd="0" presId="urn:microsoft.com/office/officeart/2005/8/layout/cycle7"/>
    <dgm:cxn modelId="{3870ADFF-612B-455B-98B7-DC67539C286E}" type="presOf" srcId="{FFFCA3BC-568A-4B1B-89C0-CF068F072AB3}" destId="{6DCA6EAC-BEF5-4F1B-8DEC-5E55EE8AFDA8}" srcOrd="0" destOrd="0" presId="urn:microsoft.com/office/officeart/2005/8/layout/cycle7"/>
    <dgm:cxn modelId="{3C73F474-C800-480E-A718-91D0B9953F60}" type="presOf" srcId="{290FE8BC-D2BA-4A31-B10B-80A9616434BF}" destId="{C050DF39-00EC-412F-8463-5E1AC0FFEB7C}" srcOrd="0" destOrd="0" presId="urn:microsoft.com/office/officeart/2005/8/layout/cycle7"/>
    <dgm:cxn modelId="{E707B6CB-BB35-4FB5-85E7-F71B05B45C5F}" type="presOf" srcId="{5E86515C-C866-478C-B7C3-ADFAE2F5CB59}" destId="{FC9EC049-52CA-4191-B2B8-FC842CA36000}" srcOrd="0" destOrd="0" presId="urn:microsoft.com/office/officeart/2005/8/layout/cycle7"/>
    <dgm:cxn modelId="{933B65EE-8951-40E0-95F6-B24D14C6DCA7}" srcId="{FFFCA3BC-568A-4B1B-89C0-CF068F072AB3}" destId="{A5BB99CD-B0AD-4275-9FBC-BE3FEA58FC30}" srcOrd="0" destOrd="0" parTransId="{164C04ED-9584-4CA0-9FB2-BDF46821EF0E}" sibTransId="{9F9D134F-2B26-4692-9DBB-9C0DA3298DFA}"/>
    <dgm:cxn modelId="{86A54905-BBE7-4AF4-84FF-1A940B96C158}" type="presParOf" srcId="{6DCA6EAC-BEF5-4F1B-8DEC-5E55EE8AFDA8}" destId="{CBB91AE3-6207-4D51-A622-29D03C19AD60}" srcOrd="0" destOrd="0" presId="urn:microsoft.com/office/officeart/2005/8/layout/cycle7"/>
    <dgm:cxn modelId="{21F89C6D-37AF-4433-91CE-CD00E4B57253}" type="presParOf" srcId="{6DCA6EAC-BEF5-4F1B-8DEC-5E55EE8AFDA8}" destId="{6EF71B1D-73A4-4D19-B74A-2CDCE9A5D1F8}" srcOrd="1" destOrd="0" presId="urn:microsoft.com/office/officeart/2005/8/layout/cycle7"/>
    <dgm:cxn modelId="{33205EF0-1BC0-4D11-B925-D41E44C75CBF}" type="presParOf" srcId="{6EF71B1D-73A4-4D19-B74A-2CDCE9A5D1F8}" destId="{B65DAFA8-3BB7-44AF-8D50-A709864B4982}" srcOrd="0" destOrd="0" presId="urn:microsoft.com/office/officeart/2005/8/layout/cycle7"/>
    <dgm:cxn modelId="{1E4DCDD0-A0DE-4D58-93DD-56A3D06CCF07}" type="presParOf" srcId="{6DCA6EAC-BEF5-4F1B-8DEC-5E55EE8AFDA8}" destId="{15D1B2F9-E827-42BB-A9C9-D0D4CB20B583}" srcOrd="2" destOrd="0" presId="urn:microsoft.com/office/officeart/2005/8/layout/cycle7"/>
    <dgm:cxn modelId="{149B77B4-E5C1-4036-B5BD-BB1CBB3EA1C3}" type="presParOf" srcId="{6DCA6EAC-BEF5-4F1B-8DEC-5E55EE8AFDA8}" destId="{C050DF39-00EC-412F-8463-5E1AC0FFEB7C}" srcOrd="3" destOrd="0" presId="urn:microsoft.com/office/officeart/2005/8/layout/cycle7"/>
    <dgm:cxn modelId="{89C4C47C-B810-42B1-95C6-F4F1E03C1DC3}" type="presParOf" srcId="{C050DF39-00EC-412F-8463-5E1AC0FFEB7C}" destId="{A7C55686-C290-47A8-8732-42EBF51DA1A7}" srcOrd="0" destOrd="0" presId="urn:microsoft.com/office/officeart/2005/8/layout/cycle7"/>
    <dgm:cxn modelId="{A040113D-E578-4574-8723-3E14CCBCCD27}" type="presParOf" srcId="{6DCA6EAC-BEF5-4F1B-8DEC-5E55EE8AFDA8}" destId="{FC9EC049-52CA-4191-B2B8-FC842CA36000}" srcOrd="4" destOrd="0" presId="urn:microsoft.com/office/officeart/2005/8/layout/cycle7"/>
    <dgm:cxn modelId="{3709C540-21B8-4FF6-B011-A6E5534E6D88}" type="presParOf" srcId="{6DCA6EAC-BEF5-4F1B-8DEC-5E55EE8AFDA8}" destId="{33C9B79F-DF26-4151-A751-AFC4065A67D0}" srcOrd="5" destOrd="0" presId="urn:microsoft.com/office/officeart/2005/8/layout/cycle7"/>
    <dgm:cxn modelId="{318801B9-D214-477E-94C3-72436F8A8CB3}" type="presParOf" srcId="{33C9B79F-DF26-4151-A751-AFC4065A67D0}" destId="{543052D5-8281-4A35-A242-C1D8A85A0FC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FFFCA3BC-568A-4B1B-89C0-CF068F072AB3}" type="doc">
      <dgm:prSet loTypeId="urn:microsoft.com/office/officeart/2005/8/layout/hList6" loCatId="list" qsTypeId="urn:microsoft.com/office/officeart/2005/8/quickstyle/simple2" qsCatId="simple" csTypeId="urn:microsoft.com/office/officeart/2005/8/colors/accent2_1" csCatId="accent2" phldr="1"/>
      <dgm:spPr/>
      <dgm:t>
        <a:bodyPr/>
        <a:lstStyle/>
        <a:p>
          <a:endParaRPr lang="es-MX"/>
        </a:p>
      </dgm:t>
    </dgm:pt>
    <dgm:pt modelId="{A5BB99CD-B0AD-4275-9FBC-BE3FEA58FC30}">
      <dgm:prSet phldrT="[Texto]" custT="1"/>
      <dgm:spPr>
        <a:solidFill>
          <a:schemeClr val="accent2">
            <a:lumMod val="20000"/>
            <a:lumOff val="80000"/>
          </a:schemeClr>
        </a:solidFill>
      </dgm:spPr>
      <dgm:t>
        <a:bodyPr/>
        <a:lstStyle/>
        <a:p>
          <a:pPr algn="ctr"/>
          <a:r>
            <a:rPr lang="es-MX" sz="1400" b="0" dirty="0"/>
            <a:t>Conciliación previa y obligatoria por Centro (cosa juzgada)</a:t>
          </a:r>
        </a:p>
      </dgm:t>
    </dgm:pt>
    <dgm:pt modelId="{164C04ED-9584-4CA0-9FB2-BDF46821EF0E}" type="parTrans" cxnId="{933B65EE-8951-40E0-95F6-B24D14C6DCA7}">
      <dgm:prSet/>
      <dgm:spPr/>
      <dgm:t>
        <a:bodyPr/>
        <a:lstStyle/>
        <a:p>
          <a:endParaRPr lang="es-MX"/>
        </a:p>
      </dgm:t>
    </dgm:pt>
    <dgm:pt modelId="{9F9D134F-2B26-4692-9DBB-9C0DA3298DFA}" type="sibTrans" cxnId="{933B65EE-8951-40E0-95F6-B24D14C6DCA7}">
      <dgm:prSet/>
      <dgm:spPr/>
      <dgm:t>
        <a:bodyPr/>
        <a:lstStyle/>
        <a:p>
          <a:endParaRPr lang="es-MX"/>
        </a:p>
      </dgm:t>
    </dgm:pt>
    <dgm:pt modelId="{084CB9A4-5420-43C0-8904-889DC3F696E1}">
      <dgm:prSet phldrT="[Texto]" custT="1"/>
      <dgm:spPr>
        <a:solidFill>
          <a:schemeClr val="accent2">
            <a:lumMod val="20000"/>
            <a:lumOff val="80000"/>
          </a:schemeClr>
        </a:solidFill>
      </dgm:spPr>
      <dgm:t>
        <a:bodyPr/>
        <a:lstStyle/>
        <a:p>
          <a:pPr algn="ctr"/>
          <a:r>
            <a:rPr lang="es-MX" sz="1400" b="0" dirty="0"/>
            <a:t>Conocimiento posterior por “Tribunales laborales”</a:t>
          </a:r>
        </a:p>
      </dgm:t>
    </dgm:pt>
    <dgm:pt modelId="{BDCC3A95-AFE5-4152-86D9-B9279CA0D500}" type="parTrans" cxnId="{F062435C-8E6D-423C-AEC1-8FCAEECF9E2A}">
      <dgm:prSet/>
      <dgm:spPr/>
      <dgm:t>
        <a:bodyPr/>
        <a:lstStyle/>
        <a:p>
          <a:endParaRPr lang="es-MX"/>
        </a:p>
      </dgm:t>
    </dgm:pt>
    <dgm:pt modelId="{290FE8BC-D2BA-4A31-B10B-80A9616434BF}" type="sibTrans" cxnId="{F062435C-8E6D-423C-AEC1-8FCAEECF9E2A}">
      <dgm:prSet/>
      <dgm:spPr/>
      <dgm:t>
        <a:bodyPr/>
        <a:lstStyle/>
        <a:p>
          <a:endParaRPr lang="es-MX"/>
        </a:p>
      </dgm:t>
    </dgm:pt>
    <dgm:pt modelId="{5E86515C-C866-478C-B7C3-ADFAE2F5CB59}">
      <dgm:prSet phldrT="[Texto]" custT="1"/>
      <dgm:spPr>
        <a:solidFill>
          <a:schemeClr val="accent2">
            <a:lumMod val="20000"/>
            <a:lumOff val="80000"/>
          </a:schemeClr>
        </a:solidFill>
      </dgm:spPr>
      <dgm:t>
        <a:bodyPr/>
        <a:lstStyle/>
        <a:p>
          <a:pPr algn="ctr"/>
          <a:r>
            <a:rPr lang="es-MX" sz="1400" b="0" dirty="0"/>
            <a:t>Principios de las sentencias: legalidad, imparcialidad, transparencia, autonomía e independencia</a:t>
          </a:r>
        </a:p>
      </dgm:t>
    </dgm:pt>
    <dgm:pt modelId="{6B66C4E7-13BF-4134-BD40-2E0B6D3B4B87}" type="parTrans" cxnId="{21A26F74-E260-42D1-93FC-499AD1E13A66}">
      <dgm:prSet/>
      <dgm:spPr/>
      <dgm:t>
        <a:bodyPr/>
        <a:lstStyle/>
        <a:p>
          <a:endParaRPr lang="es-MX"/>
        </a:p>
      </dgm:t>
    </dgm:pt>
    <dgm:pt modelId="{2E48880B-40BC-4EF2-B358-3CAFB60494F8}" type="sibTrans" cxnId="{21A26F74-E260-42D1-93FC-499AD1E13A66}">
      <dgm:prSet/>
      <dgm:spPr/>
      <dgm:t>
        <a:bodyPr/>
        <a:lstStyle/>
        <a:p>
          <a:endParaRPr lang="es-MX"/>
        </a:p>
      </dgm:t>
    </dgm:pt>
    <dgm:pt modelId="{C08B16D9-FA8A-4A70-AE68-93EBDF9D3F39}">
      <dgm:prSet phldrT="[Texto]" custT="1"/>
      <dgm:spPr>
        <a:solidFill>
          <a:schemeClr val="accent2">
            <a:lumMod val="20000"/>
            <a:lumOff val="80000"/>
          </a:schemeClr>
        </a:solidFill>
      </dgm:spPr>
      <dgm:t>
        <a:bodyPr/>
        <a:lstStyle/>
        <a:p>
          <a:pPr algn="ctr"/>
          <a:r>
            <a:rPr lang="es-MX" sz="1400" b="0" dirty="0"/>
            <a:t>Constituidos los juzgados se deberán transferir procedimientos, expedientes y documentación</a:t>
          </a:r>
        </a:p>
      </dgm:t>
    </dgm:pt>
    <dgm:pt modelId="{17B5F986-C501-41B7-9E45-7E1342700D4A}" type="parTrans" cxnId="{D9A31353-D281-4003-88A9-36946552CAFB}">
      <dgm:prSet/>
      <dgm:spPr/>
      <dgm:t>
        <a:bodyPr/>
        <a:lstStyle/>
        <a:p>
          <a:endParaRPr lang="es-MX"/>
        </a:p>
      </dgm:t>
    </dgm:pt>
    <dgm:pt modelId="{546CEC01-679F-47D4-97D9-F5922F141198}" type="sibTrans" cxnId="{D9A31353-D281-4003-88A9-36946552CAFB}">
      <dgm:prSet/>
      <dgm:spPr/>
      <dgm:t>
        <a:bodyPr/>
        <a:lstStyle/>
        <a:p>
          <a:endParaRPr lang="es-MX"/>
        </a:p>
      </dgm:t>
    </dgm:pt>
    <dgm:pt modelId="{8E2195C3-C723-493D-A425-931AFF0BD622}" type="pres">
      <dgm:prSet presAssocID="{FFFCA3BC-568A-4B1B-89C0-CF068F072AB3}" presName="Name0" presStyleCnt="0">
        <dgm:presLayoutVars>
          <dgm:dir/>
          <dgm:resizeHandles val="exact"/>
        </dgm:presLayoutVars>
      </dgm:prSet>
      <dgm:spPr/>
      <dgm:t>
        <a:bodyPr/>
        <a:lstStyle/>
        <a:p>
          <a:endParaRPr lang="es-MX"/>
        </a:p>
      </dgm:t>
    </dgm:pt>
    <dgm:pt modelId="{B4C1A5EB-2780-4459-B629-5EBD001FA573}" type="pres">
      <dgm:prSet presAssocID="{A5BB99CD-B0AD-4275-9FBC-BE3FEA58FC30}" presName="node" presStyleLbl="node1" presStyleIdx="0" presStyleCnt="4">
        <dgm:presLayoutVars>
          <dgm:bulletEnabled val="1"/>
        </dgm:presLayoutVars>
      </dgm:prSet>
      <dgm:spPr/>
      <dgm:t>
        <a:bodyPr/>
        <a:lstStyle/>
        <a:p>
          <a:endParaRPr lang="es-MX"/>
        </a:p>
      </dgm:t>
    </dgm:pt>
    <dgm:pt modelId="{BB26887A-CB9A-4DF2-8CA4-B7F5803D5080}" type="pres">
      <dgm:prSet presAssocID="{9F9D134F-2B26-4692-9DBB-9C0DA3298DFA}" presName="sibTrans" presStyleCnt="0"/>
      <dgm:spPr/>
    </dgm:pt>
    <dgm:pt modelId="{57681158-C29E-4669-8E33-261EB9D8E1D0}" type="pres">
      <dgm:prSet presAssocID="{084CB9A4-5420-43C0-8904-889DC3F696E1}" presName="node" presStyleLbl="node1" presStyleIdx="1" presStyleCnt="4">
        <dgm:presLayoutVars>
          <dgm:bulletEnabled val="1"/>
        </dgm:presLayoutVars>
      </dgm:prSet>
      <dgm:spPr/>
      <dgm:t>
        <a:bodyPr/>
        <a:lstStyle/>
        <a:p>
          <a:endParaRPr lang="es-MX"/>
        </a:p>
      </dgm:t>
    </dgm:pt>
    <dgm:pt modelId="{086767F2-449D-4BFA-BF14-0AAA5FF9C1CB}" type="pres">
      <dgm:prSet presAssocID="{290FE8BC-D2BA-4A31-B10B-80A9616434BF}" presName="sibTrans" presStyleCnt="0"/>
      <dgm:spPr/>
    </dgm:pt>
    <dgm:pt modelId="{A12669B2-3195-499C-A408-116B228C0DAE}" type="pres">
      <dgm:prSet presAssocID="{5E86515C-C866-478C-B7C3-ADFAE2F5CB59}" presName="node" presStyleLbl="node1" presStyleIdx="2" presStyleCnt="4">
        <dgm:presLayoutVars>
          <dgm:bulletEnabled val="1"/>
        </dgm:presLayoutVars>
      </dgm:prSet>
      <dgm:spPr/>
      <dgm:t>
        <a:bodyPr/>
        <a:lstStyle/>
        <a:p>
          <a:endParaRPr lang="es-MX"/>
        </a:p>
      </dgm:t>
    </dgm:pt>
    <dgm:pt modelId="{E2858C59-CE9C-4CF7-ADF7-9A964EF3BE9A}" type="pres">
      <dgm:prSet presAssocID="{2E48880B-40BC-4EF2-B358-3CAFB60494F8}" presName="sibTrans" presStyleCnt="0"/>
      <dgm:spPr/>
    </dgm:pt>
    <dgm:pt modelId="{2859DB7B-52D5-4C97-9A67-A97AB4651865}" type="pres">
      <dgm:prSet presAssocID="{C08B16D9-FA8A-4A70-AE68-93EBDF9D3F39}" presName="node" presStyleLbl="node1" presStyleIdx="3" presStyleCnt="4">
        <dgm:presLayoutVars>
          <dgm:bulletEnabled val="1"/>
        </dgm:presLayoutVars>
      </dgm:prSet>
      <dgm:spPr/>
      <dgm:t>
        <a:bodyPr/>
        <a:lstStyle/>
        <a:p>
          <a:endParaRPr lang="es-MX"/>
        </a:p>
      </dgm:t>
    </dgm:pt>
  </dgm:ptLst>
  <dgm:cxnLst>
    <dgm:cxn modelId="{933B65EE-8951-40E0-95F6-B24D14C6DCA7}" srcId="{FFFCA3BC-568A-4B1B-89C0-CF068F072AB3}" destId="{A5BB99CD-B0AD-4275-9FBC-BE3FEA58FC30}" srcOrd="0" destOrd="0" parTransId="{164C04ED-9584-4CA0-9FB2-BDF46821EF0E}" sibTransId="{9F9D134F-2B26-4692-9DBB-9C0DA3298DFA}"/>
    <dgm:cxn modelId="{B4124D14-B8CD-4ED1-A0FD-0FEF1CCFDD91}" type="presOf" srcId="{5E86515C-C866-478C-B7C3-ADFAE2F5CB59}" destId="{A12669B2-3195-499C-A408-116B228C0DAE}" srcOrd="0" destOrd="0" presId="urn:microsoft.com/office/officeart/2005/8/layout/hList6"/>
    <dgm:cxn modelId="{21A26F74-E260-42D1-93FC-499AD1E13A66}" srcId="{FFFCA3BC-568A-4B1B-89C0-CF068F072AB3}" destId="{5E86515C-C866-478C-B7C3-ADFAE2F5CB59}" srcOrd="2" destOrd="0" parTransId="{6B66C4E7-13BF-4134-BD40-2E0B6D3B4B87}" sibTransId="{2E48880B-40BC-4EF2-B358-3CAFB60494F8}"/>
    <dgm:cxn modelId="{F6B3282A-049D-4899-BBBB-BA79C32EF024}" type="presOf" srcId="{FFFCA3BC-568A-4B1B-89C0-CF068F072AB3}" destId="{8E2195C3-C723-493D-A425-931AFF0BD622}" srcOrd="0" destOrd="0" presId="urn:microsoft.com/office/officeart/2005/8/layout/hList6"/>
    <dgm:cxn modelId="{F062435C-8E6D-423C-AEC1-8FCAEECF9E2A}" srcId="{FFFCA3BC-568A-4B1B-89C0-CF068F072AB3}" destId="{084CB9A4-5420-43C0-8904-889DC3F696E1}" srcOrd="1" destOrd="0" parTransId="{BDCC3A95-AFE5-4152-86D9-B9279CA0D500}" sibTransId="{290FE8BC-D2BA-4A31-B10B-80A9616434BF}"/>
    <dgm:cxn modelId="{D9A31353-D281-4003-88A9-36946552CAFB}" srcId="{FFFCA3BC-568A-4B1B-89C0-CF068F072AB3}" destId="{C08B16D9-FA8A-4A70-AE68-93EBDF9D3F39}" srcOrd="3" destOrd="0" parTransId="{17B5F986-C501-41B7-9E45-7E1342700D4A}" sibTransId="{546CEC01-679F-47D4-97D9-F5922F141198}"/>
    <dgm:cxn modelId="{5E530252-D879-4037-B167-5432734AA4C1}" type="presOf" srcId="{A5BB99CD-B0AD-4275-9FBC-BE3FEA58FC30}" destId="{B4C1A5EB-2780-4459-B629-5EBD001FA573}" srcOrd="0" destOrd="0" presId="urn:microsoft.com/office/officeart/2005/8/layout/hList6"/>
    <dgm:cxn modelId="{5FB5D38A-9C37-4281-B430-1FFE1E388C8E}" type="presOf" srcId="{084CB9A4-5420-43C0-8904-889DC3F696E1}" destId="{57681158-C29E-4669-8E33-261EB9D8E1D0}" srcOrd="0" destOrd="0" presId="urn:microsoft.com/office/officeart/2005/8/layout/hList6"/>
    <dgm:cxn modelId="{20DF0E58-1CB3-402E-845E-440AB2FD508B}" type="presOf" srcId="{C08B16D9-FA8A-4A70-AE68-93EBDF9D3F39}" destId="{2859DB7B-52D5-4C97-9A67-A97AB4651865}" srcOrd="0" destOrd="0" presId="urn:microsoft.com/office/officeart/2005/8/layout/hList6"/>
    <dgm:cxn modelId="{97019CAA-BEE2-4DA5-8F3E-828DC478009E}" type="presParOf" srcId="{8E2195C3-C723-493D-A425-931AFF0BD622}" destId="{B4C1A5EB-2780-4459-B629-5EBD001FA573}" srcOrd="0" destOrd="0" presId="urn:microsoft.com/office/officeart/2005/8/layout/hList6"/>
    <dgm:cxn modelId="{7FDCF95E-927D-4619-917F-28226A320992}" type="presParOf" srcId="{8E2195C3-C723-493D-A425-931AFF0BD622}" destId="{BB26887A-CB9A-4DF2-8CA4-B7F5803D5080}" srcOrd="1" destOrd="0" presId="urn:microsoft.com/office/officeart/2005/8/layout/hList6"/>
    <dgm:cxn modelId="{750C2A08-3125-44D4-AEAE-D063738077C6}" type="presParOf" srcId="{8E2195C3-C723-493D-A425-931AFF0BD622}" destId="{57681158-C29E-4669-8E33-261EB9D8E1D0}" srcOrd="2" destOrd="0" presId="urn:microsoft.com/office/officeart/2005/8/layout/hList6"/>
    <dgm:cxn modelId="{2D5D6ED2-A96E-492F-ABD8-796360E460BB}" type="presParOf" srcId="{8E2195C3-C723-493D-A425-931AFF0BD622}" destId="{086767F2-449D-4BFA-BF14-0AAA5FF9C1CB}" srcOrd="3" destOrd="0" presId="urn:microsoft.com/office/officeart/2005/8/layout/hList6"/>
    <dgm:cxn modelId="{0DA56B82-5D4E-49E8-92E7-88C77A26FAA8}" type="presParOf" srcId="{8E2195C3-C723-493D-A425-931AFF0BD622}" destId="{A12669B2-3195-499C-A408-116B228C0DAE}" srcOrd="4" destOrd="0" presId="urn:microsoft.com/office/officeart/2005/8/layout/hList6"/>
    <dgm:cxn modelId="{2E3D323F-6D4B-4245-8FCB-A172A01ABFCF}" type="presParOf" srcId="{8E2195C3-C723-493D-A425-931AFF0BD622}" destId="{E2858C59-CE9C-4CF7-ADF7-9A964EF3BE9A}" srcOrd="5" destOrd="0" presId="urn:microsoft.com/office/officeart/2005/8/layout/hList6"/>
    <dgm:cxn modelId="{AF73A14D-D0AD-4EA7-B811-D280B55382C8}" type="presParOf" srcId="{8E2195C3-C723-493D-A425-931AFF0BD622}" destId="{2859DB7B-52D5-4C97-9A67-A97AB4651865}"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31059630-E80A-4F96-8658-1549650787E1}" type="doc">
      <dgm:prSet loTypeId="urn:microsoft.com/office/officeart/2005/8/layout/equation1" loCatId="process" qsTypeId="urn:microsoft.com/office/officeart/2005/8/quickstyle/simple1" qsCatId="simple" csTypeId="urn:microsoft.com/office/officeart/2005/8/colors/accent2_1" csCatId="accent2" phldr="1"/>
      <dgm:spPr/>
      <dgm:t>
        <a:bodyPr/>
        <a:lstStyle/>
        <a:p>
          <a:endParaRPr lang="es-MX"/>
        </a:p>
      </dgm:t>
    </dgm:pt>
    <dgm:pt modelId="{B99D87C9-55EF-40B8-8A91-5A1BE2A7F10D}">
      <dgm:prSet phldrT="[Texto]" custT="1"/>
      <dgm:spPr>
        <a:solidFill>
          <a:schemeClr val="accent2">
            <a:lumMod val="20000"/>
            <a:lumOff val="80000"/>
          </a:schemeClr>
        </a:solidFill>
      </dgm:spPr>
      <dgm:t>
        <a:bodyPr/>
        <a:lstStyle/>
        <a:p>
          <a:r>
            <a:rPr lang="es-MX" sz="1400" dirty="0"/>
            <a:t>Transformar la estructura de juicios dando valor absoluto a la dirección procesal del Juez</a:t>
          </a:r>
        </a:p>
      </dgm:t>
    </dgm:pt>
    <dgm:pt modelId="{0CB4965F-DC94-4B9C-B453-450B6E22F737}" type="parTrans" cxnId="{07CCDA32-28C9-479D-ADE2-B5BF979AB80D}">
      <dgm:prSet/>
      <dgm:spPr/>
      <dgm:t>
        <a:bodyPr/>
        <a:lstStyle/>
        <a:p>
          <a:endParaRPr lang="es-MX"/>
        </a:p>
      </dgm:t>
    </dgm:pt>
    <dgm:pt modelId="{FBDC43B7-681F-4DA1-A3DA-DA87C09A12F8}" type="sibTrans" cxnId="{07CCDA32-28C9-479D-ADE2-B5BF979AB80D}">
      <dgm:prSet/>
      <dgm:spPr>
        <a:solidFill>
          <a:schemeClr val="accent2"/>
        </a:solidFill>
      </dgm:spPr>
      <dgm:t>
        <a:bodyPr/>
        <a:lstStyle/>
        <a:p>
          <a:endParaRPr lang="es-MX"/>
        </a:p>
      </dgm:t>
    </dgm:pt>
    <dgm:pt modelId="{070266FC-6B09-43E1-AB56-DDAC0275B3FB}">
      <dgm:prSet phldrT="[Texto]" custT="1"/>
      <dgm:spPr>
        <a:solidFill>
          <a:schemeClr val="accent2">
            <a:lumMod val="20000"/>
            <a:lumOff val="80000"/>
          </a:schemeClr>
        </a:solidFill>
      </dgm:spPr>
      <dgm:t>
        <a:bodyPr/>
        <a:lstStyle/>
        <a:p>
          <a:r>
            <a:rPr lang="es-MX" sz="1400" dirty="0"/>
            <a:t>Establecer como base los principios de oralidad, inmediación, concentración, economía y publicidad</a:t>
          </a:r>
        </a:p>
      </dgm:t>
    </dgm:pt>
    <dgm:pt modelId="{E8C616DE-1FD8-4951-9530-7DFDA2240E7D}" type="sibTrans" cxnId="{907D65C5-2784-4162-BE6A-1B5A58E93714}">
      <dgm:prSet/>
      <dgm:spPr>
        <a:solidFill>
          <a:schemeClr val="accent2"/>
        </a:solidFill>
      </dgm:spPr>
      <dgm:t>
        <a:bodyPr/>
        <a:lstStyle/>
        <a:p>
          <a:endParaRPr lang="es-MX"/>
        </a:p>
      </dgm:t>
    </dgm:pt>
    <dgm:pt modelId="{431EAB20-3860-462F-8719-2A2904E8BF5D}" type="parTrans" cxnId="{907D65C5-2784-4162-BE6A-1B5A58E93714}">
      <dgm:prSet/>
      <dgm:spPr/>
      <dgm:t>
        <a:bodyPr/>
        <a:lstStyle/>
        <a:p>
          <a:endParaRPr lang="es-MX"/>
        </a:p>
      </dgm:t>
    </dgm:pt>
    <dgm:pt modelId="{6A672084-6567-410E-8867-C20E9C4363B4}">
      <dgm:prSet phldrT="[Texto]" custT="1"/>
      <dgm:spPr>
        <a:solidFill>
          <a:schemeClr val="accent2">
            <a:lumMod val="20000"/>
            <a:lumOff val="80000"/>
          </a:schemeClr>
        </a:solidFill>
      </dgm:spPr>
      <dgm:t>
        <a:bodyPr/>
        <a:lstStyle/>
        <a:p>
          <a:r>
            <a:rPr lang="es-MX" sz="1400" dirty="0"/>
            <a:t>Los tribunales laborales deben ser unidades de gestión, flexibles y modulares</a:t>
          </a:r>
        </a:p>
      </dgm:t>
    </dgm:pt>
    <dgm:pt modelId="{206F5765-BC10-4CC1-AFFF-3B0774524004}" type="parTrans" cxnId="{8D2F0A00-45AD-419A-82E9-0CC418D402FB}">
      <dgm:prSet/>
      <dgm:spPr/>
      <dgm:t>
        <a:bodyPr/>
        <a:lstStyle/>
        <a:p>
          <a:endParaRPr lang="es-MX"/>
        </a:p>
      </dgm:t>
    </dgm:pt>
    <dgm:pt modelId="{49CAFC4A-2F1C-4EAF-9E42-8B8B2F051A87}" type="sibTrans" cxnId="{8D2F0A00-45AD-419A-82E9-0CC418D402FB}">
      <dgm:prSet/>
      <dgm:spPr/>
      <dgm:t>
        <a:bodyPr/>
        <a:lstStyle/>
        <a:p>
          <a:endParaRPr lang="es-MX"/>
        </a:p>
      </dgm:t>
    </dgm:pt>
    <dgm:pt modelId="{6D2187E6-F479-47E6-9722-07C4A630CFAB}" type="pres">
      <dgm:prSet presAssocID="{31059630-E80A-4F96-8658-1549650787E1}" presName="linearFlow" presStyleCnt="0">
        <dgm:presLayoutVars>
          <dgm:dir/>
          <dgm:resizeHandles val="exact"/>
        </dgm:presLayoutVars>
      </dgm:prSet>
      <dgm:spPr/>
      <dgm:t>
        <a:bodyPr/>
        <a:lstStyle/>
        <a:p>
          <a:endParaRPr lang="es-MX"/>
        </a:p>
      </dgm:t>
    </dgm:pt>
    <dgm:pt modelId="{B2D2F9DF-19BA-4B2F-950D-7F4ACDAFAA33}" type="pres">
      <dgm:prSet presAssocID="{B99D87C9-55EF-40B8-8A91-5A1BE2A7F10D}" presName="node" presStyleLbl="node1" presStyleIdx="0" presStyleCnt="3" custScaleX="306033" custScaleY="235445" custLinFactNeighborY="2306">
        <dgm:presLayoutVars>
          <dgm:bulletEnabled val="1"/>
        </dgm:presLayoutVars>
      </dgm:prSet>
      <dgm:spPr/>
      <dgm:t>
        <a:bodyPr/>
        <a:lstStyle/>
        <a:p>
          <a:endParaRPr lang="es-MX"/>
        </a:p>
      </dgm:t>
    </dgm:pt>
    <dgm:pt modelId="{A66E1C9B-1807-4559-9CD0-73C10B27C280}" type="pres">
      <dgm:prSet presAssocID="{FBDC43B7-681F-4DA1-A3DA-DA87C09A12F8}" presName="spacerL" presStyleCnt="0"/>
      <dgm:spPr/>
    </dgm:pt>
    <dgm:pt modelId="{C19EF62C-8277-4FAD-B3E7-2F9DD74757F0}" type="pres">
      <dgm:prSet presAssocID="{FBDC43B7-681F-4DA1-A3DA-DA87C09A12F8}" presName="sibTrans" presStyleLbl="sibTrans2D1" presStyleIdx="0" presStyleCnt="2"/>
      <dgm:spPr/>
      <dgm:t>
        <a:bodyPr/>
        <a:lstStyle/>
        <a:p>
          <a:endParaRPr lang="es-MX"/>
        </a:p>
      </dgm:t>
    </dgm:pt>
    <dgm:pt modelId="{2E379D4A-95C3-4BBD-A912-24CAE342EAAE}" type="pres">
      <dgm:prSet presAssocID="{FBDC43B7-681F-4DA1-A3DA-DA87C09A12F8}" presName="spacerR" presStyleCnt="0"/>
      <dgm:spPr/>
    </dgm:pt>
    <dgm:pt modelId="{F9EF68DC-EAA3-4CBC-BEF9-59E44A5077F9}" type="pres">
      <dgm:prSet presAssocID="{070266FC-6B09-43E1-AB56-DDAC0275B3FB}" presName="node" presStyleLbl="node1" presStyleIdx="1" presStyleCnt="3" custScaleX="305895" custScaleY="246091" custLinFactNeighborY="2306">
        <dgm:presLayoutVars>
          <dgm:bulletEnabled val="1"/>
        </dgm:presLayoutVars>
      </dgm:prSet>
      <dgm:spPr/>
      <dgm:t>
        <a:bodyPr/>
        <a:lstStyle/>
        <a:p>
          <a:endParaRPr lang="es-MX"/>
        </a:p>
      </dgm:t>
    </dgm:pt>
    <dgm:pt modelId="{EC293564-FD9B-4C48-918F-8832444EA240}" type="pres">
      <dgm:prSet presAssocID="{E8C616DE-1FD8-4951-9530-7DFDA2240E7D}" presName="spacerL" presStyleCnt="0"/>
      <dgm:spPr/>
    </dgm:pt>
    <dgm:pt modelId="{ECCF6DBA-CBA2-49D7-B8F1-74610C132526}" type="pres">
      <dgm:prSet presAssocID="{E8C616DE-1FD8-4951-9530-7DFDA2240E7D}" presName="sibTrans" presStyleLbl="sibTrans2D1" presStyleIdx="1" presStyleCnt="2" custLinFactNeighborX="2133" custLinFactNeighborY="4316"/>
      <dgm:spPr>
        <a:prstGeom prst="mathPlus">
          <a:avLst/>
        </a:prstGeom>
      </dgm:spPr>
      <dgm:t>
        <a:bodyPr/>
        <a:lstStyle/>
        <a:p>
          <a:endParaRPr lang="es-MX"/>
        </a:p>
      </dgm:t>
    </dgm:pt>
    <dgm:pt modelId="{7B6EB352-693B-4009-B2F2-B4296DCAEB5F}" type="pres">
      <dgm:prSet presAssocID="{E8C616DE-1FD8-4951-9530-7DFDA2240E7D}" presName="spacerR" presStyleCnt="0"/>
      <dgm:spPr/>
    </dgm:pt>
    <dgm:pt modelId="{5C51776C-3942-4845-A64E-4F6F2667E29C}" type="pres">
      <dgm:prSet presAssocID="{6A672084-6567-410E-8867-C20E9C4363B4}" presName="node" presStyleLbl="node1" presStyleIdx="2" presStyleCnt="3" custScaleX="306133" custScaleY="238901" custLinFactNeighborY="2306">
        <dgm:presLayoutVars>
          <dgm:bulletEnabled val="1"/>
        </dgm:presLayoutVars>
      </dgm:prSet>
      <dgm:spPr/>
      <dgm:t>
        <a:bodyPr/>
        <a:lstStyle/>
        <a:p>
          <a:endParaRPr lang="es-MX"/>
        </a:p>
      </dgm:t>
    </dgm:pt>
  </dgm:ptLst>
  <dgm:cxnLst>
    <dgm:cxn modelId="{8D2F0A00-45AD-419A-82E9-0CC418D402FB}" srcId="{31059630-E80A-4F96-8658-1549650787E1}" destId="{6A672084-6567-410E-8867-C20E9C4363B4}" srcOrd="2" destOrd="0" parTransId="{206F5765-BC10-4CC1-AFFF-3B0774524004}" sibTransId="{49CAFC4A-2F1C-4EAF-9E42-8B8B2F051A87}"/>
    <dgm:cxn modelId="{291E786C-85B3-4F6E-98E1-B9AF2D9881F4}" type="presOf" srcId="{070266FC-6B09-43E1-AB56-DDAC0275B3FB}" destId="{F9EF68DC-EAA3-4CBC-BEF9-59E44A5077F9}" srcOrd="0" destOrd="0" presId="urn:microsoft.com/office/officeart/2005/8/layout/equation1"/>
    <dgm:cxn modelId="{907D65C5-2784-4162-BE6A-1B5A58E93714}" srcId="{31059630-E80A-4F96-8658-1549650787E1}" destId="{070266FC-6B09-43E1-AB56-DDAC0275B3FB}" srcOrd="1" destOrd="0" parTransId="{431EAB20-3860-462F-8719-2A2904E8BF5D}" sibTransId="{E8C616DE-1FD8-4951-9530-7DFDA2240E7D}"/>
    <dgm:cxn modelId="{1C1665FA-D744-4174-8496-75243E73B876}" type="presOf" srcId="{B99D87C9-55EF-40B8-8A91-5A1BE2A7F10D}" destId="{B2D2F9DF-19BA-4B2F-950D-7F4ACDAFAA33}" srcOrd="0" destOrd="0" presId="urn:microsoft.com/office/officeart/2005/8/layout/equation1"/>
    <dgm:cxn modelId="{58C0F945-5C80-4A17-91C7-529EFA02D30A}" type="presOf" srcId="{31059630-E80A-4F96-8658-1549650787E1}" destId="{6D2187E6-F479-47E6-9722-07C4A630CFAB}" srcOrd="0" destOrd="0" presId="urn:microsoft.com/office/officeart/2005/8/layout/equation1"/>
    <dgm:cxn modelId="{07CCDA32-28C9-479D-ADE2-B5BF979AB80D}" srcId="{31059630-E80A-4F96-8658-1549650787E1}" destId="{B99D87C9-55EF-40B8-8A91-5A1BE2A7F10D}" srcOrd="0" destOrd="0" parTransId="{0CB4965F-DC94-4B9C-B453-450B6E22F737}" sibTransId="{FBDC43B7-681F-4DA1-A3DA-DA87C09A12F8}"/>
    <dgm:cxn modelId="{80EDED77-C18B-4F75-A1AE-1D5A8C15912A}" type="presOf" srcId="{E8C616DE-1FD8-4951-9530-7DFDA2240E7D}" destId="{ECCF6DBA-CBA2-49D7-B8F1-74610C132526}" srcOrd="0" destOrd="0" presId="urn:microsoft.com/office/officeart/2005/8/layout/equation1"/>
    <dgm:cxn modelId="{F7F4436D-1B0B-4A17-9244-C4E8B0E466DC}" type="presOf" srcId="{FBDC43B7-681F-4DA1-A3DA-DA87C09A12F8}" destId="{C19EF62C-8277-4FAD-B3E7-2F9DD74757F0}" srcOrd="0" destOrd="0" presId="urn:microsoft.com/office/officeart/2005/8/layout/equation1"/>
    <dgm:cxn modelId="{AF0462E0-A8D0-4A58-9A90-3AF87655F965}" type="presOf" srcId="{6A672084-6567-410E-8867-C20E9C4363B4}" destId="{5C51776C-3942-4845-A64E-4F6F2667E29C}" srcOrd="0" destOrd="0" presId="urn:microsoft.com/office/officeart/2005/8/layout/equation1"/>
    <dgm:cxn modelId="{0365B078-8F1A-4D55-B041-5718C145CE78}" type="presParOf" srcId="{6D2187E6-F479-47E6-9722-07C4A630CFAB}" destId="{B2D2F9DF-19BA-4B2F-950D-7F4ACDAFAA33}" srcOrd="0" destOrd="0" presId="urn:microsoft.com/office/officeart/2005/8/layout/equation1"/>
    <dgm:cxn modelId="{8B6A25BA-CFED-45B6-B443-6B17606E3CA7}" type="presParOf" srcId="{6D2187E6-F479-47E6-9722-07C4A630CFAB}" destId="{A66E1C9B-1807-4559-9CD0-73C10B27C280}" srcOrd="1" destOrd="0" presId="urn:microsoft.com/office/officeart/2005/8/layout/equation1"/>
    <dgm:cxn modelId="{72953DF8-78CD-4064-ADB7-8A57550A71AF}" type="presParOf" srcId="{6D2187E6-F479-47E6-9722-07C4A630CFAB}" destId="{C19EF62C-8277-4FAD-B3E7-2F9DD74757F0}" srcOrd="2" destOrd="0" presId="urn:microsoft.com/office/officeart/2005/8/layout/equation1"/>
    <dgm:cxn modelId="{C9040F5F-F008-4CF3-A72C-A95E19BFA933}" type="presParOf" srcId="{6D2187E6-F479-47E6-9722-07C4A630CFAB}" destId="{2E379D4A-95C3-4BBD-A912-24CAE342EAAE}" srcOrd="3" destOrd="0" presId="urn:microsoft.com/office/officeart/2005/8/layout/equation1"/>
    <dgm:cxn modelId="{340341CD-65B9-412B-8656-2AC2DFD37C40}" type="presParOf" srcId="{6D2187E6-F479-47E6-9722-07C4A630CFAB}" destId="{F9EF68DC-EAA3-4CBC-BEF9-59E44A5077F9}" srcOrd="4" destOrd="0" presId="urn:microsoft.com/office/officeart/2005/8/layout/equation1"/>
    <dgm:cxn modelId="{60A3A6B1-1228-4B5B-A275-C28A37958528}" type="presParOf" srcId="{6D2187E6-F479-47E6-9722-07C4A630CFAB}" destId="{EC293564-FD9B-4C48-918F-8832444EA240}" srcOrd="5" destOrd="0" presId="urn:microsoft.com/office/officeart/2005/8/layout/equation1"/>
    <dgm:cxn modelId="{2D1E573E-5762-446F-9E61-F32CD71599B8}" type="presParOf" srcId="{6D2187E6-F479-47E6-9722-07C4A630CFAB}" destId="{ECCF6DBA-CBA2-49D7-B8F1-74610C132526}" srcOrd="6" destOrd="0" presId="urn:microsoft.com/office/officeart/2005/8/layout/equation1"/>
    <dgm:cxn modelId="{0EAC332E-5F70-4D45-998A-260DDC331BBC}" type="presParOf" srcId="{6D2187E6-F479-47E6-9722-07C4A630CFAB}" destId="{7B6EB352-693B-4009-B2F2-B4296DCAEB5F}" srcOrd="7" destOrd="0" presId="urn:microsoft.com/office/officeart/2005/8/layout/equation1"/>
    <dgm:cxn modelId="{5373697D-DC21-44D5-9FAA-D8C679634DBA}" type="presParOf" srcId="{6D2187E6-F479-47E6-9722-07C4A630CFAB}" destId="{5C51776C-3942-4845-A64E-4F6F2667E29C}"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31059630-E80A-4F96-8658-1549650787E1}" type="doc">
      <dgm:prSet loTypeId="urn:microsoft.com/office/officeart/2005/8/layout/gear1" loCatId="process" qsTypeId="urn:microsoft.com/office/officeart/2005/8/quickstyle/simple1" qsCatId="simple" csTypeId="urn:microsoft.com/office/officeart/2005/8/colors/accent2_1" csCatId="accent2" phldr="1"/>
      <dgm:spPr/>
      <dgm:t>
        <a:bodyPr/>
        <a:lstStyle/>
        <a:p>
          <a:endParaRPr lang="es-MX"/>
        </a:p>
      </dgm:t>
    </dgm:pt>
    <dgm:pt modelId="{B99D87C9-55EF-40B8-8A91-5A1BE2A7F10D}">
      <dgm:prSet phldrT="[Texto]" custT="1"/>
      <dgm:spPr>
        <a:solidFill>
          <a:schemeClr val="accent2">
            <a:lumMod val="20000"/>
            <a:lumOff val="80000"/>
          </a:schemeClr>
        </a:solidFill>
      </dgm:spPr>
      <dgm:t>
        <a:bodyPr/>
        <a:lstStyle/>
        <a:p>
          <a:r>
            <a:rPr lang="es-MX" sz="1400" dirty="0"/>
            <a:t>La inmediación como elemento que atenuará prácticas procesales dilatorias</a:t>
          </a:r>
        </a:p>
      </dgm:t>
    </dgm:pt>
    <dgm:pt modelId="{0CB4965F-DC94-4B9C-B453-450B6E22F737}" type="parTrans" cxnId="{07CCDA32-28C9-479D-ADE2-B5BF979AB80D}">
      <dgm:prSet/>
      <dgm:spPr/>
      <dgm:t>
        <a:bodyPr/>
        <a:lstStyle/>
        <a:p>
          <a:endParaRPr lang="es-MX"/>
        </a:p>
      </dgm:t>
    </dgm:pt>
    <dgm:pt modelId="{FBDC43B7-681F-4DA1-A3DA-DA87C09A12F8}" type="sibTrans" cxnId="{07CCDA32-28C9-479D-ADE2-B5BF979AB80D}">
      <dgm:prSet/>
      <dgm:spPr>
        <a:solidFill>
          <a:schemeClr val="accent2"/>
        </a:solidFill>
      </dgm:spPr>
      <dgm:t>
        <a:bodyPr/>
        <a:lstStyle/>
        <a:p>
          <a:endParaRPr lang="es-MX"/>
        </a:p>
      </dgm:t>
    </dgm:pt>
    <dgm:pt modelId="{070266FC-6B09-43E1-AB56-DDAC0275B3FB}">
      <dgm:prSet phldrT="[Texto]" custT="1"/>
      <dgm:spPr>
        <a:solidFill>
          <a:schemeClr val="accent2">
            <a:lumMod val="20000"/>
            <a:lumOff val="80000"/>
          </a:schemeClr>
        </a:solidFill>
      </dgm:spPr>
      <dgm:t>
        <a:bodyPr/>
        <a:lstStyle/>
        <a:p>
          <a:r>
            <a:rPr lang="es-MX" sz="1400" dirty="0"/>
            <a:t>Estableciendo 2 audiencias: intermedia y juicio</a:t>
          </a:r>
        </a:p>
      </dgm:t>
    </dgm:pt>
    <dgm:pt modelId="{E8C616DE-1FD8-4951-9530-7DFDA2240E7D}" type="sibTrans" cxnId="{907D65C5-2784-4162-BE6A-1B5A58E93714}">
      <dgm:prSet/>
      <dgm:spPr>
        <a:solidFill>
          <a:schemeClr val="accent2"/>
        </a:solidFill>
      </dgm:spPr>
      <dgm:t>
        <a:bodyPr/>
        <a:lstStyle/>
        <a:p>
          <a:endParaRPr lang="es-MX"/>
        </a:p>
      </dgm:t>
    </dgm:pt>
    <dgm:pt modelId="{431EAB20-3860-462F-8719-2A2904E8BF5D}" type="parTrans" cxnId="{907D65C5-2784-4162-BE6A-1B5A58E93714}">
      <dgm:prSet/>
      <dgm:spPr/>
      <dgm:t>
        <a:bodyPr/>
        <a:lstStyle/>
        <a:p>
          <a:endParaRPr lang="es-MX"/>
        </a:p>
      </dgm:t>
    </dgm:pt>
    <dgm:pt modelId="{6A672084-6567-410E-8867-C20E9C4363B4}">
      <dgm:prSet phldrT="[Texto]" custT="1"/>
      <dgm:spPr>
        <a:solidFill>
          <a:schemeClr val="accent2">
            <a:lumMod val="20000"/>
            <a:lumOff val="80000"/>
          </a:schemeClr>
        </a:solidFill>
      </dgm:spPr>
      <dgm:t>
        <a:bodyPr/>
        <a:lstStyle/>
        <a:p>
          <a:r>
            <a:rPr lang="es-MX" sz="1400" dirty="0"/>
            <a:t>Gran énfasis en precisar el objeto de la litis (sub-etapa escrita)</a:t>
          </a:r>
        </a:p>
      </dgm:t>
    </dgm:pt>
    <dgm:pt modelId="{206F5765-BC10-4CC1-AFFF-3B0774524004}" type="parTrans" cxnId="{8D2F0A00-45AD-419A-82E9-0CC418D402FB}">
      <dgm:prSet/>
      <dgm:spPr/>
      <dgm:t>
        <a:bodyPr/>
        <a:lstStyle/>
        <a:p>
          <a:endParaRPr lang="es-MX"/>
        </a:p>
      </dgm:t>
    </dgm:pt>
    <dgm:pt modelId="{49CAFC4A-2F1C-4EAF-9E42-8B8B2F051A87}" type="sibTrans" cxnId="{8D2F0A00-45AD-419A-82E9-0CC418D402FB}">
      <dgm:prSet/>
      <dgm:spPr/>
      <dgm:t>
        <a:bodyPr/>
        <a:lstStyle/>
        <a:p>
          <a:endParaRPr lang="es-MX"/>
        </a:p>
      </dgm:t>
    </dgm:pt>
    <dgm:pt modelId="{2F0913E7-021B-4AA4-8D7E-533328D93EF2}" type="pres">
      <dgm:prSet presAssocID="{31059630-E80A-4F96-8658-1549650787E1}" presName="composite" presStyleCnt="0">
        <dgm:presLayoutVars>
          <dgm:chMax val="3"/>
          <dgm:animLvl val="lvl"/>
          <dgm:resizeHandles val="exact"/>
        </dgm:presLayoutVars>
      </dgm:prSet>
      <dgm:spPr/>
      <dgm:t>
        <a:bodyPr/>
        <a:lstStyle/>
        <a:p>
          <a:endParaRPr lang="es-MX"/>
        </a:p>
      </dgm:t>
    </dgm:pt>
    <dgm:pt modelId="{CE593621-2C74-47A9-8415-43D368BB5176}" type="pres">
      <dgm:prSet presAssocID="{B99D87C9-55EF-40B8-8A91-5A1BE2A7F10D}" presName="gear1" presStyleLbl="node1" presStyleIdx="0" presStyleCnt="3">
        <dgm:presLayoutVars>
          <dgm:chMax val="1"/>
          <dgm:bulletEnabled val="1"/>
        </dgm:presLayoutVars>
      </dgm:prSet>
      <dgm:spPr/>
      <dgm:t>
        <a:bodyPr/>
        <a:lstStyle/>
        <a:p>
          <a:endParaRPr lang="es-MX"/>
        </a:p>
      </dgm:t>
    </dgm:pt>
    <dgm:pt modelId="{51C1393F-33F8-4DF2-864A-F599A25B2CD2}" type="pres">
      <dgm:prSet presAssocID="{B99D87C9-55EF-40B8-8A91-5A1BE2A7F10D}" presName="gear1srcNode" presStyleLbl="node1" presStyleIdx="0" presStyleCnt="3"/>
      <dgm:spPr/>
      <dgm:t>
        <a:bodyPr/>
        <a:lstStyle/>
        <a:p>
          <a:endParaRPr lang="es-MX"/>
        </a:p>
      </dgm:t>
    </dgm:pt>
    <dgm:pt modelId="{F18BC00E-17B5-4102-B200-6A3E274A2228}" type="pres">
      <dgm:prSet presAssocID="{B99D87C9-55EF-40B8-8A91-5A1BE2A7F10D}" presName="gear1dstNode" presStyleLbl="node1" presStyleIdx="0" presStyleCnt="3"/>
      <dgm:spPr/>
      <dgm:t>
        <a:bodyPr/>
        <a:lstStyle/>
        <a:p>
          <a:endParaRPr lang="es-MX"/>
        </a:p>
      </dgm:t>
    </dgm:pt>
    <dgm:pt modelId="{E3DA2550-6C31-432B-BF5B-3F7FFADE7BF6}" type="pres">
      <dgm:prSet presAssocID="{070266FC-6B09-43E1-AB56-DDAC0275B3FB}" presName="gear2" presStyleLbl="node1" presStyleIdx="1" presStyleCnt="3" custScaleX="111007" custScaleY="105672">
        <dgm:presLayoutVars>
          <dgm:chMax val="1"/>
          <dgm:bulletEnabled val="1"/>
        </dgm:presLayoutVars>
      </dgm:prSet>
      <dgm:spPr/>
      <dgm:t>
        <a:bodyPr/>
        <a:lstStyle/>
        <a:p>
          <a:endParaRPr lang="es-MX"/>
        </a:p>
      </dgm:t>
    </dgm:pt>
    <dgm:pt modelId="{72E3CFD2-88D2-4987-9375-95F045ADC8C2}" type="pres">
      <dgm:prSet presAssocID="{070266FC-6B09-43E1-AB56-DDAC0275B3FB}" presName="gear2srcNode" presStyleLbl="node1" presStyleIdx="1" presStyleCnt="3"/>
      <dgm:spPr/>
      <dgm:t>
        <a:bodyPr/>
        <a:lstStyle/>
        <a:p>
          <a:endParaRPr lang="es-MX"/>
        </a:p>
      </dgm:t>
    </dgm:pt>
    <dgm:pt modelId="{31C95A20-C031-4F9C-9C11-AE69ADCA667C}" type="pres">
      <dgm:prSet presAssocID="{070266FC-6B09-43E1-AB56-DDAC0275B3FB}" presName="gear2dstNode" presStyleLbl="node1" presStyleIdx="1" presStyleCnt="3"/>
      <dgm:spPr/>
      <dgm:t>
        <a:bodyPr/>
        <a:lstStyle/>
        <a:p>
          <a:endParaRPr lang="es-MX"/>
        </a:p>
      </dgm:t>
    </dgm:pt>
    <dgm:pt modelId="{DC4A6FF1-1679-4EEC-BADE-27145402E9AB}" type="pres">
      <dgm:prSet presAssocID="{6A672084-6567-410E-8867-C20E9C4363B4}" presName="gear3" presStyleLbl="node1" presStyleIdx="2" presStyleCnt="3" custScaleX="110074" custScaleY="105186" custLinFactNeighborX="6483" custLinFactNeighborY="-1445"/>
      <dgm:spPr/>
      <dgm:t>
        <a:bodyPr/>
        <a:lstStyle/>
        <a:p>
          <a:endParaRPr lang="es-MX"/>
        </a:p>
      </dgm:t>
    </dgm:pt>
    <dgm:pt modelId="{2C07ECDC-76FA-462A-9DA0-7C8E6D575D67}" type="pres">
      <dgm:prSet presAssocID="{6A672084-6567-410E-8867-C20E9C4363B4}" presName="gear3tx" presStyleLbl="node1" presStyleIdx="2" presStyleCnt="3">
        <dgm:presLayoutVars>
          <dgm:chMax val="1"/>
          <dgm:bulletEnabled val="1"/>
        </dgm:presLayoutVars>
      </dgm:prSet>
      <dgm:spPr/>
      <dgm:t>
        <a:bodyPr/>
        <a:lstStyle/>
        <a:p>
          <a:endParaRPr lang="es-MX"/>
        </a:p>
      </dgm:t>
    </dgm:pt>
    <dgm:pt modelId="{3584FF31-975D-4AAE-98D2-7B3D7A3BEF82}" type="pres">
      <dgm:prSet presAssocID="{6A672084-6567-410E-8867-C20E9C4363B4}" presName="gear3srcNode" presStyleLbl="node1" presStyleIdx="2" presStyleCnt="3"/>
      <dgm:spPr/>
      <dgm:t>
        <a:bodyPr/>
        <a:lstStyle/>
        <a:p>
          <a:endParaRPr lang="es-MX"/>
        </a:p>
      </dgm:t>
    </dgm:pt>
    <dgm:pt modelId="{380DF1A0-409D-44BD-ABD2-23BB3691C892}" type="pres">
      <dgm:prSet presAssocID="{6A672084-6567-410E-8867-C20E9C4363B4}" presName="gear3dstNode" presStyleLbl="node1" presStyleIdx="2" presStyleCnt="3"/>
      <dgm:spPr/>
      <dgm:t>
        <a:bodyPr/>
        <a:lstStyle/>
        <a:p>
          <a:endParaRPr lang="es-MX"/>
        </a:p>
      </dgm:t>
    </dgm:pt>
    <dgm:pt modelId="{4B3E51BA-A117-4DB0-9DA9-440ED4B30EF9}" type="pres">
      <dgm:prSet presAssocID="{FBDC43B7-681F-4DA1-A3DA-DA87C09A12F8}" presName="connector1" presStyleLbl="sibTrans2D1" presStyleIdx="0" presStyleCnt="3"/>
      <dgm:spPr/>
      <dgm:t>
        <a:bodyPr/>
        <a:lstStyle/>
        <a:p>
          <a:endParaRPr lang="es-MX"/>
        </a:p>
      </dgm:t>
    </dgm:pt>
    <dgm:pt modelId="{AFD9C1A7-4868-4CB3-8CFF-22E368846BA6}" type="pres">
      <dgm:prSet presAssocID="{E8C616DE-1FD8-4951-9530-7DFDA2240E7D}" presName="connector2" presStyleLbl="sibTrans2D1" presStyleIdx="1" presStyleCnt="3"/>
      <dgm:spPr/>
      <dgm:t>
        <a:bodyPr/>
        <a:lstStyle/>
        <a:p>
          <a:endParaRPr lang="es-MX"/>
        </a:p>
      </dgm:t>
    </dgm:pt>
    <dgm:pt modelId="{02CBFC77-0E4C-4206-888A-EC2DA41CA7E2}" type="pres">
      <dgm:prSet presAssocID="{49CAFC4A-2F1C-4EAF-9E42-8B8B2F051A87}" presName="connector3" presStyleLbl="sibTrans2D1" presStyleIdx="2" presStyleCnt="3"/>
      <dgm:spPr/>
      <dgm:t>
        <a:bodyPr/>
        <a:lstStyle/>
        <a:p>
          <a:endParaRPr lang="es-MX"/>
        </a:p>
      </dgm:t>
    </dgm:pt>
  </dgm:ptLst>
  <dgm:cxnLst>
    <dgm:cxn modelId="{9805291F-27C1-44CB-8F24-FE03A74DD3F3}" type="presOf" srcId="{6A672084-6567-410E-8867-C20E9C4363B4}" destId="{3584FF31-975D-4AAE-98D2-7B3D7A3BEF82}" srcOrd="2" destOrd="0" presId="urn:microsoft.com/office/officeart/2005/8/layout/gear1"/>
    <dgm:cxn modelId="{4F4DE432-B84A-4B59-87F1-59BE4F221C28}" type="presOf" srcId="{FBDC43B7-681F-4DA1-A3DA-DA87C09A12F8}" destId="{4B3E51BA-A117-4DB0-9DA9-440ED4B30EF9}" srcOrd="0" destOrd="0" presId="urn:microsoft.com/office/officeart/2005/8/layout/gear1"/>
    <dgm:cxn modelId="{4C534B2D-17D9-422D-A875-4C246BE67B76}" type="presOf" srcId="{E8C616DE-1FD8-4951-9530-7DFDA2240E7D}" destId="{AFD9C1A7-4868-4CB3-8CFF-22E368846BA6}" srcOrd="0" destOrd="0" presId="urn:microsoft.com/office/officeart/2005/8/layout/gear1"/>
    <dgm:cxn modelId="{213D8881-7B1B-4523-B494-58BD70579A73}" type="presOf" srcId="{6A672084-6567-410E-8867-C20E9C4363B4}" destId="{380DF1A0-409D-44BD-ABD2-23BB3691C892}" srcOrd="3" destOrd="0" presId="urn:microsoft.com/office/officeart/2005/8/layout/gear1"/>
    <dgm:cxn modelId="{D7DFFAE7-6827-4848-BE10-03BB5448EA88}" type="presOf" srcId="{070266FC-6B09-43E1-AB56-DDAC0275B3FB}" destId="{72E3CFD2-88D2-4987-9375-95F045ADC8C2}" srcOrd="1" destOrd="0" presId="urn:microsoft.com/office/officeart/2005/8/layout/gear1"/>
    <dgm:cxn modelId="{5B9872C7-AA04-4149-9466-6C58EB88AE5A}" type="presOf" srcId="{6A672084-6567-410E-8867-C20E9C4363B4}" destId="{DC4A6FF1-1679-4EEC-BADE-27145402E9AB}" srcOrd="0" destOrd="0" presId="urn:microsoft.com/office/officeart/2005/8/layout/gear1"/>
    <dgm:cxn modelId="{BF3BFF18-7C3E-4E43-A739-0F6F1E9FBEAD}" type="presOf" srcId="{49CAFC4A-2F1C-4EAF-9E42-8B8B2F051A87}" destId="{02CBFC77-0E4C-4206-888A-EC2DA41CA7E2}" srcOrd="0" destOrd="0" presId="urn:microsoft.com/office/officeart/2005/8/layout/gear1"/>
    <dgm:cxn modelId="{8D2F0A00-45AD-419A-82E9-0CC418D402FB}" srcId="{31059630-E80A-4F96-8658-1549650787E1}" destId="{6A672084-6567-410E-8867-C20E9C4363B4}" srcOrd="2" destOrd="0" parTransId="{206F5765-BC10-4CC1-AFFF-3B0774524004}" sibTransId="{49CAFC4A-2F1C-4EAF-9E42-8B8B2F051A87}"/>
    <dgm:cxn modelId="{D99149D5-0F30-4A50-9511-5877A31A1327}" type="presOf" srcId="{070266FC-6B09-43E1-AB56-DDAC0275B3FB}" destId="{E3DA2550-6C31-432B-BF5B-3F7FFADE7BF6}" srcOrd="0" destOrd="0" presId="urn:microsoft.com/office/officeart/2005/8/layout/gear1"/>
    <dgm:cxn modelId="{07CCDA32-28C9-479D-ADE2-B5BF979AB80D}" srcId="{31059630-E80A-4F96-8658-1549650787E1}" destId="{B99D87C9-55EF-40B8-8A91-5A1BE2A7F10D}" srcOrd="0" destOrd="0" parTransId="{0CB4965F-DC94-4B9C-B453-450B6E22F737}" sibTransId="{FBDC43B7-681F-4DA1-A3DA-DA87C09A12F8}"/>
    <dgm:cxn modelId="{907D65C5-2784-4162-BE6A-1B5A58E93714}" srcId="{31059630-E80A-4F96-8658-1549650787E1}" destId="{070266FC-6B09-43E1-AB56-DDAC0275B3FB}" srcOrd="1" destOrd="0" parTransId="{431EAB20-3860-462F-8719-2A2904E8BF5D}" sibTransId="{E8C616DE-1FD8-4951-9530-7DFDA2240E7D}"/>
    <dgm:cxn modelId="{A952B501-CDBD-488D-AC91-2EB2B1F80B7E}" type="presOf" srcId="{6A672084-6567-410E-8867-C20E9C4363B4}" destId="{2C07ECDC-76FA-462A-9DA0-7C8E6D575D67}" srcOrd="1" destOrd="0" presId="urn:microsoft.com/office/officeart/2005/8/layout/gear1"/>
    <dgm:cxn modelId="{A5B5B126-5CBB-405C-BC80-AAB2DBEAE6AA}" type="presOf" srcId="{31059630-E80A-4F96-8658-1549650787E1}" destId="{2F0913E7-021B-4AA4-8D7E-533328D93EF2}" srcOrd="0" destOrd="0" presId="urn:microsoft.com/office/officeart/2005/8/layout/gear1"/>
    <dgm:cxn modelId="{84E59AB7-3554-421C-B278-48D97ED9327D}" type="presOf" srcId="{B99D87C9-55EF-40B8-8A91-5A1BE2A7F10D}" destId="{F18BC00E-17B5-4102-B200-6A3E274A2228}" srcOrd="2" destOrd="0" presId="urn:microsoft.com/office/officeart/2005/8/layout/gear1"/>
    <dgm:cxn modelId="{CBF38181-C150-4F34-A9FC-99547BEC153C}" type="presOf" srcId="{B99D87C9-55EF-40B8-8A91-5A1BE2A7F10D}" destId="{CE593621-2C74-47A9-8415-43D368BB5176}" srcOrd="0" destOrd="0" presId="urn:microsoft.com/office/officeart/2005/8/layout/gear1"/>
    <dgm:cxn modelId="{8E319AD3-A29F-41E7-9577-849306802B5C}" type="presOf" srcId="{070266FC-6B09-43E1-AB56-DDAC0275B3FB}" destId="{31C95A20-C031-4F9C-9C11-AE69ADCA667C}" srcOrd="2" destOrd="0" presId="urn:microsoft.com/office/officeart/2005/8/layout/gear1"/>
    <dgm:cxn modelId="{2DA499B2-2D52-4BAB-812B-0015F50FA642}" type="presOf" srcId="{B99D87C9-55EF-40B8-8A91-5A1BE2A7F10D}" destId="{51C1393F-33F8-4DF2-864A-F599A25B2CD2}" srcOrd="1" destOrd="0" presId="urn:microsoft.com/office/officeart/2005/8/layout/gear1"/>
    <dgm:cxn modelId="{18792595-E259-4E8E-81DF-8BC0C1D849C5}" type="presParOf" srcId="{2F0913E7-021B-4AA4-8D7E-533328D93EF2}" destId="{CE593621-2C74-47A9-8415-43D368BB5176}" srcOrd="0" destOrd="0" presId="urn:microsoft.com/office/officeart/2005/8/layout/gear1"/>
    <dgm:cxn modelId="{7FCCF82E-A76C-4496-B88F-4FD0FF5B2D7A}" type="presParOf" srcId="{2F0913E7-021B-4AA4-8D7E-533328D93EF2}" destId="{51C1393F-33F8-4DF2-864A-F599A25B2CD2}" srcOrd="1" destOrd="0" presId="urn:microsoft.com/office/officeart/2005/8/layout/gear1"/>
    <dgm:cxn modelId="{C0462587-E5C8-4C51-B9DC-1BDF868AD7C8}" type="presParOf" srcId="{2F0913E7-021B-4AA4-8D7E-533328D93EF2}" destId="{F18BC00E-17B5-4102-B200-6A3E274A2228}" srcOrd="2" destOrd="0" presId="urn:microsoft.com/office/officeart/2005/8/layout/gear1"/>
    <dgm:cxn modelId="{8E2B564B-D0DD-4BF3-83F3-735BD13F62AB}" type="presParOf" srcId="{2F0913E7-021B-4AA4-8D7E-533328D93EF2}" destId="{E3DA2550-6C31-432B-BF5B-3F7FFADE7BF6}" srcOrd="3" destOrd="0" presId="urn:microsoft.com/office/officeart/2005/8/layout/gear1"/>
    <dgm:cxn modelId="{B5467442-D780-48EA-833B-B15141017C77}" type="presParOf" srcId="{2F0913E7-021B-4AA4-8D7E-533328D93EF2}" destId="{72E3CFD2-88D2-4987-9375-95F045ADC8C2}" srcOrd="4" destOrd="0" presId="urn:microsoft.com/office/officeart/2005/8/layout/gear1"/>
    <dgm:cxn modelId="{E5A3EC89-963D-48BD-9549-4636999C1DCD}" type="presParOf" srcId="{2F0913E7-021B-4AA4-8D7E-533328D93EF2}" destId="{31C95A20-C031-4F9C-9C11-AE69ADCA667C}" srcOrd="5" destOrd="0" presId="urn:microsoft.com/office/officeart/2005/8/layout/gear1"/>
    <dgm:cxn modelId="{9358FE66-04F7-4F5F-AE11-AAE3F85F251A}" type="presParOf" srcId="{2F0913E7-021B-4AA4-8D7E-533328D93EF2}" destId="{DC4A6FF1-1679-4EEC-BADE-27145402E9AB}" srcOrd="6" destOrd="0" presId="urn:microsoft.com/office/officeart/2005/8/layout/gear1"/>
    <dgm:cxn modelId="{030C763D-F815-43A4-B275-36FC3E8B6AC0}" type="presParOf" srcId="{2F0913E7-021B-4AA4-8D7E-533328D93EF2}" destId="{2C07ECDC-76FA-462A-9DA0-7C8E6D575D67}" srcOrd="7" destOrd="0" presId="urn:microsoft.com/office/officeart/2005/8/layout/gear1"/>
    <dgm:cxn modelId="{19E0872B-B06A-4E7E-9F3F-D6D1BDC8EE58}" type="presParOf" srcId="{2F0913E7-021B-4AA4-8D7E-533328D93EF2}" destId="{3584FF31-975D-4AAE-98D2-7B3D7A3BEF82}" srcOrd="8" destOrd="0" presId="urn:microsoft.com/office/officeart/2005/8/layout/gear1"/>
    <dgm:cxn modelId="{2982D8F0-F345-41E8-BEF4-5FC461AFDC8F}" type="presParOf" srcId="{2F0913E7-021B-4AA4-8D7E-533328D93EF2}" destId="{380DF1A0-409D-44BD-ABD2-23BB3691C892}" srcOrd="9" destOrd="0" presId="urn:microsoft.com/office/officeart/2005/8/layout/gear1"/>
    <dgm:cxn modelId="{2F36F5B1-B3A6-4C40-9E51-8B4194956395}" type="presParOf" srcId="{2F0913E7-021B-4AA4-8D7E-533328D93EF2}" destId="{4B3E51BA-A117-4DB0-9DA9-440ED4B30EF9}" srcOrd="10" destOrd="0" presId="urn:microsoft.com/office/officeart/2005/8/layout/gear1"/>
    <dgm:cxn modelId="{906F1551-3F37-4C96-A0B0-9447B71A3893}" type="presParOf" srcId="{2F0913E7-021B-4AA4-8D7E-533328D93EF2}" destId="{AFD9C1A7-4868-4CB3-8CFF-22E368846BA6}" srcOrd="11" destOrd="0" presId="urn:microsoft.com/office/officeart/2005/8/layout/gear1"/>
    <dgm:cxn modelId="{45D8D3BD-C316-4D70-A089-3D49618152AE}" type="presParOf" srcId="{2F0913E7-021B-4AA4-8D7E-533328D93EF2}" destId="{02CBFC77-0E4C-4206-888A-EC2DA41CA7E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31059630-E80A-4F96-8658-1549650787E1}" type="doc">
      <dgm:prSet loTypeId="urn:microsoft.com/office/officeart/2005/8/layout/arrow2" loCatId="process" qsTypeId="urn:microsoft.com/office/officeart/2005/8/quickstyle/simple1" qsCatId="simple" csTypeId="urn:microsoft.com/office/officeart/2005/8/colors/accent2_1" csCatId="accent2" phldr="1"/>
      <dgm:spPr/>
      <dgm:t>
        <a:bodyPr/>
        <a:lstStyle/>
        <a:p>
          <a:endParaRPr lang="es-MX"/>
        </a:p>
      </dgm:t>
    </dgm:pt>
    <dgm:pt modelId="{B99D87C9-55EF-40B8-8A91-5A1BE2A7F10D}">
      <dgm:prSet phldrT="[Texto]" custT="1"/>
      <dgm:spPr>
        <a:solidFill>
          <a:schemeClr val="accent2">
            <a:lumMod val="20000"/>
            <a:lumOff val="80000"/>
          </a:schemeClr>
        </a:solidFill>
      </dgm:spPr>
      <dgm:t>
        <a:bodyPr/>
        <a:lstStyle/>
        <a:p>
          <a:pPr algn="just"/>
          <a:r>
            <a:rPr lang="es-MX" sz="1900" dirty="0"/>
            <a:t>División de funciones (Secretario de instrucción, jueces sub-especializados y ejecución)	</a:t>
          </a:r>
        </a:p>
      </dgm:t>
    </dgm:pt>
    <dgm:pt modelId="{0CB4965F-DC94-4B9C-B453-450B6E22F737}" type="parTrans" cxnId="{07CCDA32-28C9-479D-ADE2-B5BF979AB80D}">
      <dgm:prSet/>
      <dgm:spPr/>
      <dgm:t>
        <a:bodyPr/>
        <a:lstStyle/>
        <a:p>
          <a:endParaRPr lang="es-MX" sz="1900"/>
        </a:p>
      </dgm:t>
    </dgm:pt>
    <dgm:pt modelId="{FBDC43B7-681F-4DA1-A3DA-DA87C09A12F8}" type="sibTrans" cxnId="{07CCDA32-28C9-479D-ADE2-B5BF979AB80D}">
      <dgm:prSet/>
      <dgm:spPr>
        <a:solidFill>
          <a:schemeClr val="accent2"/>
        </a:solidFill>
      </dgm:spPr>
      <dgm:t>
        <a:bodyPr/>
        <a:lstStyle/>
        <a:p>
          <a:endParaRPr lang="es-MX" sz="1900"/>
        </a:p>
      </dgm:t>
    </dgm:pt>
    <dgm:pt modelId="{070266FC-6B09-43E1-AB56-DDAC0275B3FB}">
      <dgm:prSet phldrT="[Texto]" custT="1"/>
      <dgm:spPr>
        <a:solidFill>
          <a:schemeClr val="accent2">
            <a:lumMod val="20000"/>
            <a:lumOff val="80000"/>
          </a:schemeClr>
        </a:solidFill>
      </dgm:spPr>
      <dgm:t>
        <a:bodyPr/>
        <a:lstStyle/>
        <a:p>
          <a:r>
            <a:rPr lang="es-MX" sz="1900" dirty="0"/>
            <a:t>Salas de oralidad</a:t>
          </a:r>
        </a:p>
      </dgm:t>
    </dgm:pt>
    <dgm:pt modelId="{E8C616DE-1FD8-4951-9530-7DFDA2240E7D}" type="sibTrans" cxnId="{907D65C5-2784-4162-BE6A-1B5A58E93714}">
      <dgm:prSet/>
      <dgm:spPr>
        <a:solidFill>
          <a:schemeClr val="accent2"/>
        </a:solidFill>
      </dgm:spPr>
      <dgm:t>
        <a:bodyPr/>
        <a:lstStyle/>
        <a:p>
          <a:endParaRPr lang="es-MX" sz="1900"/>
        </a:p>
      </dgm:t>
    </dgm:pt>
    <dgm:pt modelId="{431EAB20-3860-462F-8719-2A2904E8BF5D}" type="parTrans" cxnId="{907D65C5-2784-4162-BE6A-1B5A58E93714}">
      <dgm:prSet/>
      <dgm:spPr/>
      <dgm:t>
        <a:bodyPr/>
        <a:lstStyle/>
        <a:p>
          <a:endParaRPr lang="es-MX" sz="1900"/>
        </a:p>
      </dgm:t>
    </dgm:pt>
    <dgm:pt modelId="{6A672084-6567-410E-8867-C20E9C4363B4}">
      <dgm:prSet phldrT="[Texto]" custT="1"/>
      <dgm:spPr>
        <a:solidFill>
          <a:schemeClr val="accent2">
            <a:lumMod val="20000"/>
            <a:lumOff val="80000"/>
          </a:schemeClr>
        </a:solidFill>
      </dgm:spPr>
      <dgm:t>
        <a:bodyPr/>
        <a:lstStyle/>
        <a:p>
          <a:pPr algn="ctr"/>
          <a:r>
            <a:rPr lang="es-MX" sz="1900" dirty="0"/>
            <a:t>Gestión judicial efectiva (informática)</a:t>
          </a:r>
        </a:p>
      </dgm:t>
    </dgm:pt>
    <dgm:pt modelId="{206F5765-BC10-4CC1-AFFF-3B0774524004}" type="parTrans" cxnId="{8D2F0A00-45AD-419A-82E9-0CC418D402FB}">
      <dgm:prSet/>
      <dgm:spPr/>
      <dgm:t>
        <a:bodyPr/>
        <a:lstStyle/>
        <a:p>
          <a:endParaRPr lang="es-MX" sz="1900"/>
        </a:p>
      </dgm:t>
    </dgm:pt>
    <dgm:pt modelId="{49CAFC4A-2F1C-4EAF-9E42-8B8B2F051A87}" type="sibTrans" cxnId="{8D2F0A00-45AD-419A-82E9-0CC418D402FB}">
      <dgm:prSet/>
      <dgm:spPr/>
      <dgm:t>
        <a:bodyPr/>
        <a:lstStyle/>
        <a:p>
          <a:endParaRPr lang="es-MX" sz="1900"/>
        </a:p>
      </dgm:t>
    </dgm:pt>
    <dgm:pt modelId="{F4FE4F8E-3131-4C66-BC86-729E96E7ADCE}" type="pres">
      <dgm:prSet presAssocID="{31059630-E80A-4F96-8658-1549650787E1}" presName="arrowDiagram" presStyleCnt="0">
        <dgm:presLayoutVars>
          <dgm:chMax val="5"/>
          <dgm:dir/>
          <dgm:resizeHandles val="exact"/>
        </dgm:presLayoutVars>
      </dgm:prSet>
      <dgm:spPr/>
      <dgm:t>
        <a:bodyPr/>
        <a:lstStyle/>
        <a:p>
          <a:endParaRPr lang="es-MX"/>
        </a:p>
      </dgm:t>
    </dgm:pt>
    <dgm:pt modelId="{CD72F8D7-98F9-4BAB-BC79-7FB3A53D67C6}" type="pres">
      <dgm:prSet presAssocID="{31059630-E80A-4F96-8658-1549650787E1}" presName="arrow" presStyleLbl="bgShp" presStyleIdx="0" presStyleCnt="1" custScaleY="90555"/>
      <dgm:spPr/>
    </dgm:pt>
    <dgm:pt modelId="{6A76F614-90C8-42AA-843C-5AADEAECBAF4}" type="pres">
      <dgm:prSet presAssocID="{31059630-E80A-4F96-8658-1549650787E1}" presName="arrowDiagram3" presStyleCnt="0"/>
      <dgm:spPr/>
    </dgm:pt>
    <dgm:pt modelId="{E0E7707B-AAC3-4FBC-8016-BBE1ED6483A5}" type="pres">
      <dgm:prSet presAssocID="{B99D87C9-55EF-40B8-8A91-5A1BE2A7F10D}" presName="bullet3a" presStyleLbl="node1" presStyleIdx="0" presStyleCnt="3"/>
      <dgm:spPr/>
    </dgm:pt>
    <dgm:pt modelId="{A9B67DA6-0027-43C8-8FFC-8FA6F9851E72}" type="pres">
      <dgm:prSet presAssocID="{B99D87C9-55EF-40B8-8A91-5A1BE2A7F10D}" presName="textBox3a" presStyleLbl="revTx" presStyleIdx="0" presStyleCnt="3" custScaleX="170071" custScaleY="69424" custLinFactNeighborX="19580" custLinFactNeighborY="-2179">
        <dgm:presLayoutVars>
          <dgm:bulletEnabled val="1"/>
        </dgm:presLayoutVars>
      </dgm:prSet>
      <dgm:spPr/>
      <dgm:t>
        <a:bodyPr/>
        <a:lstStyle/>
        <a:p>
          <a:endParaRPr lang="es-MX"/>
        </a:p>
      </dgm:t>
    </dgm:pt>
    <dgm:pt modelId="{85BA1BB9-8D0F-480D-B204-DF0EB6366951}" type="pres">
      <dgm:prSet presAssocID="{070266FC-6B09-43E1-AB56-DDAC0275B3FB}" presName="bullet3b" presStyleLbl="node1" presStyleIdx="1" presStyleCnt="3"/>
      <dgm:spPr/>
    </dgm:pt>
    <dgm:pt modelId="{DEE679AF-501A-4785-8B97-44C9E913DD3B}" type="pres">
      <dgm:prSet presAssocID="{070266FC-6B09-43E1-AB56-DDAC0275B3FB}" presName="textBox3b" presStyleLbl="revTx" presStyleIdx="1" presStyleCnt="3" custScaleY="10918" custLinFactNeighborX="-25287" custLinFactNeighborY="-20618">
        <dgm:presLayoutVars>
          <dgm:bulletEnabled val="1"/>
        </dgm:presLayoutVars>
      </dgm:prSet>
      <dgm:spPr/>
      <dgm:t>
        <a:bodyPr/>
        <a:lstStyle/>
        <a:p>
          <a:endParaRPr lang="es-MX"/>
        </a:p>
      </dgm:t>
    </dgm:pt>
    <dgm:pt modelId="{0E715265-0930-4DD7-99FB-D9C3F249EA19}" type="pres">
      <dgm:prSet presAssocID="{6A672084-6567-410E-8867-C20E9C4363B4}" presName="bullet3c" presStyleLbl="node1" presStyleIdx="2" presStyleCnt="3"/>
      <dgm:spPr/>
    </dgm:pt>
    <dgm:pt modelId="{702FFD4F-49A0-4DDA-A0A6-47AA3C565F52}" type="pres">
      <dgm:prSet presAssocID="{6A672084-6567-410E-8867-C20E9C4363B4}" presName="textBox3c" presStyleLbl="revTx" presStyleIdx="2" presStyleCnt="3" custScaleX="120563" custScaleY="15898" custLinFactNeighborX="-26052" custLinFactNeighborY="-21435">
        <dgm:presLayoutVars>
          <dgm:bulletEnabled val="1"/>
        </dgm:presLayoutVars>
      </dgm:prSet>
      <dgm:spPr/>
      <dgm:t>
        <a:bodyPr/>
        <a:lstStyle/>
        <a:p>
          <a:endParaRPr lang="es-MX"/>
        </a:p>
      </dgm:t>
    </dgm:pt>
  </dgm:ptLst>
  <dgm:cxnLst>
    <dgm:cxn modelId="{9DE66E46-3528-4D4B-9A8A-A2268D40B49D}" type="presOf" srcId="{070266FC-6B09-43E1-AB56-DDAC0275B3FB}" destId="{DEE679AF-501A-4785-8B97-44C9E913DD3B}" srcOrd="0" destOrd="0" presId="urn:microsoft.com/office/officeart/2005/8/layout/arrow2"/>
    <dgm:cxn modelId="{8D2F0A00-45AD-419A-82E9-0CC418D402FB}" srcId="{31059630-E80A-4F96-8658-1549650787E1}" destId="{6A672084-6567-410E-8867-C20E9C4363B4}" srcOrd="2" destOrd="0" parTransId="{206F5765-BC10-4CC1-AFFF-3B0774524004}" sibTransId="{49CAFC4A-2F1C-4EAF-9E42-8B8B2F051A87}"/>
    <dgm:cxn modelId="{9D2031DE-BAD8-4DCE-AA96-6603E2F5AAD0}" type="presOf" srcId="{B99D87C9-55EF-40B8-8A91-5A1BE2A7F10D}" destId="{A9B67DA6-0027-43C8-8FFC-8FA6F9851E72}" srcOrd="0" destOrd="0" presId="urn:microsoft.com/office/officeart/2005/8/layout/arrow2"/>
    <dgm:cxn modelId="{04C8D695-E5E4-4FEB-AB2D-2C306E8F5C42}" type="presOf" srcId="{6A672084-6567-410E-8867-C20E9C4363B4}" destId="{702FFD4F-49A0-4DDA-A0A6-47AA3C565F52}" srcOrd="0" destOrd="0" presId="urn:microsoft.com/office/officeart/2005/8/layout/arrow2"/>
    <dgm:cxn modelId="{907D65C5-2784-4162-BE6A-1B5A58E93714}" srcId="{31059630-E80A-4F96-8658-1549650787E1}" destId="{070266FC-6B09-43E1-AB56-DDAC0275B3FB}" srcOrd="1" destOrd="0" parTransId="{431EAB20-3860-462F-8719-2A2904E8BF5D}" sibTransId="{E8C616DE-1FD8-4951-9530-7DFDA2240E7D}"/>
    <dgm:cxn modelId="{D94C9B41-CC54-46CE-8B58-A7440F945C00}" type="presOf" srcId="{31059630-E80A-4F96-8658-1549650787E1}" destId="{F4FE4F8E-3131-4C66-BC86-729E96E7ADCE}" srcOrd="0" destOrd="0" presId="urn:microsoft.com/office/officeart/2005/8/layout/arrow2"/>
    <dgm:cxn modelId="{07CCDA32-28C9-479D-ADE2-B5BF979AB80D}" srcId="{31059630-E80A-4F96-8658-1549650787E1}" destId="{B99D87C9-55EF-40B8-8A91-5A1BE2A7F10D}" srcOrd="0" destOrd="0" parTransId="{0CB4965F-DC94-4B9C-B453-450B6E22F737}" sibTransId="{FBDC43B7-681F-4DA1-A3DA-DA87C09A12F8}"/>
    <dgm:cxn modelId="{A5E4A779-728A-4111-B82D-28C0915C6CFC}" type="presParOf" srcId="{F4FE4F8E-3131-4C66-BC86-729E96E7ADCE}" destId="{CD72F8D7-98F9-4BAB-BC79-7FB3A53D67C6}" srcOrd="0" destOrd="0" presId="urn:microsoft.com/office/officeart/2005/8/layout/arrow2"/>
    <dgm:cxn modelId="{DAF236AA-2EB6-415B-A2DA-FA777A824B96}" type="presParOf" srcId="{F4FE4F8E-3131-4C66-BC86-729E96E7ADCE}" destId="{6A76F614-90C8-42AA-843C-5AADEAECBAF4}" srcOrd="1" destOrd="0" presId="urn:microsoft.com/office/officeart/2005/8/layout/arrow2"/>
    <dgm:cxn modelId="{48DD25F2-4F8A-4B3F-8ACB-37F441F89B11}" type="presParOf" srcId="{6A76F614-90C8-42AA-843C-5AADEAECBAF4}" destId="{E0E7707B-AAC3-4FBC-8016-BBE1ED6483A5}" srcOrd="0" destOrd="0" presId="urn:microsoft.com/office/officeart/2005/8/layout/arrow2"/>
    <dgm:cxn modelId="{50594878-A84D-466A-A3FD-46B37B54550A}" type="presParOf" srcId="{6A76F614-90C8-42AA-843C-5AADEAECBAF4}" destId="{A9B67DA6-0027-43C8-8FFC-8FA6F9851E72}" srcOrd="1" destOrd="0" presId="urn:microsoft.com/office/officeart/2005/8/layout/arrow2"/>
    <dgm:cxn modelId="{0E8333CA-BC83-43B8-9B2A-56127998384E}" type="presParOf" srcId="{6A76F614-90C8-42AA-843C-5AADEAECBAF4}" destId="{85BA1BB9-8D0F-480D-B204-DF0EB6366951}" srcOrd="2" destOrd="0" presId="urn:microsoft.com/office/officeart/2005/8/layout/arrow2"/>
    <dgm:cxn modelId="{1B4791C4-CD2A-439A-AD6C-AC55F35948BB}" type="presParOf" srcId="{6A76F614-90C8-42AA-843C-5AADEAECBAF4}" destId="{DEE679AF-501A-4785-8B97-44C9E913DD3B}" srcOrd="3" destOrd="0" presId="urn:microsoft.com/office/officeart/2005/8/layout/arrow2"/>
    <dgm:cxn modelId="{E92B57E1-2325-4A68-BE8B-BD6DE67103E3}" type="presParOf" srcId="{6A76F614-90C8-42AA-843C-5AADEAECBAF4}" destId="{0E715265-0930-4DD7-99FB-D9C3F249EA19}" srcOrd="4" destOrd="0" presId="urn:microsoft.com/office/officeart/2005/8/layout/arrow2"/>
    <dgm:cxn modelId="{1A2EAAB3-0D32-430B-941A-48595212F812}" type="presParOf" srcId="{6A76F614-90C8-42AA-843C-5AADEAECBAF4}" destId="{702FFD4F-49A0-4DDA-A0A6-47AA3C565F5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1F379100-0873-406A-A9B3-A3D8B655BEBD}" type="doc">
      <dgm:prSet loTypeId="urn:microsoft.com/office/officeart/2005/8/layout/hProcess4" loCatId="process" qsTypeId="urn:microsoft.com/office/officeart/2005/8/quickstyle/simple1" qsCatId="simple" csTypeId="urn:microsoft.com/office/officeart/2005/8/colors/accent2_4" csCatId="accent2" phldr="1"/>
      <dgm:spPr/>
      <dgm:t>
        <a:bodyPr/>
        <a:lstStyle/>
        <a:p>
          <a:endParaRPr lang="es-MX"/>
        </a:p>
      </dgm:t>
    </dgm:pt>
    <dgm:pt modelId="{41FE80DC-C72C-465C-98AC-74D28BEB6889}">
      <dgm:prSet phldrT="[Texto]"/>
      <dgm:spPr/>
      <dgm:t>
        <a:bodyPr/>
        <a:lstStyle/>
        <a:p>
          <a:r>
            <a:rPr lang="es-MX" dirty="0"/>
            <a:t>ATENCIÓN AL PÚBLICO</a:t>
          </a:r>
        </a:p>
      </dgm:t>
    </dgm:pt>
    <dgm:pt modelId="{2A1AE5C9-C137-4BF9-BA87-9543B2185D96}" type="parTrans" cxnId="{4D638139-B1CC-490D-B933-E336E5B754E5}">
      <dgm:prSet/>
      <dgm:spPr/>
      <dgm:t>
        <a:bodyPr/>
        <a:lstStyle/>
        <a:p>
          <a:endParaRPr lang="es-MX"/>
        </a:p>
      </dgm:t>
    </dgm:pt>
    <dgm:pt modelId="{32768696-26FE-4BEF-9E3F-3C8EE018BA1F}" type="sibTrans" cxnId="{4D638139-B1CC-490D-B933-E336E5B754E5}">
      <dgm:prSet/>
      <dgm:spPr/>
      <dgm:t>
        <a:bodyPr/>
        <a:lstStyle/>
        <a:p>
          <a:endParaRPr lang="es-MX"/>
        </a:p>
      </dgm:t>
    </dgm:pt>
    <dgm:pt modelId="{D8C1B984-0B48-4410-8136-AB51B594078F}">
      <dgm:prSet phldrT="[Texto]" custT="1"/>
      <dgm:spPr/>
      <dgm:t>
        <a:bodyPr/>
        <a:lstStyle/>
        <a:p>
          <a:r>
            <a:rPr lang="es-MX" sz="1050" dirty="0"/>
            <a:t>Recepción de demanda o promociones</a:t>
          </a:r>
        </a:p>
      </dgm:t>
    </dgm:pt>
    <dgm:pt modelId="{9EF641E7-ABC8-40A2-940B-535B11B777FC}" type="parTrans" cxnId="{10D241E0-459C-4EA4-B72B-50CCD04FD7D7}">
      <dgm:prSet/>
      <dgm:spPr/>
      <dgm:t>
        <a:bodyPr/>
        <a:lstStyle/>
        <a:p>
          <a:endParaRPr lang="es-MX"/>
        </a:p>
      </dgm:t>
    </dgm:pt>
    <dgm:pt modelId="{317F6125-E334-4020-A5F0-86603821AC3A}" type="sibTrans" cxnId="{10D241E0-459C-4EA4-B72B-50CCD04FD7D7}">
      <dgm:prSet/>
      <dgm:spPr/>
      <dgm:t>
        <a:bodyPr/>
        <a:lstStyle/>
        <a:p>
          <a:endParaRPr lang="es-MX"/>
        </a:p>
      </dgm:t>
    </dgm:pt>
    <dgm:pt modelId="{0E1394D7-8A60-400D-8E90-C7B1EF1001B9}">
      <dgm:prSet phldrT="[Texto]" custT="1"/>
      <dgm:spPr/>
      <dgm:t>
        <a:bodyPr/>
        <a:lstStyle/>
        <a:p>
          <a:r>
            <a:rPr lang="es-MX" sz="1050" dirty="0" err="1"/>
            <a:t>Pre-análisis</a:t>
          </a:r>
          <a:r>
            <a:rPr lang="es-MX" sz="1050" dirty="0"/>
            <a:t> para Conciliación</a:t>
          </a:r>
        </a:p>
      </dgm:t>
    </dgm:pt>
    <dgm:pt modelId="{0D6A0677-4C55-4CB0-AB81-B5E2C1F0A292}" type="parTrans" cxnId="{DB75A4EA-EC6E-408D-9507-9FA2FA792273}">
      <dgm:prSet/>
      <dgm:spPr/>
      <dgm:t>
        <a:bodyPr/>
        <a:lstStyle/>
        <a:p>
          <a:endParaRPr lang="es-MX"/>
        </a:p>
      </dgm:t>
    </dgm:pt>
    <dgm:pt modelId="{89E626A5-8577-421C-BC4F-3C11C185455E}" type="sibTrans" cxnId="{DB75A4EA-EC6E-408D-9507-9FA2FA792273}">
      <dgm:prSet/>
      <dgm:spPr/>
      <dgm:t>
        <a:bodyPr/>
        <a:lstStyle/>
        <a:p>
          <a:endParaRPr lang="es-MX"/>
        </a:p>
      </dgm:t>
    </dgm:pt>
    <dgm:pt modelId="{89569469-E771-455A-8D9E-C7A9927A09AD}">
      <dgm:prSet phldrT="[Texto]"/>
      <dgm:spPr/>
      <dgm:t>
        <a:bodyPr/>
        <a:lstStyle/>
        <a:p>
          <a:r>
            <a:rPr lang="es-MX" dirty="0"/>
            <a:t>GESTIÓN</a:t>
          </a:r>
        </a:p>
      </dgm:t>
    </dgm:pt>
    <dgm:pt modelId="{9778F7AA-D38A-4225-B30B-E0CF85B68D51}" type="parTrans" cxnId="{974FF8B2-454B-4934-8C73-48A8E6F30C75}">
      <dgm:prSet/>
      <dgm:spPr/>
      <dgm:t>
        <a:bodyPr/>
        <a:lstStyle/>
        <a:p>
          <a:endParaRPr lang="es-MX"/>
        </a:p>
      </dgm:t>
    </dgm:pt>
    <dgm:pt modelId="{92D07D40-7999-4121-9DAA-A65F372173BD}" type="sibTrans" cxnId="{974FF8B2-454B-4934-8C73-48A8E6F30C75}">
      <dgm:prSet/>
      <dgm:spPr/>
      <dgm:t>
        <a:bodyPr/>
        <a:lstStyle/>
        <a:p>
          <a:endParaRPr lang="es-MX"/>
        </a:p>
      </dgm:t>
    </dgm:pt>
    <dgm:pt modelId="{A7EA0C1D-70E2-446A-B7D5-347858C19453}">
      <dgm:prSet phldrT="[Texto]" custT="1"/>
      <dgm:spPr/>
      <dgm:t>
        <a:bodyPr/>
        <a:lstStyle/>
        <a:p>
          <a:r>
            <a:rPr lang="es-MX" sz="1000" dirty="0"/>
            <a:t>Prevención de demanda</a:t>
          </a:r>
        </a:p>
      </dgm:t>
    </dgm:pt>
    <dgm:pt modelId="{74EA339D-3C79-476F-BECC-2973C138C441}" type="parTrans" cxnId="{EF5EEEF3-52A5-4C12-BCF2-6F2919A40958}">
      <dgm:prSet/>
      <dgm:spPr/>
      <dgm:t>
        <a:bodyPr/>
        <a:lstStyle/>
        <a:p>
          <a:endParaRPr lang="es-MX"/>
        </a:p>
      </dgm:t>
    </dgm:pt>
    <dgm:pt modelId="{31CFF974-D1A2-4F56-8BEA-259829A18819}" type="sibTrans" cxnId="{EF5EEEF3-52A5-4C12-BCF2-6F2919A40958}">
      <dgm:prSet/>
      <dgm:spPr/>
      <dgm:t>
        <a:bodyPr/>
        <a:lstStyle/>
        <a:p>
          <a:endParaRPr lang="es-MX"/>
        </a:p>
      </dgm:t>
    </dgm:pt>
    <dgm:pt modelId="{36B37FAD-1F58-4949-8D13-B49B1D86B20F}">
      <dgm:prSet phldrT="[Texto]" custT="1"/>
      <dgm:spPr/>
      <dgm:t>
        <a:bodyPr/>
        <a:lstStyle/>
        <a:p>
          <a:r>
            <a:rPr lang="es-MX" sz="1000" dirty="0"/>
            <a:t>Admisión de demanda</a:t>
          </a:r>
        </a:p>
      </dgm:t>
    </dgm:pt>
    <dgm:pt modelId="{C19FA35A-CF8F-48A6-B8D5-EFFDF8DD36D7}" type="parTrans" cxnId="{EE8D03AD-A754-4B8A-BAD7-1DC42355824E}">
      <dgm:prSet/>
      <dgm:spPr/>
      <dgm:t>
        <a:bodyPr/>
        <a:lstStyle/>
        <a:p>
          <a:endParaRPr lang="es-MX"/>
        </a:p>
      </dgm:t>
    </dgm:pt>
    <dgm:pt modelId="{3D1FAFC5-5263-4F65-9176-9DB7CF3B871E}" type="sibTrans" cxnId="{EE8D03AD-A754-4B8A-BAD7-1DC42355824E}">
      <dgm:prSet/>
      <dgm:spPr/>
      <dgm:t>
        <a:bodyPr/>
        <a:lstStyle/>
        <a:p>
          <a:endParaRPr lang="es-MX"/>
        </a:p>
      </dgm:t>
    </dgm:pt>
    <dgm:pt modelId="{8C1224D0-B4E5-4B23-8749-7E6242995D59}">
      <dgm:prSet phldrT="[Texto]"/>
      <dgm:spPr/>
      <dgm:t>
        <a:bodyPr/>
        <a:lstStyle/>
        <a:p>
          <a:r>
            <a:rPr lang="es-MX" dirty="0"/>
            <a:t>AUDIENCIA A JUICIO</a:t>
          </a:r>
        </a:p>
      </dgm:t>
    </dgm:pt>
    <dgm:pt modelId="{AF6AAF37-45C0-4633-B5BC-4BDE6F6A33EB}" type="parTrans" cxnId="{F753DE13-6066-4969-8B7D-F8065398A4DF}">
      <dgm:prSet/>
      <dgm:spPr/>
      <dgm:t>
        <a:bodyPr/>
        <a:lstStyle/>
        <a:p>
          <a:endParaRPr lang="es-MX"/>
        </a:p>
      </dgm:t>
    </dgm:pt>
    <dgm:pt modelId="{8F051B3C-7121-467F-B441-6E79F7FA8FD5}" type="sibTrans" cxnId="{F753DE13-6066-4969-8B7D-F8065398A4DF}">
      <dgm:prSet/>
      <dgm:spPr/>
      <dgm:t>
        <a:bodyPr/>
        <a:lstStyle/>
        <a:p>
          <a:endParaRPr lang="es-MX"/>
        </a:p>
      </dgm:t>
    </dgm:pt>
    <dgm:pt modelId="{67770D8C-BDD0-4407-88EC-2C73B0F2BE5C}">
      <dgm:prSet phldrT="[Texto]" custT="1"/>
      <dgm:spPr/>
      <dgm:t>
        <a:bodyPr/>
        <a:lstStyle/>
        <a:p>
          <a:r>
            <a:rPr lang="es-MX" sz="1050" dirty="0"/>
            <a:t>Consulta de expedientes</a:t>
          </a:r>
        </a:p>
      </dgm:t>
    </dgm:pt>
    <dgm:pt modelId="{D7DC5F82-2DD5-4DAE-A127-2A471C8A854D}" type="parTrans" cxnId="{76CA9B81-0395-4160-9321-D0756E0AD31D}">
      <dgm:prSet/>
      <dgm:spPr/>
      <dgm:t>
        <a:bodyPr/>
        <a:lstStyle/>
        <a:p>
          <a:endParaRPr lang="es-MX"/>
        </a:p>
      </dgm:t>
    </dgm:pt>
    <dgm:pt modelId="{2ED19400-A865-411B-B0C1-3FAD8FA4398A}" type="sibTrans" cxnId="{76CA9B81-0395-4160-9321-D0756E0AD31D}">
      <dgm:prSet/>
      <dgm:spPr/>
      <dgm:t>
        <a:bodyPr/>
        <a:lstStyle/>
        <a:p>
          <a:endParaRPr lang="es-MX"/>
        </a:p>
      </dgm:t>
    </dgm:pt>
    <dgm:pt modelId="{B470DA5B-2E82-4C75-AE0B-A6B7CBB7A912}">
      <dgm:prSet phldrT="[Texto]" custT="1"/>
      <dgm:spPr/>
      <dgm:t>
        <a:bodyPr/>
        <a:lstStyle/>
        <a:p>
          <a:r>
            <a:rPr lang="es-MX" sz="1050" dirty="0"/>
            <a:t>Orientación al usuario</a:t>
          </a:r>
        </a:p>
      </dgm:t>
    </dgm:pt>
    <dgm:pt modelId="{286202A7-E2A9-4981-B82B-81B03F3D54E0}" type="parTrans" cxnId="{A71104C7-3EB8-4422-A4F3-A963C39CAF6A}">
      <dgm:prSet/>
      <dgm:spPr/>
      <dgm:t>
        <a:bodyPr/>
        <a:lstStyle/>
        <a:p>
          <a:endParaRPr lang="es-MX"/>
        </a:p>
      </dgm:t>
    </dgm:pt>
    <dgm:pt modelId="{3B90CE43-F760-4FEC-86AB-CBA3D945D9D6}" type="sibTrans" cxnId="{A71104C7-3EB8-4422-A4F3-A963C39CAF6A}">
      <dgm:prSet/>
      <dgm:spPr/>
      <dgm:t>
        <a:bodyPr/>
        <a:lstStyle/>
        <a:p>
          <a:endParaRPr lang="es-MX"/>
        </a:p>
      </dgm:t>
    </dgm:pt>
    <dgm:pt modelId="{E6C79015-53E1-4F9B-91FB-0C826732F324}">
      <dgm:prSet phldrT="[Texto]" custT="1"/>
      <dgm:spPr/>
      <dgm:t>
        <a:bodyPr/>
        <a:lstStyle/>
        <a:p>
          <a:r>
            <a:rPr lang="es-MX" sz="1000" dirty="0"/>
            <a:t>Emplazamiento</a:t>
          </a:r>
        </a:p>
      </dgm:t>
    </dgm:pt>
    <dgm:pt modelId="{1EEB5A61-A41C-4297-AC37-1F6AFBB55CDD}" type="parTrans" cxnId="{73F5E173-1224-4CD1-A82E-50892246EC36}">
      <dgm:prSet/>
      <dgm:spPr/>
      <dgm:t>
        <a:bodyPr/>
        <a:lstStyle/>
        <a:p>
          <a:endParaRPr lang="es-MX"/>
        </a:p>
      </dgm:t>
    </dgm:pt>
    <dgm:pt modelId="{67A45CDA-0F9F-4558-83A6-91BE31A56F97}" type="sibTrans" cxnId="{73F5E173-1224-4CD1-A82E-50892246EC36}">
      <dgm:prSet/>
      <dgm:spPr/>
      <dgm:t>
        <a:bodyPr/>
        <a:lstStyle/>
        <a:p>
          <a:endParaRPr lang="es-MX"/>
        </a:p>
      </dgm:t>
    </dgm:pt>
    <dgm:pt modelId="{01EB8BB0-8DD6-4013-A25A-F4AA350A2156}">
      <dgm:prSet phldrT="[Texto]" custT="1"/>
      <dgm:spPr/>
      <dgm:t>
        <a:bodyPr/>
        <a:lstStyle/>
        <a:p>
          <a:r>
            <a:rPr lang="es-MX" sz="1000" dirty="0"/>
            <a:t>Elaboración de proyectos de acuerdo a promociones</a:t>
          </a:r>
        </a:p>
      </dgm:t>
    </dgm:pt>
    <dgm:pt modelId="{45F52C63-0319-44BF-B3C1-BEF64D78AC6F}" type="parTrans" cxnId="{5C077005-8BBD-4171-88B7-13A78E0EF4B4}">
      <dgm:prSet/>
      <dgm:spPr/>
      <dgm:t>
        <a:bodyPr/>
        <a:lstStyle/>
        <a:p>
          <a:endParaRPr lang="es-MX"/>
        </a:p>
      </dgm:t>
    </dgm:pt>
    <dgm:pt modelId="{11EAF5C8-2CAC-465A-961A-533358A2BE88}" type="sibTrans" cxnId="{5C077005-8BBD-4171-88B7-13A78E0EF4B4}">
      <dgm:prSet/>
      <dgm:spPr/>
      <dgm:t>
        <a:bodyPr/>
        <a:lstStyle/>
        <a:p>
          <a:endParaRPr lang="es-MX"/>
        </a:p>
      </dgm:t>
    </dgm:pt>
    <dgm:pt modelId="{6973FBDE-1BF8-4CED-A6B3-323A15BE369F}">
      <dgm:prSet phldrT="[Texto]" custT="1"/>
      <dgm:spPr/>
      <dgm:t>
        <a:bodyPr/>
        <a:lstStyle/>
        <a:p>
          <a:r>
            <a:rPr lang="es-MX" sz="1000" dirty="0"/>
            <a:t>Emisión de Medidas Cautelares</a:t>
          </a:r>
        </a:p>
      </dgm:t>
    </dgm:pt>
    <dgm:pt modelId="{1B407DC1-1E7D-4013-98BB-856C22199D0C}" type="parTrans" cxnId="{04A929A3-1E59-4180-9A80-D3339F1FD44A}">
      <dgm:prSet/>
      <dgm:spPr/>
      <dgm:t>
        <a:bodyPr/>
        <a:lstStyle/>
        <a:p>
          <a:endParaRPr lang="es-MX"/>
        </a:p>
      </dgm:t>
    </dgm:pt>
    <dgm:pt modelId="{F4CA8B56-20E0-45D3-B552-92AB06AB28DA}" type="sibTrans" cxnId="{04A929A3-1E59-4180-9A80-D3339F1FD44A}">
      <dgm:prSet/>
      <dgm:spPr/>
      <dgm:t>
        <a:bodyPr/>
        <a:lstStyle/>
        <a:p>
          <a:endParaRPr lang="es-MX"/>
        </a:p>
      </dgm:t>
    </dgm:pt>
    <dgm:pt modelId="{9F2FD0FE-786B-41DF-8FE8-A90BB9929EE1}">
      <dgm:prSet phldrT="[Texto]"/>
      <dgm:spPr/>
      <dgm:t>
        <a:bodyPr/>
        <a:lstStyle/>
        <a:p>
          <a:r>
            <a:rPr lang="es-MX" dirty="0"/>
            <a:t>AUDIENCIA PRELIMINAR</a:t>
          </a:r>
        </a:p>
      </dgm:t>
    </dgm:pt>
    <dgm:pt modelId="{3BA50F63-A34B-4055-998C-F6E489D6EBD3}" type="parTrans" cxnId="{B8BA3F87-4174-4103-A2FA-7A2B952EF0A6}">
      <dgm:prSet/>
      <dgm:spPr/>
      <dgm:t>
        <a:bodyPr/>
        <a:lstStyle/>
        <a:p>
          <a:endParaRPr lang="es-MX"/>
        </a:p>
      </dgm:t>
    </dgm:pt>
    <dgm:pt modelId="{CFB4F9A3-665C-4061-8DB7-5313254F0F4F}" type="sibTrans" cxnId="{B8BA3F87-4174-4103-A2FA-7A2B952EF0A6}">
      <dgm:prSet/>
      <dgm:spPr/>
      <dgm:t>
        <a:bodyPr/>
        <a:lstStyle/>
        <a:p>
          <a:endParaRPr lang="es-MX"/>
        </a:p>
      </dgm:t>
    </dgm:pt>
    <dgm:pt modelId="{340188C7-C504-45B1-8DE9-D124F00C0998}">
      <dgm:prSet phldrT="[Texto]" custT="1"/>
      <dgm:spPr/>
      <dgm:t>
        <a:bodyPr/>
        <a:lstStyle/>
        <a:p>
          <a:r>
            <a:rPr lang="es-MX" sz="1000" dirty="0"/>
            <a:t>AP: Depuración Procesal</a:t>
          </a:r>
        </a:p>
      </dgm:t>
    </dgm:pt>
    <dgm:pt modelId="{BF45B3CA-C6A4-469D-B23D-674A3EABCC9F}" type="sibTrans" cxnId="{6720AB41-C434-4C41-B082-B3AE8EE43BE3}">
      <dgm:prSet/>
      <dgm:spPr/>
      <dgm:t>
        <a:bodyPr/>
        <a:lstStyle/>
        <a:p>
          <a:endParaRPr lang="es-MX"/>
        </a:p>
      </dgm:t>
    </dgm:pt>
    <dgm:pt modelId="{2FA277DE-21B4-4D71-A374-FA9C79EA43D4}" type="parTrans" cxnId="{6720AB41-C434-4C41-B082-B3AE8EE43BE3}">
      <dgm:prSet/>
      <dgm:spPr/>
      <dgm:t>
        <a:bodyPr/>
        <a:lstStyle/>
        <a:p>
          <a:endParaRPr lang="es-MX"/>
        </a:p>
      </dgm:t>
    </dgm:pt>
    <dgm:pt modelId="{1C57E3D3-4759-44D7-BC22-2EAD315124F8}">
      <dgm:prSet phldrT="[Texto]" custT="1"/>
      <dgm:spPr/>
      <dgm:t>
        <a:bodyPr/>
        <a:lstStyle/>
        <a:p>
          <a:r>
            <a:rPr lang="es-MX" sz="1000" dirty="0"/>
            <a:t>AP: Establecimiento de hechos no controvertidos</a:t>
          </a:r>
        </a:p>
      </dgm:t>
    </dgm:pt>
    <dgm:pt modelId="{E400D563-678E-4698-BE23-8C33A1C2E908}" type="sibTrans" cxnId="{C524484F-6BAB-44DE-ACC1-8BB9AC968A15}">
      <dgm:prSet/>
      <dgm:spPr/>
      <dgm:t>
        <a:bodyPr/>
        <a:lstStyle/>
        <a:p>
          <a:endParaRPr lang="es-MX"/>
        </a:p>
      </dgm:t>
    </dgm:pt>
    <dgm:pt modelId="{DE82CFFD-83EA-4324-907B-7DF92AB57288}" type="parTrans" cxnId="{C524484F-6BAB-44DE-ACC1-8BB9AC968A15}">
      <dgm:prSet/>
      <dgm:spPr/>
      <dgm:t>
        <a:bodyPr/>
        <a:lstStyle/>
        <a:p>
          <a:endParaRPr lang="es-MX"/>
        </a:p>
      </dgm:t>
    </dgm:pt>
    <dgm:pt modelId="{619AA5E6-D464-4B73-AEBE-CAB26DBC46FB}">
      <dgm:prSet phldrT="[Texto]" custT="1"/>
      <dgm:spPr/>
      <dgm:t>
        <a:bodyPr/>
        <a:lstStyle/>
        <a:p>
          <a:r>
            <a:rPr lang="es-MX" sz="1000" dirty="0"/>
            <a:t>AP: Admisión y preparativos para el desahogo de pruebas</a:t>
          </a:r>
        </a:p>
      </dgm:t>
    </dgm:pt>
    <dgm:pt modelId="{40B6C5BA-CD97-489D-951E-253894BC07F6}" type="sibTrans" cxnId="{D2A58314-5374-49FE-A6F8-7E535475530C}">
      <dgm:prSet/>
      <dgm:spPr/>
      <dgm:t>
        <a:bodyPr/>
        <a:lstStyle/>
        <a:p>
          <a:endParaRPr lang="es-MX"/>
        </a:p>
      </dgm:t>
    </dgm:pt>
    <dgm:pt modelId="{D2B8BE63-8A16-464E-BC33-05FC5597DF46}" type="parTrans" cxnId="{D2A58314-5374-49FE-A6F8-7E535475530C}">
      <dgm:prSet/>
      <dgm:spPr/>
      <dgm:t>
        <a:bodyPr/>
        <a:lstStyle/>
        <a:p>
          <a:endParaRPr lang="es-MX"/>
        </a:p>
      </dgm:t>
    </dgm:pt>
    <dgm:pt modelId="{6C67C06D-A994-44B6-AF7B-F657482E9D31}">
      <dgm:prSet phldrT="[Texto]" custT="1"/>
      <dgm:spPr/>
      <dgm:t>
        <a:bodyPr/>
        <a:lstStyle/>
        <a:p>
          <a:r>
            <a:rPr lang="es-MX" sz="1000" dirty="0"/>
            <a:t>AP: Resolución de recurso de reconsideración</a:t>
          </a:r>
        </a:p>
      </dgm:t>
    </dgm:pt>
    <dgm:pt modelId="{74F37C06-1685-4108-8134-C5700AB9A54B}" type="sibTrans" cxnId="{29CF3568-F6D6-4CD7-9776-B10CCCE72B5C}">
      <dgm:prSet/>
      <dgm:spPr/>
      <dgm:t>
        <a:bodyPr/>
        <a:lstStyle/>
        <a:p>
          <a:endParaRPr lang="es-MX"/>
        </a:p>
      </dgm:t>
    </dgm:pt>
    <dgm:pt modelId="{69794C8E-60A7-4F5C-B2EB-AD3B7EE3BE9B}" type="parTrans" cxnId="{29CF3568-F6D6-4CD7-9776-B10CCCE72B5C}">
      <dgm:prSet/>
      <dgm:spPr/>
      <dgm:t>
        <a:bodyPr/>
        <a:lstStyle/>
        <a:p>
          <a:endParaRPr lang="es-MX"/>
        </a:p>
      </dgm:t>
    </dgm:pt>
    <dgm:pt modelId="{9076D6D5-A83F-45F8-9C9C-F16E5DE8A4EA}">
      <dgm:prSet phldrT="[Texto]" custT="1"/>
      <dgm:spPr/>
      <dgm:t>
        <a:bodyPr/>
        <a:lstStyle/>
        <a:p>
          <a:r>
            <a:rPr lang="es-MX" sz="1000" dirty="0"/>
            <a:t>AP: Resolución de excepciones dilatorias</a:t>
          </a:r>
        </a:p>
      </dgm:t>
    </dgm:pt>
    <dgm:pt modelId="{231AD093-D738-4551-8EF4-9206BB5A0DB6}" type="sibTrans" cxnId="{F86DB635-3048-4EFD-B88D-B152C34BCC8E}">
      <dgm:prSet/>
      <dgm:spPr/>
      <dgm:t>
        <a:bodyPr/>
        <a:lstStyle/>
        <a:p>
          <a:endParaRPr lang="es-MX"/>
        </a:p>
      </dgm:t>
    </dgm:pt>
    <dgm:pt modelId="{D4278384-7114-4C9D-AA18-E43CF09FABCE}" type="parTrans" cxnId="{F86DB635-3048-4EFD-B88D-B152C34BCC8E}">
      <dgm:prSet/>
      <dgm:spPr/>
      <dgm:t>
        <a:bodyPr/>
        <a:lstStyle/>
        <a:p>
          <a:endParaRPr lang="es-MX"/>
        </a:p>
      </dgm:t>
    </dgm:pt>
    <dgm:pt modelId="{2748C51E-176A-4BEE-B4C1-381278DA62F4}" type="pres">
      <dgm:prSet presAssocID="{1F379100-0873-406A-A9B3-A3D8B655BEBD}" presName="Name0" presStyleCnt="0">
        <dgm:presLayoutVars>
          <dgm:dir/>
          <dgm:animLvl val="lvl"/>
          <dgm:resizeHandles val="exact"/>
        </dgm:presLayoutVars>
      </dgm:prSet>
      <dgm:spPr/>
      <dgm:t>
        <a:bodyPr/>
        <a:lstStyle/>
        <a:p>
          <a:endParaRPr lang="es-MX"/>
        </a:p>
      </dgm:t>
    </dgm:pt>
    <dgm:pt modelId="{DB27E232-DE93-4FFA-BD56-E17F171B3B1C}" type="pres">
      <dgm:prSet presAssocID="{1F379100-0873-406A-A9B3-A3D8B655BEBD}" presName="tSp" presStyleCnt="0"/>
      <dgm:spPr/>
    </dgm:pt>
    <dgm:pt modelId="{ED02C698-1C05-4D2E-A8B8-B7FA4F5DD6B1}" type="pres">
      <dgm:prSet presAssocID="{1F379100-0873-406A-A9B3-A3D8B655BEBD}" presName="bSp" presStyleCnt="0"/>
      <dgm:spPr/>
    </dgm:pt>
    <dgm:pt modelId="{B6FE9B24-5BCC-4AE7-957F-2F76CC6A53A1}" type="pres">
      <dgm:prSet presAssocID="{1F379100-0873-406A-A9B3-A3D8B655BEBD}" presName="process" presStyleCnt="0"/>
      <dgm:spPr/>
    </dgm:pt>
    <dgm:pt modelId="{B9552D20-942D-49E1-A5C7-F6A0E3B0352D}" type="pres">
      <dgm:prSet presAssocID="{41FE80DC-C72C-465C-98AC-74D28BEB6889}" presName="composite1" presStyleCnt="0"/>
      <dgm:spPr/>
    </dgm:pt>
    <dgm:pt modelId="{9DCE8DD0-C2AF-4DAA-BA8B-38DFDC20136F}" type="pres">
      <dgm:prSet presAssocID="{41FE80DC-C72C-465C-98AC-74D28BEB6889}" presName="dummyNode1" presStyleLbl="node1" presStyleIdx="0" presStyleCnt="4"/>
      <dgm:spPr/>
    </dgm:pt>
    <dgm:pt modelId="{4FCA433F-874E-44E0-96EB-F6960CDB0636}" type="pres">
      <dgm:prSet presAssocID="{41FE80DC-C72C-465C-98AC-74D28BEB6889}" presName="childNode1" presStyleLbl="bgAcc1" presStyleIdx="0" presStyleCnt="4" custLinFactNeighborX="3632" custLinFactNeighborY="61958">
        <dgm:presLayoutVars>
          <dgm:bulletEnabled val="1"/>
        </dgm:presLayoutVars>
      </dgm:prSet>
      <dgm:spPr/>
      <dgm:t>
        <a:bodyPr/>
        <a:lstStyle/>
        <a:p>
          <a:endParaRPr lang="es-MX"/>
        </a:p>
      </dgm:t>
    </dgm:pt>
    <dgm:pt modelId="{EA11C9EA-0CD5-4FEF-AC12-526710DF9C0B}" type="pres">
      <dgm:prSet presAssocID="{41FE80DC-C72C-465C-98AC-74D28BEB6889}" presName="childNode1tx" presStyleLbl="bgAcc1" presStyleIdx="0" presStyleCnt="4">
        <dgm:presLayoutVars>
          <dgm:bulletEnabled val="1"/>
        </dgm:presLayoutVars>
      </dgm:prSet>
      <dgm:spPr/>
      <dgm:t>
        <a:bodyPr/>
        <a:lstStyle/>
        <a:p>
          <a:endParaRPr lang="es-MX"/>
        </a:p>
      </dgm:t>
    </dgm:pt>
    <dgm:pt modelId="{C0EC04E5-C1E8-467D-8CA4-268D3CB4B009}" type="pres">
      <dgm:prSet presAssocID="{41FE80DC-C72C-465C-98AC-74D28BEB6889}" presName="parentNode1" presStyleLbl="node1" presStyleIdx="0" presStyleCnt="4" custLinFactY="50971" custLinFactNeighborX="5716" custLinFactNeighborY="100000">
        <dgm:presLayoutVars>
          <dgm:chMax val="1"/>
          <dgm:bulletEnabled val="1"/>
        </dgm:presLayoutVars>
      </dgm:prSet>
      <dgm:spPr/>
      <dgm:t>
        <a:bodyPr/>
        <a:lstStyle/>
        <a:p>
          <a:endParaRPr lang="es-MX"/>
        </a:p>
      </dgm:t>
    </dgm:pt>
    <dgm:pt modelId="{7F6C7AF6-8BAF-46B9-B92F-A1C661FC655D}" type="pres">
      <dgm:prSet presAssocID="{41FE80DC-C72C-465C-98AC-74D28BEB6889}" presName="connSite1" presStyleCnt="0"/>
      <dgm:spPr/>
    </dgm:pt>
    <dgm:pt modelId="{6B7463BF-ADA1-47AF-B89F-1875343C0C4A}" type="pres">
      <dgm:prSet presAssocID="{32768696-26FE-4BEF-9E3F-3C8EE018BA1F}" presName="Name9" presStyleLbl="sibTrans2D1" presStyleIdx="0" presStyleCnt="3"/>
      <dgm:spPr/>
      <dgm:t>
        <a:bodyPr/>
        <a:lstStyle/>
        <a:p>
          <a:endParaRPr lang="es-MX"/>
        </a:p>
      </dgm:t>
    </dgm:pt>
    <dgm:pt modelId="{9B117632-DBB2-4EAD-8F25-9E1F3B9A3908}" type="pres">
      <dgm:prSet presAssocID="{89569469-E771-455A-8D9E-C7A9927A09AD}" presName="composite2" presStyleCnt="0"/>
      <dgm:spPr/>
    </dgm:pt>
    <dgm:pt modelId="{0C552214-04E3-4C02-96B3-52C88B8B2115}" type="pres">
      <dgm:prSet presAssocID="{89569469-E771-455A-8D9E-C7A9927A09AD}" presName="dummyNode2" presStyleLbl="node1" presStyleIdx="0" presStyleCnt="4"/>
      <dgm:spPr/>
    </dgm:pt>
    <dgm:pt modelId="{ACE69022-6BD5-42D6-9CB5-523FEF88E813}" type="pres">
      <dgm:prSet presAssocID="{89569469-E771-455A-8D9E-C7A9927A09AD}" presName="childNode2" presStyleLbl="bgAcc1" presStyleIdx="1" presStyleCnt="4" custScaleY="126559" custLinFactNeighborX="-1204" custLinFactNeighborY="15644">
        <dgm:presLayoutVars>
          <dgm:bulletEnabled val="1"/>
        </dgm:presLayoutVars>
      </dgm:prSet>
      <dgm:spPr/>
      <dgm:t>
        <a:bodyPr/>
        <a:lstStyle/>
        <a:p>
          <a:endParaRPr lang="es-MX"/>
        </a:p>
      </dgm:t>
    </dgm:pt>
    <dgm:pt modelId="{AD2E8AE9-EE11-441E-A27D-16C5F055528D}" type="pres">
      <dgm:prSet presAssocID="{89569469-E771-455A-8D9E-C7A9927A09AD}" presName="childNode2tx" presStyleLbl="bgAcc1" presStyleIdx="1" presStyleCnt="4">
        <dgm:presLayoutVars>
          <dgm:bulletEnabled val="1"/>
        </dgm:presLayoutVars>
      </dgm:prSet>
      <dgm:spPr/>
      <dgm:t>
        <a:bodyPr/>
        <a:lstStyle/>
        <a:p>
          <a:endParaRPr lang="es-MX"/>
        </a:p>
      </dgm:t>
    </dgm:pt>
    <dgm:pt modelId="{180113ED-12C0-4326-936E-9495322DDC60}" type="pres">
      <dgm:prSet presAssocID="{89569469-E771-455A-8D9E-C7A9927A09AD}" presName="parentNode2" presStyleLbl="node1" presStyleIdx="1" presStyleCnt="4">
        <dgm:presLayoutVars>
          <dgm:chMax val="0"/>
          <dgm:bulletEnabled val="1"/>
        </dgm:presLayoutVars>
      </dgm:prSet>
      <dgm:spPr/>
      <dgm:t>
        <a:bodyPr/>
        <a:lstStyle/>
        <a:p>
          <a:endParaRPr lang="es-MX"/>
        </a:p>
      </dgm:t>
    </dgm:pt>
    <dgm:pt modelId="{B8EDC96B-1C71-47ED-AE9D-653EDECEEEC8}" type="pres">
      <dgm:prSet presAssocID="{89569469-E771-455A-8D9E-C7A9927A09AD}" presName="connSite2" presStyleCnt="0"/>
      <dgm:spPr/>
    </dgm:pt>
    <dgm:pt modelId="{DE427DA0-C717-49A9-A22A-ABD83F922B8F}" type="pres">
      <dgm:prSet presAssocID="{92D07D40-7999-4121-9DAA-A65F372173BD}" presName="Name18" presStyleLbl="sibTrans2D1" presStyleIdx="1" presStyleCnt="3"/>
      <dgm:spPr/>
      <dgm:t>
        <a:bodyPr/>
        <a:lstStyle/>
        <a:p>
          <a:endParaRPr lang="es-MX"/>
        </a:p>
      </dgm:t>
    </dgm:pt>
    <dgm:pt modelId="{785F198B-7C15-4B83-8806-A7016DE53EBE}" type="pres">
      <dgm:prSet presAssocID="{9F2FD0FE-786B-41DF-8FE8-A90BB9929EE1}" presName="composite1" presStyleCnt="0"/>
      <dgm:spPr/>
    </dgm:pt>
    <dgm:pt modelId="{32A1360B-343F-4547-9DDF-71B20B6B0306}" type="pres">
      <dgm:prSet presAssocID="{9F2FD0FE-786B-41DF-8FE8-A90BB9929EE1}" presName="dummyNode1" presStyleLbl="node1" presStyleIdx="1" presStyleCnt="4"/>
      <dgm:spPr/>
    </dgm:pt>
    <dgm:pt modelId="{59D13772-485E-4884-8771-6971BDBB835B}" type="pres">
      <dgm:prSet presAssocID="{9F2FD0FE-786B-41DF-8FE8-A90BB9929EE1}" presName="childNode1" presStyleLbl="bgAcc1" presStyleIdx="2" presStyleCnt="4" custScaleY="121373" custLinFactNeighborX="5796" custLinFactNeighborY="-25150">
        <dgm:presLayoutVars>
          <dgm:bulletEnabled val="1"/>
        </dgm:presLayoutVars>
      </dgm:prSet>
      <dgm:spPr/>
      <dgm:t>
        <a:bodyPr/>
        <a:lstStyle/>
        <a:p>
          <a:endParaRPr lang="es-MX"/>
        </a:p>
      </dgm:t>
    </dgm:pt>
    <dgm:pt modelId="{E3C30D9E-EB95-4AC4-903B-58C3E0925840}" type="pres">
      <dgm:prSet presAssocID="{9F2FD0FE-786B-41DF-8FE8-A90BB9929EE1}" presName="childNode1tx" presStyleLbl="bgAcc1" presStyleIdx="2" presStyleCnt="4">
        <dgm:presLayoutVars>
          <dgm:bulletEnabled val="1"/>
        </dgm:presLayoutVars>
      </dgm:prSet>
      <dgm:spPr/>
      <dgm:t>
        <a:bodyPr/>
        <a:lstStyle/>
        <a:p>
          <a:endParaRPr lang="es-MX"/>
        </a:p>
      </dgm:t>
    </dgm:pt>
    <dgm:pt modelId="{9D7AD5A5-E235-4314-9510-3B8B6E28929D}" type="pres">
      <dgm:prSet presAssocID="{9F2FD0FE-786B-41DF-8FE8-A90BB9929EE1}" presName="parentNode1" presStyleLbl="node1" presStyleIdx="2" presStyleCnt="4">
        <dgm:presLayoutVars>
          <dgm:chMax val="1"/>
          <dgm:bulletEnabled val="1"/>
        </dgm:presLayoutVars>
      </dgm:prSet>
      <dgm:spPr/>
      <dgm:t>
        <a:bodyPr/>
        <a:lstStyle/>
        <a:p>
          <a:endParaRPr lang="es-MX"/>
        </a:p>
      </dgm:t>
    </dgm:pt>
    <dgm:pt modelId="{65364390-806C-40D9-9220-081EFCD0E66C}" type="pres">
      <dgm:prSet presAssocID="{9F2FD0FE-786B-41DF-8FE8-A90BB9929EE1}" presName="connSite1" presStyleCnt="0"/>
      <dgm:spPr/>
    </dgm:pt>
    <dgm:pt modelId="{F880F3C3-A5E0-40B6-94DC-CC2BC6435287}" type="pres">
      <dgm:prSet presAssocID="{CFB4F9A3-665C-4061-8DB7-5313254F0F4F}" presName="Name9" presStyleLbl="sibTrans2D1" presStyleIdx="2" presStyleCnt="3"/>
      <dgm:spPr/>
      <dgm:t>
        <a:bodyPr/>
        <a:lstStyle/>
        <a:p>
          <a:endParaRPr lang="es-MX"/>
        </a:p>
      </dgm:t>
    </dgm:pt>
    <dgm:pt modelId="{AB16BC5A-9172-49C3-AF42-DADACBA5F505}" type="pres">
      <dgm:prSet presAssocID="{8C1224D0-B4E5-4B23-8749-7E6242995D59}" presName="composite2" presStyleCnt="0"/>
      <dgm:spPr/>
    </dgm:pt>
    <dgm:pt modelId="{2027DFCF-58FE-48EC-A018-86411E9C4314}" type="pres">
      <dgm:prSet presAssocID="{8C1224D0-B4E5-4B23-8749-7E6242995D59}" presName="dummyNode2" presStyleLbl="node1" presStyleIdx="2" presStyleCnt="4"/>
      <dgm:spPr/>
    </dgm:pt>
    <dgm:pt modelId="{47B8733F-E7CB-4199-8329-D73783AFA35D}" type="pres">
      <dgm:prSet presAssocID="{8C1224D0-B4E5-4B23-8749-7E6242995D59}" presName="childNode2" presStyleLbl="bgAcc1" presStyleIdx="3" presStyleCnt="4" custLinFactNeighborX="-3789" custLinFactNeighborY="73437">
        <dgm:presLayoutVars>
          <dgm:bulletEnabled val="1"/>
        </dgm:presLayoutVars>
      </dgm:prSet>
      <dgm:spPr/>
    </dgm:pt>
    <dgm:pt modelId="{7B8DAC7E-A9AB-4CEA-8A5F-F2D54855B199}" type="pres">
      <dgm:prSet presAssocID="{8C1224D0-B4E5-4B23-8749-7E6242995D59}" presName="childNode2tx" presStyleLbl="bgAcc1" presStyleIdx="3" presStyleCnt="4">
        <dgm:presLayoutVars>
          <dgm:bulletEnabled val="1"/>
        </dgm:presLayoutVars>
      </dgm:prSet>
      <dgm:spPr/>
    </dgm:pt>
    <dgm:pt modelId="{2799D67B-D9A0-4610-94EB-96FAF89C5495}" type="pres">
      <dgm:prSet presAssocID="{8C1224D0-B4E5-4B23-8749-7E6242995D59}" presName="parentNode2" presStyleLbl="node1" presStyleIdx="3" presStyleCnt="4" custLinFactY="72247" custLinFactNeighborX="-16763" custLinFactNeighborY="100000">
        <dgm:presLayoutVars>
          <dgm:chMax val="0"/>
          <dgm:bulletEnabled val="1"/>
        </dgm:presLayoutVars>
      </dgm:prSet>
      <dgm:spPr/>
      <dgm:t>
        <a:bodyPr/>
        <a:lstStyle/>
        <a:p>
          <a:endParaRPr lang="es-MX"/>
        </a:p>
      </dgm:t>
    </dgm:pt>
    <dgm:pt modelId="{F6643BEB-6F06-4F80-8B5C-5DDEB95E6E20}" type="pres">
      <dgm:prSet presAssocID="{8C1224D0-B4E5-4B23-8749-7E6242995D59}" presName="connSite2" presStyleCnt="0"/>
      <dgm:spPr/>
    </dgm:pt>
  </dgm:ptLst>
  <dgm:cxnLst>
    <dgm:cxn modelId="{60E51932-D76A-41EF-AF18-BF564AA97564}" type="presOf" srcId="{1C57E3D3-4759-44D7-BC22-2EAD315124F8}" destId="{59D13772-485E-4884-8771-6971BDBB835B}" srcOrd="0" destOrd="1" presId="urn:microsoft.com/office/officeart/2005/8/layout/hProcess4"/>
    <dgm:cxn modelId="{56804707-DFE5-49C8-93D1-1D6EDF84AA0D}" type="presOf" srcId="{CFB4F9A3-665C-4061-8DB7-5313254F0F4F}" destId="{F880F3C3-A5E0-40B6-94DC-CC2BC6435287}" srcOrd="0" destOrd="0" presId="urn:microsoft.com/office/officeart/2005/8/layout/hProcess4"/>
    <dgm:cxn modelId="{3382E6C9-2586-49E0-8CAC-85D2AFF28628}" type="presOf" srcId="{A7EA0C1D-70E2-446A-B7D5-347858C19453}" destId="{AD2E8AE9-EE11-441E-A27D-16C5F055528D}" srcOrd="1" destOrd="0" presId="urn:microsoft.com/office/officeart/2005/8/layout/hProcess4"/>
    <dgm:cxn modelId="{AFB6C9E2-22C8-4A40-98E5-EC2D72201577}" type="presOf" srcId="{B470DA5B-2E82-4C75-AE0B-A6B7CBB7A912}" destId="{4FCA433F-874E-44E0-96EB-F6960CDB0636}" srcOrd="0" destOrd="3" presId="urn:microsoft.com/office/officeart/2005/8/layout/hProcess4"/>
    <dgm:cxn modelId="{F8713A06-6C3F-4932-9709-6D6D928BD5DF}" type="presOf" srcId="{0E1394D7-8A60-400D-8E90-C7B1EF1001B9}" destId="{4FCA433F-874E-44E0-96EB-F6960CDB0636}" srcOrd="0" destOrd="1" presId="urn:microsoft.com/office/officeart/2005/8/layout/hProcess4"/>
    <dgm:cxn modelId="{F7235D6A-6ABB-45C2-9389-2B203B13B58E}" type="presOf" srcId="{36B37FAD-1F58-4949-8D13-B49B1D86B20F}" destId="{ACE69022-6BD5-42D6-9CB5-523FEF88E813}" srcOrd="0" destOrd="1" presId="urn:microsoft.com/office/officeart/2005/8/layout/hProcess4"/>
    <dgm:cxn modelId="{931B95B4-1CF9-49C7-848E-759756CD7F99}" type="presOf" srcId="{E6C79015-53E1-4F9B-91FB-0C826732F324}" destId="{ACE69022-6BD5-42D6-9CB5-523FEF88E813}" srcOrd="0" destOrd="2" presId="urn:microsoft.com/office/officeart/2005/8/layout/hProcess4"/>
    <dgm:cxn modelId="{04A929A3-1E59-4180-9A80-D3339F1FD44A}" srcId="{89569469-E771-455A-8D9E-C7A9927A09AD}" destId="{6973FBDE-1BF8-4CED-A6B3-323A15BE369F}" srcOrd="4" destOrd="0" parTransId="{1B407DC1-1E7D-4013-98BB-856C22199D0C}" sibTransId="{F4CA8B56-20E0-45D3-B552-92AB06AB28DA}"/>
    <dgm:cxn modelId="{9598B8D3-11F1-4703-8B9E-EFCDAF59E13D}" type="presOf" srcId="{D8C1B984-0B48-4410-8136-AB51B594078F}" destId="{EA11C9EA-0CD5-4FEF-AC12-526710DF9C0B}" srcOrd="1" destOrd="0" presId="urn:microsoft.com/office/officeart/2005/8/layout/hProcess4"/>
    <dgm:cxn modelId="{D2A58314-5374-49FE-A6F8-7E535475530C}" srcId="{9F2FD0FE-786B-41DF-8FE8-A90BB9929EE1}" destId="{619AA5E6-D464-4B73-AEBE-CAB26DBC46FB}" srcOrd="2" destOrd="0" parTransId="{D2B8BE63-8A16-464E-BC33-05FC5597DF46}" sibTransId="{40B6C5BA-CD97-489D-951E-253894BC07F6}"/>
    <dgm:cxn modelId="{92CAF834-BF80-4AA9-9D10-640C6F5A0CD5}" type="presOf" srcId="{9076D6D5-A83F-45F8-9C9C-F16E5DE8A4EA}" destId="{59D13772-485E-4884-8771-6971BDBB835B}" srcOrd="0" destOrd="4" presId="urn:microsoft.com/office/officeart/2005/8/layout/hProcess4"/>
    <dgm:cxn modelId="{185D04D0-B8FC-4AC5-B6E0-6828C0826D4D}" type="presOf" srcId="{D8C1B984-0B48-4410-8136-AB51B594078F}" destId="{4FCA433F-874E-44E0-96EB-F6960CDB0636}" srcOrd="0" destOrd="0" presId="urn:microsoft.com/office/officeart/2005/8/layout/hProcess4"/>
    <dgm:cxn modelId="{29CF3568-F6D6-4CD7-9776-B10CCCE72B5C}" srcId="{9F2FD0FE-786B-41DF-8FE8-A90BB9929EE1}" destId="{6C67C06D-A994-44B6-AF7B-F657482E9D31}" srcOrd="3" destOrd="0" parTransId="{69794C8E-60A7-4F5C-B2EB-AD3B7EE3BE9B}" sibTransId="{74F37C06-1685-4108-8134-C5700AB9A54B}"/>
    <dgm:cxn modelId="{F2363B29-9D8F-4617-8770-D6C5A631D448}" type="presOf" srcId="{E6C79015-53E1-4F9B-91FB-0C826732F324}" destId="{AD2E8AE9-EE11-441E-A27D-16C5F055528D}" srcOrd="1" destOrd="2" presId="urn:microsoft.com/office/officeart/2005/8/layout/hProcess4"/>
    <dgm:cxn modelId="{91E6613A-8455-4DFF-A305-A9B4282F3D4D}" type="presOf" srcId="{6973FBDE-1BF8-4CED-A6B3-323A15BE369F}" destId="{ACE69022-6BD5-42D6-9CB5-523FEF88E813}" srcOrd="0" destOrd="4" presId="urn:microsoft.com/office/officeart/2005/8/layout/hProcess4"/>
    <dgm:cxn modelId="{D7D92DFC-2DB9-4311-BC48-2E968B960BEB}" type="presOf" srcId="{340188C7-C504-45B1-8DE9-D124F00C0998}" destId="{59D13772-485E-4884-8771-6971BDBB835B}" srcOrd="0" destOrd="0" presId="urn:microsoft.com/office/officeart/2005/8/layout/hProcess4"/>
    <dgm:cxn modelId="{D9A0CB9E-69D2-485B-B4F1-36D6B1495715}" type="presOf" srcId="{9076D6D5-A83F-45F8-9C9C-F16E5DE8A4EA}" destId="{E3C30D9E-EB95-4AC4-903B-58C3E0925840}" srcOrd="1" destOrd="4" presId="urn:microsoft.com/office/officeart/2005/8/layout/hProcess4"/>
    <dgm:cxn modelId="{A14129B2-5291-4637-ACE5-39D5929ECFFE}" type="presOf" srcId="{36B37FAD-1F58-4949-8D13-B49B1D86B20F}" destId="{AD2E8AE9-EE11-441E-A27D-16C5F055528D}" srcOrd="1" destOrd="1" presId="urn:microsoft.com/office/officeart/2005/8/layout/hProcess4"/>
    <dgm:cxn modelId="{EF5EEEF3-52A5-4C12-BCF2-6F2919A40958}" srcId="{89569469-E771-455A-8D9E-C7A9927A09AD}" destId="{A7EA0C1D-70E2-446A-B7D5-347858C19453}" srcOrd="0" destOrd="0" parTransId="{74EA339D-3C79-476F-BECC-2973C138C441}" sibTransId="{31CFF974-D1A2-4F56-8BEA-259829A18819}"/>
    <dgm:cxn modelId="{9D2726FC-4773-4470-863E-050CEAF114A1}" type="presOf" srcId="{619AA5E6-D464-4B73-AEBE-CAB26DBC46FB}" destId="{E3C30D9E-EB95-4AC4-903B-58C3E0925840}" srcOrd="1" destOrd="2" presId="urn:microsoft.com/office/officeart/2005/8/layout/hProcess4"/>
    <dgm:cxn modelId="{974FF8B2-454B-4934-8C73-48A8E6F30C75}" srcId="{1F379100-0873-406A-A9B3-A3D8B655BEBD}" destId="{89569469-E771-455A-8D9E-C7A9927A09AD}" srcOrd="1" destOrd="0" parTransId="{9778F7AA-D38A-4225-B30B-E0CF85B68D51}" sibTransId="{92D07D40-7999-4121-9DAA-A65F372173BD}"/>
    <dgm:cxn modelId="{6B4F460F-608F-44F7-956B-37D8C9F0E72F}" type="presOf" srcId="{0E1394D7-8A60-400D-8E90-C7B1EF1001B9}" destId="{EA11C9EA-0CD5-4FEF-AC12-526710DF9C0B}" srcOrd="1" destOrd="1" presId="urn:microsoft.com/office/officeart/2005/8/layout/hProcess4"/>
    <dgm:cxn modelId="{C524484F-6BAB-44DE-ACC1-8BB9AC968A15}" srcId="{9F2FD0FE-786B-41DF-8FE8-A90BB9929EE1}" destId="{1C57E3D3-4759-44D7-BC22-2EAD315124F8}" srcOrd="1" destOrd="0" parTransId="{DE82CFFD-83EA-4324-907B-7DF92AB57288}" sibTransId="{E400D563-678E-4698-BE23-8C33A1C2E908}"/>
    <dgm:cxn modelId="{9EE74E4A-7B88-4A7A-AE15-9092E406E143}" type="presOf" srcId="{89569469-E771-455A-8D9E-C7A9927A09AD}" destId="{180113ED-12C0-4326-936E-9495322DDC60}" srcOrd="0" destOrd="0" presId="urn:microsoft.com/office/officeart/2005/8/layout/hProcess4"/>
    <dgm:cxn modelId="{812AF959-69C9-4E7F-B983-2174F207D3BD}" type="presOf" srcId="{01EB8BB0-8DD6-4013-A25A-F4AA350A2156}" destId="{ACE69022-6BD5-42D6-9CB5-523FEF88E813}" srcOrd="0" destOrd="3" presId="urn:microsoft.com/office/officeart/2005/8/layout/hProcess4"/>
    <dgm:cxn modelId="{C3F73EC9-170F-4469-8C07-F69E1BCB2303}" type="presOf" srcId="{6973FBDE-1BF8-4CED-A6B3-323A15BE369F}" destId="{AD2E8AE9-EE11-441E-A27D-16C5F055528D}" srcOrd="1" destOrd="4" presId="urn:microsoft.com/office/officeart/2005/8/layout/hProcess4"/>
    <dgm:cxn modelId="{7A077ECD-A61D-49D2-9DF2-D246E8D886FD}" type="presOf" srcId="{67770D8C-BDD0-4407-88EC-2C73B0F2BE5C}" destId="{4FCA433F-874E-44E0-96EB-F6960CDB0636}" srcOrd="0" destOrd="2" presId="urn:microsoft.com/office/officeart/2005/8/layout/hProcess4"/>
    <dgm:cxn modelId="{6720AB41-C434-4C41-B082-B3AE8EE43BE3}" srcId="{9F2FD0FE-786B-41DF-8FE8-A90BB9929EE1}" destId="{340188C7-C504-45B1-8DE9-D124F00C0998}" srcOrd="0" destOrd="0" parTransId="{2FA277DE-21B4-4D71-A374-FA9C79EA43D4}" sibTransId="{BF45B3CA-C6A4-469D-B23D-674A3EABCC9F}"/>
    <dgm:cxn modelId="{4D638139-B1CC-490D-B933-E336E5B754E5}" srcId="{1F379100-0873-406A-A9B3-A3D8B655BEBD}" destId="{41FE80DC-C72C-465C-98AC-74D28BEB6889}" srcOrd="0" destOrd="0" parTransId="{2A1AE5C9-C137-4BF9-BA87-9543B2185D96}" sibTransId="{32768696-26FE-4BEF-9E3F-3C8EE018BA1F}"/>
    <dgm:cxn modelId="{8C813CCB-214B-43CD-9264-E7FDDA1A996A}" type="presOf" srcId="{67770D8C-BDD0-4407-88EC-2C73B0F2BE5C}" destId="{EA11C9EA-0CD5-4FEF-AC12-526710DF9C0B}" srcOrd="1" destOrd="2" presId="urn:microsoft.com/office/officeart/2005/8/layout/hProcess4"/>
    <dgm:cxn modelId="{D300BCBC-98E1-4DFC-B8C2-E2F0C8C3CA0D}" type="presOf" srcId="{41FE80DC-C72C-465C-98AC-74D28BEB6889}" destId="{C0EC04E5-C1E8-467D-8CA4-268D3CB4B009}" srcOrd="0" destOrd="0" presId="urn:microsoft.com/office/officeart/2005/8/layout/hProcess4"/>
    <dgm:cxn modelId="{A0B900DF-BC27-426F-9899-40FB43706340}" type="presOf" srcId="{1C57E3D3-4759-44D7-BC22-2EAD315124F8}" destId="{E3C30D9E-EB95-4AC4-903B-58C3E0925840}" srcOrd="1" destOrd="1" presId="urn:microsoft.com/office/officeart/2005/8/layout/hProcess4"/>
    <dgm:cxn modelId="{CB737BAD-D99E-47A6-8367-4220C819662F}" type="presOf" srcId="{A7EA0C1D-70E2-446A-B7D5-347858C19453}" destId="{ACE69022-6BD5-42D6-9CB5-523FEF88E813}" srcOrd="0" destOrd="0" presId="urn:microsoft.com/office/officeart/2005/8/layout/hProcess4"/>
    <dgm:cxn modelId="{CCAE5870-FD71-4811-9AC7-1BA57EABDF6D}" type="presOf" srcId="{92D07D40-7999-4121-9DAA-A65F372173BD}" destId="{DE427DA0-C717-49A9-A22A-ABD83F922B8F}" srcOrd="0" destOrd="0" presId="urn:microsoft.com/office/officeart/2005/8/layout/hProcess4"/>
    <dgm:cxn modelId="{F86DB635-3048-4EFD-B88D-B152C34BCC8E}" srcId="{9F2FD0FE-786B-41DF-8FE8-A90BB9929EE1}" destId="{9076D6D5-A83F-45F8-9C9C-F16E5DE8A4EA}" srcOrd="4" destOrd="0" parTransId="{D4278384-7114-4C9D-AA18-E43CF09FABCE}" sibTransId="{231AD093-D738-4551-8EF4-9206BB5A0DB6}"/>
    <dgm:cxn modelId="{EE8D03AD-A754-4B8A-BAD7-1DC42355824E}" srcId="{89569469-E771-455A-8D9E-C7A9927A09AD}" destId="{36B37FAD-1F58-4949-8D13-B49B1D86B20F}" srcOrd="1" destOrd="0" parTransId="{C19FA35A-CF8F-48A6-B8D5-EFFDF8DD36D7}" sibTransId="{3D1FAFC5-5263-4F65-9176-9DB7CF3B871E}"/>
    <dgm:cxn modelId="{2B562220-0458-4481-962C-C99587F787EC}" type="presOf" srcId="{1F379100-0873-406A-A9B3-A3D8B655BEBD}" destId="{2748C51E-176A-4BEE-B4C1-381278DA62F4}" srcOrd="0" destOrd="0" presId="urn:microsoft.com/office/officeart/2005/8/layout/hProcess4"/>
    <dgm:cxn modelId="{9FE90A88-5FD4-4F16-B957-B4A85F8E141F}" type="presOf" srcId="{32768696-26FE-4BEF-9E3F-3C8EE018BA1F}" destId="{6B7463BF-ADA1-47AF-B89F-1875343C0C4A}" srcOrd="0" destOrd="0" presId="urn:microsoft.com/office/officeart/2005/8/layout/hProcess4"/>
    <dgm:cxn modelId="{4C20DA57-141E-4815-9EE1-FC046CA07194}" type="presOf" srcId="{6C67C06D-A994-44B6-AF7B-F657482E9D31}" destId="{E3C30D9E-EB95-4AC4-903B-58C3E0925840}" srcOrd="1" destOrd="3" presId="urn:microsoft.com/office/officeart/2005/8/layout/hProcess4"/>
    <dgm:cxn modelId="{10D241E0-459C-4EA4-B72B-50CCD04FD7D7}" srcId="{41FE80DC-C72C-465C-98AC-74D28BEB6889}" destId="{D8C1B984-0B48-4410-8136-AB51B594078F}" srcOrd="0" destOrd="0" parTransId="{9EF641E7-ABC8-40A2-940B-535B11B777FC}" sibTransId="{317F6125-E334-4020-A5F0-86603821AC3A}"/>
    <dgm:cxn modelId="{76CA9B81-0395-4160-9321-D0756E0AD31D}" srcId="{41FE80DC-C72C-465C-98AC-74D28BEB6889}" destId="{67770D8C-BDD0-4407-88EC-2C73B0F2BE5C}" srcOrd="2" destOrd="0" parTransId="{D7DC5F82-2DD5-4DAE-A127-2A471C8A854D}" sibTransId="{2ED19400-A865-411B-B0C1-3FAD8FA4398A}"/>
    <dgm:cxn modelId="{5C077005-8BBD-4171-88B7-13A78E0EF4B4}" srcId="{89569469-E771-455A-8D9E-C7A9927A09AD}" destId="{01EB8BB0-8DD6-4013-A25A-F4AA350A2156}" srcOrd="3" destOrd="0" parTransId="{45F52C63-0319-44BF-B3C1-BEF64D78AC6F}" sibTransId="{11EAF5C8-2CAC-465A-961A-533358A2BE88}"/>
    <dgm:cxn modelId="{58F1771A-E97A-4BB8-AA02-F3E09D87EE3D}" type="presOf" srcId="{B470DA5B-2E82-4C75-AE0B-A6B7CBB7A912}" destId="{EA11C9EA-0CD5-4FEF-AC12-526710DF9C0B}" srcOrd="1" destOrd="3" presId="urn:microsoft.com/office/officeart/2005/8/layout/hProcess4"/>
    <dgm:cxn modelId="{E94D57D8-B6B9-4F95-8283-3A808D819A14}" type="presOf" srcId="{8C1224D0-B4E5-4B23-8749-7E6242995D59}" destId="{2799D67B-D9A0-4610-94EB-96FAF89C5495}" srcOrd="0" destOrd="0" presId="urn:microsoft.com/office/officeart/2005/8/layout/hProcess4"/>
    <dgm:cxn modelId="{F753DE13-6066-4969-8B7D-F8065398A4DF}" srcId="{1F379100-0873-406A-A9B3-A3D8B655BEBD}" destId="{8C1224D0-B4E5-4B23-8749-7E6242995D59}" srcOrd="3" destOrd="0" parTransId="{AF6AAF37-45C0-4633-B5BC-4BDE6F6A33EB}" sibTransId="{8F051B3C-7121-467F-B441-6E79F7FA8FD5}"/>
    <dgm:cxn modelId="{A71104C7-3EB8-4422-A4F3-A963C39CAF6A}" srcId="{41FE80DC-C72C-465C-98AC-74D28BEB6889}" destId="{B470DA5B-2E82-4C75-AE0B-A6B7CBB7A912}" srcOrd="3" destOrd="0" parTransId="{286202A7-E2A9-4981-B82B-81B03F3D54E0}" sibTransId="{3B90CE43-F760-4FEC-86AB-CBA3D945D9D6}"/>
    <dgm:cxn modelId="{DB75A4EA-EC6E-408D-9507-9FA2FA792273}" srcId="{41FE80DC-C72C-465C-98AC-74D28BEB6889}" destId="{0E1394D7-8A60-400D-8E90-C7B1EF1001B9}" srcOrd="1" destOrd="0" parTransId="{0D6A0677-4C55-4CB0-AB81-B5E2C1F0A292}" sibTransId="{89E626A5-8577-421C-BC4F-3C11C185455E}"/>
    <dgm:cxn modelId="{104732F1-596B-4CE1-A1FA-042A2A7D92A5}" type="presOf" srcId="{340188C7-C504-45B1-8DE9-D124F00C0998}" destId="{E3C30D9E-EB95-4AC4-903B-58C3E0925840}" srcOrd="1" destOrd="0" presId="urn:microsoft.com/office/officeart/2005/8/layout/hProcess4"/>
    <dgm:cxn modelId="{CCAB16C7-4B96-4ECF-8017-62C5172215AF}" type="presOf" srcId="{619AA5E6-D464-4B73-AEBE-CAB26DBC46FB}" destId="{59D13772-485E-4884-8771-6971BDBB835B}" srcOrd="0" destOrd="2" presId="urn:microsoft.com/office/officeart/2005/8/layout/hProcess4"/>
    <dgm:cxn modelId="{ABE34984-9C4A-4342-80AD-CD36F9E9F589}" type="presOf" srcId="{9F2FD0FE-786B-41DF-8FE8-A90BB9929EE1}" destId="{9D7AD5A5-E235-4314-9510-3B8B6E28929D}" srcOrd="0" destOrd="0" presId="urn:microsoft.com/office/officeart/2005/8/layout/hProcess4"/>
    <dgm:cxn modelId="{20910633-3FA8-43D2-B22E-717BA6E0F5C9}" type="presOf" srcId="{01EB8BB0-8DD6-4013-A25A-F4AA350A2156}" destId="{AD2E8AE9-EE11-441E-A27D-16C5F055528D}" srcOrd="1" destOrd="3" presId="urn:microsoft.com/office/officeart/2005/8/layout/hProcess4"/>
    <dgm:cxn modelId="{B8BA3F87-4174-4103-A2FA-7A2B952EF0A6}" srcId="{1F379100-0873-406A-A9B3-A3D8B655BEBD}" destId="{9F2FD0FE-786B-41DF-8FE8-A90BB9929EE1}" srcOrd="2" destOrd="0" parTransId="{3BA50F63-A34B-4055-998C-F6E489D6EBD3}" sibTransId="{CFB4F9A3-665C-4061-8DB7-5313254F0F4F}"/>
    <dgm:cxn modelId="{81F0B449-3AB3-4B56-82B6-444316672F13}" type="presOf" srcId="{6C67C06D-A994-44B6-AF7B-F657482E9D31}" destId="{59D13772-485E-4884-8771-6971BDBB835B}" srcOrd="0" destOrd="3" presId="urn:microsoft.com/office/officeart/2005/8/layout/hProcess4"/>
    <dgm:cxn modelId="{73F5E173-1224-4CD1-A82E-50892246EC36}" srcId="{89569469-E771-455A-8D9E-C7A9927A09AD}" destId="{E6C79015-53E1-4F9B-91FB-0C826732F324}" srcOrd="2" destOrd="0" parTransId="{1EEB5A61-A41C-4297-AC37-1F6AFBB55CDD}" sibTransId="{67A45CDA-0F9F-4558-83A6-91BE31A56F97}"/>
    <dgm:cxn modelId="{0BD0CB8B-41A8-42F5-A01F-0C4E20EAA897}" type="presParOf" srcId="{2748C51E-176A-4BEE-B4C1-381278DA62F4}" destId="{DB27E232-DE93-4FFA-BD56-E17F171B3B1C}" srcOrd="0" destOrd="0" presId="urn:microsoft.com/office/officeart/2005/8/layout/hProcess4"/>
    <dgm:cxn modelId="{2D830747-2DE3-4FB3-936B-2284C24BABA0}" type="presParOf" srcId="{2748C51E-176A-4BEE-B4C1-381278DA62F4}" destId="{ED02C698-1C05-4D2E-A8B8-B7FA4F5DD6B1}" srcOrd="1" destOrd="0" presId="urn:microsoft.com/office/officeart/2005/8/layout/hProcess4"/>
    <dgm:cxn modelId="{BAB3314B-EFBE-4061-968D-73CDDD92D150}" type="presParOf" srcId="{2748C51E-176A-4BEE-B4C1-381278DA62F4}" destId="{B6FE9B24-5BCC-4AE7-957F-2F76CC6A53A1}" srcOrd="2" destOrd="0" presId="urn:microsoft.com/office/officeart/2005/8/layout/hProcess4"/>
    <dgm:cxn modelId="{D67187CB-BA7A-42EE-A8AF-1C421340D5B0}" type="presParOf" srcId="{B6FE9B24-5BCC-4AE7-957F-2F76CC6A53A1}" destId="{B9552D20-942D-49E1-A5C7-F6A0E3B0352D}" srcOrd="0" destOrd="0" presId="urn:microsoft.com/office/officeart/2005/8/layout/hProcess4"/>
    <dgm:cxn modelId="{F72E186C-EA76-438A-8DAD-1FFD62CD7314}" type="presParOf" srcId="{B9552D20-942D-49E1-A5C7-F6A0E3B0352D}" destId="{9DCE8DD0-C2AF-4DAA-BA8B-38DFDC20136F}" srcOrd="0" destOrd="0" presId="urn:microsoft.com/office/officeart/2005/8/layout/hProcess4"/>
    <dgm:cxn modelId="{33DBAEF6-FD1B-48AF-A757-A02C568DD488}" type="presParOf" srcId="{B9552D20-942D-49E1-A5C7-F6A0E3B0352D}" destId="{4FCA433F-874E-44E0-96EB-F6960CDB0636}" srcOrd="1" destOrd="0" presId="urn:microsoft.com/office/officeart/2005/8/layout/hProcess4"/>
    <dgm:cxn modelId="{AE688D44-BBB7-423E-9965-BC5899331FE2}" type="presParOf" srcId="{B9552D20-942D-49E1-A5C7-F6A0E3B0352D}" destId="{EA11C9EA-0CD5-4FEF-AC12-526710DF9C0B}" srcOrd="2" destOrd="0" presId="urn:microsoft.com/office/officeart/2005/8/layout/hProcess4"/>
    <dgm:cxn modelId="{F3F3E93B-C8CF-457B-8F7E-5DD6E8B5D65D}" type="presParOf" srcId="{B9552D20-942D-49E1-A5C7-F6A0E3B0352D}" destId="{C0EC04E5-C1E8-467D-8CA4-268D3CB4B009}" srcOrd="3" destOrd="0" presId="urn:microsoft.com/office/officeart/2005/8/layout/hProcess4"/>
    <dgm:cxn modelId="{15CAF480-7DD8-49DE-9677-1DB672FBD843}" type="presParOf" srcId="{B9552D20-942D-49E1-A5C7-F6A0E3B0352D}" destId="{7F6C7AF6-8BAF-46B9-B92F-A1C661FC655D}" srcOrd="4" destOrd="0" presId="urn:microsoft.com/office/officeart/2005/8/layout/hProcess4"/>
    <dgm:cxn modelId="{A36B60A9-09D8-41AE-B940-5D2451440082}" type="presParOf" srcId="{B6FE9B24-5BCC-4AE7-957F-2F76CC6A53A1}" destId="{6B7463BF-ADA1-47AF-B89F-1875343C0C4A}" srcOrd="1" destOrd="0" presId="urn:microsoft.com/office/officeart/2005/8/layout/hProcess4"/>
    <dgm:cxn modelId="{A52FE50A-33F7-4240-AA28-49EB71955731}" type="presParOf" srcId="{B6FE9B24-5BCC-4AE7-957F-2F76CC6A53A1}" destId="{9B117632-DBB2-4EAD-8F25-9E1F3B9A3908}" srcOrd="2" destOrd="0" presId="urn:microsoft.com/office/officeart/2005/8/layout/hProcess4"/>
    <dgm:cxn modelId="{211FFC77-8ABC-436B-BABD-7735C0F871E8}" type="presParOf" srcId="{9B117632-DBB2-4EAD-8F25-9E1F3B9A3908}" destId="{0C552214-04E3-4C02-96B3-52C88B8B2115}" srcOrd="0" destOrd="0" presId="urn:microsoft.com/office/officeart/2005/8/layout/hProcess4"/>
    <dgm:cxn modelId="{9C905DA9-A3D0-4F1E-8C65-506A838CD089}" type="presParOf" srcId="{9B117632-DBB2-4EAD-8F25-9E1F3B9A3908}" destId="{ACE69022-6BD5-42D6-9CB5-523FEF88E813}" srcOrd="1" destOrd="0" presId="urn:microsoft.com/office/officeart/2005/8/layout/hProcess4"/>
    <dgm:cxn modelId="{3303E72A-8428-40C1-B53A-3BD6C45A62E7}" type="presParOf" srcId="{9B117632-DBB2-4EAD-8F25-9E1F3B9A3908}" destId="{AD2E8AE9-EE11-441E-A27D-16C5F055528D}" srcOrd="2" destOrd="0" presId="urn:microsoft.com/office/officeart/2005/8/layout/hProcess4"/>
    <dgm:cxn modelId="{5BC2C42E-FBFB-4A6A-8810-ECE4B231FD1A}" type="presParOf" srcId="{9B117632-DBB2-4EAD-8F25-9E1F3B9A3908}" destId="{180113ED-12C0-4326-936E-9495322DDC60}" srcOrd="3" destOrd="0" presId="urn:microsoft.com/office/officeart/2005/8/layout/hProcess4"/>
    <dgm:cxn modelId="{DF21B5C5-E167-4284-BA66-B7EE5DBB5E8F}" type="presParOf" srcId="{9B117632-DBB2-4EAD-8F25-9E1F3B9A3908}" destId="{B8EDC96B-1C71-47ED-AE9D-653EDECEEEC8}" srcOrd="4" destOrd="0" presId="urn:microsoft.com/office/officeart/2005/8/layout/hProcess4"/>
    <dgm:cxn modelId="{E5D0DA62-F559-4774-A4E1-ECF4A48486B6}" type="presParOf" srcId="{B6FE9B24-5BCC-4AE7-957F-2F76CC6A53A1}" destId="{DE427DA0-C717-49A9-A22A-ABD83F922B8F}" srcOrd="3" destOrd="0" presId="urn:microsoft.com/office/officeart/2005/8/layout/hProcess4"/>
    <dgm:cxn modelId="{AB9777F2-2AD0-4570-948A-5AF4A22A35F9}" type="presParOf" srcId="{B6FE9B24-5BCC-4AE7-957F-2F76CC6A53A1}" destId="{785F198B-7C15-4B83-8806-A7016DE53EBE}" srcOrd="4" destOrd="0" presId="urn:microsoft.com/office/officeart/2005/8/layout/hProcess4"/>
    <dgm:cxn modelId="{A39C53D9-BFB9-4269-A4AB-E9BB1362146E}" type="presParOf" srcId="{785F198B-7C15-4B83-8806-A7016DE53EBE}" destId="{32A1360B-343F-4547-9DDF-71B20B6B0306}" srcOrd="0" destOrd="0" presId="urn:microsoft.com/office/officeart/2005/8/layout/hProcess4"/>
    <dgm:cxn modelId="{AF004054-DDFA-4CC9-A10D-3374C147FEE8}" type="presParOf" srcId="{785F198B-7C15-4B83-8806-A7016DE53EBE}" destId="{59D13772-485E-4884-8771-6971BDBB835B}" srcOrd="1" destOrd="0" presId="urn:microsoft.com/office/officeart/2005/8/layout/hProcess4"/>
    <dgm:cxn modelId="{A4457656-95AF-4372-AD21-3E70518F05F0}" type="presParOf" srcId="{785F198B-7C15-4B83-8806-A7016DE53EBE}" destId="{E3C30D9E-EB95-4AC4-903B-58C3E0925840}" srcOrd="2" destOrd="0" presId="urn:microsoft.com/office/officeart/2005/8/layout/hProcess4"/>
    <dgm:cxn modelId="{A3CD059B-3B17-46A7-9C13-8D8D389E811E}" type="presParOf" srcId="{785F198B-7C15-4B83-8806-A7016DE53EBE}" destId="{9D7AD5A5-E235-4314-9510-3B8B6E28929D}" srcOrd="3" destOrd="0" presId="urn:microsoft.com/office/officeart/2005/8/layout/hProcess4"/>
    <dgm:cxn modelId="{1277139A-3C53-486D-A994-7C267206D887}" type="presParOf" srcId="{785F198B-7C15-4B83-8806-A7016DE53EBE}" destId="{65364390-806C-40D9-9220-081EFCD0E66C}" srcOrd="4" destOrd="0" presId="urn:microsoft.com/office/officeart/2005/8/layout/hProcess4"/>
    <dgm:cxn modelId="{AB04F4E7-293A-4167-88DC-484AA6DB3C60}" type="presParOf" srcId="{B6FE9B24-5BCC-4AE7-957F-2F76CC6A53A1}" destId="{F880F3C3-A5E0-40B6-94DC-CC2BC6435287}" srcOrd="5" destOrd="0" presId="urn:microsoft.com/office/officeart/2005/8/layout/hProcess4"/>
    <dgm:cxn modelId="{7694C890-3B91-476F-A690-1E904C39F687}" type="presParOf" srcId="{B6FE9B24-5BCC-4AE7-957F-2F76CC6A53A1}" destId="{AB16BC5A-9172-49C3-AF42-DADACBA5F505}" srcOrd="6" destOrd="0" presId="urn:microsoft.com/office/officeart/2005/8/layout/hProcess4"/>
    <dgm:cxn modelId="{C80F9654-3A61-420D-A68C-C1239C8B1D8F}" type="presParOf" srcId="{AB16BC5A-9172-49C3-AF42-DADACBA5F505}" destId="{2027DFCF-58FE-48EC-A018-86411E9C4314}" srcOrd="0" destOrd="0" presId="urn:microsoft.com/office/officeart/2005/8/layout/hProcess4"/>
    <dgm:cxn modelId="{3C7C043A-2E7C-4F7D-8087-132466D07D01}" type="presParOf" srcId="{AB16BC5A-9172-49C3-AF42-DADACBA5F505}" destId="{47B8733F-E7CB-4199-8329-D73783AFA35D}" srcOrd="1" destOrd="0" presId="urn:microsoft.com/office/officeart/2005/8/layout/hProcess4"/>
    <dgm:cxn modelId="{116BEB2A-54A5-4DB5-95B9-ED9D582D2CFD}" type="presParOf" srcId="{AB16BC5A-9172-49C3-AF42-DADACBA5F505}" destId="{7B8DAC7E-A9AB-4CEA-8A5F-F2D54855B199}" srcOrd="2" destOrd="0" presId="urn:microsoft.com/office/officeart/2005/8/layout/hProcess4"/>
    <dgm:cxn modelId="{A27290FE-C786-4699-BF29-7CEA6CC007C9}" type="presParOf" srcId="{AB16BC5A-9172-49C3-AF42-DADACBA5F505}" destId="{2799D67B-D9A0-4610-94EB-96FAF89C5495}" srcOrd="3" destOrd="0" presId="urn:microsoft.com/office/officeart/2005/8/layout/hProcess4"/>
    <dgm:cxn modelId="{4CB3BB4F-A868-4DEB-858F-BA8ADF695925}" type="presParOf" srcId="{AB16BC5A-9172-49C3-AF42-DADACBA5F505}" destId="{F6643BEB-6F06-4F80-8B5C-5DDEB95E6E2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FFFCA3BC-568A-4B1B-89C0-CF068F072AB3}" type="doc">
      <dgm:prSet loTypeId="urn:microsoft.com/office/officeart/2005/8/layout/hProcess11" loCatId="process" qsTypeId="urn:microsoft.com/office/officeart/2005/8/quickstyle/simple1" qsCatId="simple" csTypeId="urn:microsoft.com/office/officeart/2005/8/colors/accent2_5" csCatId="accent2" phldr="1"/>
      <dgm:spPr/>
      <dgm:t>
        <a:bodyPr/>
        <a:lstStyle/>
        <a:p>
          <a:endParaRPr lang="es-MX"/>
        </a:p>
      </dgm:t>
    </dgm:pt>
    <dgm:pt modelId="{A5BB99CD-B0AD-4275-9FBC-BE3FEA58FC30}">
      <dgm:prSet phldrT="[Texto]" custT="1"/>
      <dgm:spPr/>
      <dgm:t>
        <a:bodyPr/>
        <a:lstStyle/>
        <a:p>
          <a:pPr algn="ctr"/>
          <a:r>
            <a:rPr lang="es-MX" sz="1900" b="1" dirty="0"/>
            <a:t>Transparencia</a:t>
          </a:r>
        </a:p>
      </dgm:t>
    </dgm:pt>
    <dgm:pt modelId="{164C04ED-9584-4CA0-9FB2-BDF46821EF0E}" type="parTrans" cxnId="{933B65EE-8951-40E0-95F6-B24D14C6DCA7}">
      <dgm:prSet/>
      <dgm:spPr/>
      <dgm:t>
        <a:bodyPr/>
        <a:lstStyle/>
        <a:p>
          <a:endParaRPr lang="es-MX" sz="1900"/>
        </a:p>
      </dgm:t>
    </dgm:pt>
    <dgm:pt modelId="{9F9D134F-2B26-4692-9DBB-9C0DA3298DFA}" type="sibTrans" cxnId="{933B65EE-8951-40E0-95F6-B24D14C6DCA7}">
      <dgm:prSet/>
      <dgm:spPr/>
      <dgm:t>
        <a:bodyPr/>
        <a:lstStyle/>
        <a:p>
          <a:endParaRPr lang="es-MX" sz="1900"/>
        </a:p>
      </dgm:t>
    </dgm:pt>
    <dgm:pt modelId="{CD2FDF5E-8991-4370-B6B8-74FDEF1EED95}">
      <dgm:prSet phldrT="[Texto]" custT="1"/>
      <dgm:spPr/>
      <dgm:t>
        <a:bodyPr/>
        <a:lstStyle/>
        <a:p>
          <a:pPr algn="ctr"/>
          <a:r>
            <a:rPr lang="es-MX" sz="1900" b="1" dirty="0"/>
            <a:t>Economía</a:t>
          </a:r>
        </a:p>
      </dgm:t>
    </dgm:pt>
    <dgm:pt modelId="{746DB9FB-0532-470C-8CDC-9F1105E60447}" type="parTrans" cxnId="{709C9D55-5937-4FF7-B87F-DDD51F965B3B}">
      <dgm:prSet/>
      <dgm:spPr/>
      <dgm:t>
        <a:bodyPr/>
        <a:lstStyle/>
        <a:p>
          <a:endParaRPr lang="es-MX" sz="1900"/>
        </a:p>
      </dgm:t>
    </dgm:pt>
    <dgm:pt modelId="{11B3E321-FFFB-4167-8FA4-B75F9AB74435}" type="sibTrans" cxnId="{709C9D55-5937-4FF7-B87F-DDD51F965B3B}">
      <dgm:prSet/>
      <dgm:spPr/>
      <dgm:t>
        <a:bodyPr/>
        <a:lstStyle/>
        <a:p>
          <a:endParaRPr lang="es-MX" sz="1900"/>
        </a:p>
      </dgm:t>
    </dgm:pt>
    <dgm:pt modelId="{084CB9A4-5420-43C0-8904-889DC3F696E1}">
      <dgm:prSet phldrT="[Texto]" custT="1"/>
      <dgm:spPr/>
      <dgm:t>
        <a:bodyPr/>
        <a:lstStyle/>
        <a:p>
          <a:pPr algn="ctr"/>
          <a:r>
            <a:rPr lang="es-MX" sz="1900" b="1" dirty="0"/>
            <a:t>Seguridad</a:t>
          </a:r>
        </a:p>
      </dgm:t>
    </dgm:pt>
    <dgm:pt modelId="{BDCC3A95-AFE5-4152-86D9-B9279CA0D500}" type="parTrans" cxnId="{F062435C-8E6D-423C-AEC1-8FCAEECF9E2A}">
      <dgm:prSet/>
      <dgm:spPr/>
      <dgm:t>
        <a:bodyPr/>
        <a:lstStyle/>
        <a:p>
          <a:endParaRPr lang="es-MX" sz="1900"/>
        </a:p>
      </dgm:t>
    </dgm:pt>
    <dgm:pt modelId="{290FE8BC-D2BA-4A31-B10B-80A9616434BF}" type="sibTrans" cxnId="{F062435C-8E6D-423C-AEC1-8FCAEECF9E2A}">
      <dgm:prSet/>
      <dgm:spPr/>
      <dgm:t>
        <a:bodyPr/>
        <a:lstStyle/>
        <a:p>
          <a:endParaRPr lang="es-MX" sz="1900"/>
        </a:p>
      </dgm:t>
    </dgm:pt>
    <dgm:pt modelId="{D3AC2B69-7284-4878-B2B7-9E9CF8576598}">
      <dgm:prSet phldrT="[Texto]" custT="1"/>
      <dgm:spPr/>
      <dgm:t>
        <a:bodyPr/>
        <a:lstStyle/>
        <a:p>
          <a:pPr algn="ctr"/>
          <a:r>
            <a:rPr lang="es-MX" sz="1900" b="1" dirty="0"/>
            <a:t>Agilidad procesal</a:t>
          </a:r>
        </a:p>
      </dgm:t>
    </dgm:pt>
    <dgm:pt modelId="{AC0D8ECB-74AB-45E3-9D4E-4E59F36995F1}" type="parTrans" cxnId="{5903B6DF-738C-4C44-BAB5-D3539C91AEFF}">
      <dgm:prSet/>
      <dgm:spPr/>
      <dgm:t>
        <a:bodyPr/>
        <a:lstStyle/>
        <a:p>
          <a:endParaRPr lang="es-MX" sz="1900"/>
        </a:p>
      </dgm:t>
    </dgm:pt>
    <dgm:pt modelId="{3F7E5403-9917-4A74-9E44-A33E4F76FC27}" type="sibTrans" cxnId="{5903B6DF-738C-4C44-BAB5-D3539C91AEFF}">
      <dgm:prSet/>
      <dgm:spPr/>
      <dgm:t>
        <a:bodyPr/>
        <a:lstStyle/>
        <a:p>
          <a:endParaRPr lang="es-MX" sz="1900"/>
        </a:p>
      </dgm:t>
    </dgm:pt>
    <dgm:pt modelId="{FD4B377A-9055-45E2-9582-9471728B76BA}" type="pres">
      <dgm:prSet presAssocID="{FFFCA3BC-568A-4B1B-89C0-CF068F072AB3}" presName="Name0" presStyleCnt="0">
        <dgm:presLayoutVars>
          <dgm:dir/>
          <dgm:resizeHandles val="exact"/>
        </dgm:presLayoutVars>
      </dgm:prSet>
      <dgm:spPr/>
      <dgm:t>
        <a:bodyPr/>
        <a:lstStyle/>
        <a:p>
          <a:endParaRPr lang="es-MX"/>
        </a:p>
      </dgm:t>
    </dgm:pt>
    <dgm:pt modelId="{CD1A31E0-F2F7-47E6-A59B-8098EFBEF928}" type="pres">
      <dgm:prSet presAssocID="{FFFCA3BC-568A-4B1B-89C0-CF068F072AB3}" presName="arrow" presStyleLbl="bgShp" presStyleIdx="0" presStyleCnt="1"/>
      <dgm:spPr/>
    </dgm:pt>
    <dgm:pt modelId="{193B4E2C-ED2F-4257-BE36-E535F4C3FD5F}" type="pres">
      <dgm:prSet presAssocID="{FFFCA3BC-568A-4B1B-89C0-CF068F072AB3}" presName="points" presStyleCnt="0"/>
      <dgm:spPr/>
    </dgm:pt>
    <dgm:pt modelId="{14B42E37-E50E-4CB2-BF06-932EC72F71A7}" type="pres">
      <dgm:prSet presAssocID="{A5BB99CD-B0AD-4275-9FBC-BE3FEA58FC30}" presName="compositeA" presStyleCnt="0"/>
      <dgm:spPr/>
    </dgm:pt>
    <dgm:pt modelId="{2A933B51-B73A-459F-9D8A-E6109C7EB13C}" type="pres">
      <dgm:prSet presAssocID="{A5BB99CD-B0AD-4275-9FBC-BE3FEA58FC30}" presName="textA" presStyleLbl="revTx" presStyleIdx="0" presStyleCnt="4">
        <dgm:presLayoutVars>
          <dgm:bulletEnabled val="1"/>
        </dgm:presLayoutVars>
      </dgm:prSet>
      <dgm:spPr/>
      <dgm:t>
        <a:bodyPr/>
        <a:lstStyle/>
        <a:p>
          <a:endParaRPr lang="es-MX"/>
        </a:p>
      </dgm:t>
    </dgm:pt>
    <dgm:pt modelId="{2BE6C91B-5D1C-49C2-B92E-AA563E0E9184}" type="pres">
      <dgm:prSet presAssocID="{A5BB99CD-B0AD-4275-9FBC-BE3FEA58FC30}" presName="circleA" presStyleLbl="node1" presStyleIdx="0" presStyleCnt="4"/>
      <dgm:spPr/>
    </dgm:pt>
    <dgm:pt modelId="{79331DFB-8570-44E8-8E6B-F010E8F7B102}" type="pres">
      <dgm:prSet presAssocID="{A5BB99CD-B0AD-4275-9FBC-BE3FEA58FC30}" presName="spaceA" presStyleCnt="0"/>
      <dgm:spPr/>
    </dgm:pt>
    <dgm:pt modelId="{F4AAC901-D8F8-4831-B6FB-F576F33843C4}" type="pres">
      <dgm:prSet presAssocID="{9F9D134F-2B26-4692-9DBB-9C0DA3298DFA}" presName="space" presStyleCnt="0"/>
      <dgm:spPr/>
    </dgm:pt>
    <dgm:pt modelId="{091E3E5A-5C54-477A-8E73-D01EEE25914A}" type="pres">
      <dgm:prSet presAssocID="{084CB9A4-5420-43C0-8904-889DC3F696E1}" presName="compositeB" presStyleCnt="0"/>
      <dgm:spPr/>
    </dgm:pt>
    <dgm:pt modelId="{1F1963C0-01EA-4997-BBC6-126CF12DCE97}" type="pres">
      <dgm:prSet presAssocID="{084CB9A4-5420-43C0-8904-889DC3F696E1}" presName="textB" presStyleLbl="revTx" presStyleIdx="1" presStyleCnt="4">
        <dgm:presLayoutVars>
          <dgm:bulletEnabled val="1"/>
        </dgm:presLayoutVars>
      </dgm:prSet>
      <dgm:spPr/>
      <dgm:t>
        <a:bodyPr/>
        <a:lstStyle/>
        <a:p>
          <a:endParaRPr lang="es-MX"/>
        </a:p>
      </dgm:t>
    </dgm:pt>
    <dgm:pt modelId="{B26AC050-AAD6-4BE7-ACE3-BBA9625E2CEC}" type="pres">
      <dgm:prSet presAssocID="{084CB9A4-5420-43C0-8904-889DC3F696E1}" presName="circleB" presStyleLbl="node1" presStyleIdx="1" presStyleCnt="4"/>
      <dgm:spPr/>
    </dgm:pt>
    <dgm:pt modelId="{4119AFF6-EEEC-4F41-BC28-8027F8D24D21}" type="pres">
      <dgm:prSet presAssocID="{084CB9A4-5420-43C0-8904-889DC3F696E1}" presName="spaceB" presStyleCnt="0"/>
      <dgm:spPr/>
    </dgm:pt>
    <dgm:pt modelId="{D19E6F55-8C94-47FA-8789-53FA774C799D}" type="pres">
      <dgm:prSet presAssocID="{290FE8BC-D2BA-4A31-B10B-80A9616434BF}" presName="space" presStyleCnt="0"/>
      <dgm:spPr/>
    </dgm:pt>
    <dgm:pt modelId="{6C85C45F-FD31-4FC2-B470-DD4D5DF5AC85}" type="pres">
      <dgm:prSet presAssocID="{CD2FDF5E-8991-4370-B6B8-74FDEF1EED95}" presName="compositeA" presStyleCnt="0"/>
      <dgm:spPr/>
    </dgm:pt>
    <dgm:pt modelId="{8AADA77A-D2DB-4044-A9BC-05DF9B3417B0}" type="pres">
      <dgm:prSet presAssocID="{CD2FDF5E-8991-4370-B6B8-74FDEF1EED95}" presName="textA" presStyleLbl="revTx" presStyleIdx="2" presStyleCnt="4">
        <dgm:presLayoutVars>
          <dgm:bulletEnabled val="1"/>
        </dgm:presLayoutVars>
      </dgm:prSet>
      <dgm:spPr/>
      <dgm:t>
        <a:bodyPr/>
        <a:lstStyle/>
        <a:p>
          <a:endParaRPr lang="es-MX"/>
        </a:p>
      </dgm:t>
    </dgm:pt>
    <dgm:pt modelId="{FB512EFA-4572-4E34-BEA8-09BC9ED9781E}" type="pres">
      <dgm:prSet presAssocID="{CD2FDF5E-8991-4370-B6B8-74FDEF1EED95}" presName="circleA" presStyleLbl="node1" presStyleIdx="2" presStyleCnt="4"/>
      <dgm:spPr/>
    </dgm:pt>
    <dgm:pt modelId="{E04135C5-B8FF-4B48-8AC6-3575769DED3B}" type="pres">
      <dgm:prSet presAssocID="{CD2FDF5E-8991-4370-B6B8-74FDEF1EED95}" presName="spaceA" presStyleCnt="0"/>
      <dgm:spPr/>
    </dgm:pt>
    <dgm:pt modelId="{70BE8D8E-93F5-4FC6-8DD3-201BECA51599}" type="pres">
      <dgm:prSet presAssocID="{11B3E321-FFFB-4167-8FA4-B75F9AB74435}" presName="space" presStyleCnt="0"/>
      <dgm:spPr/>
    </dgm:pt>
    <dgm:pt modelId="{1A23286A-1328-4A08-9546-616A1806D28E}" type="pres">
      <dgm:prSet presAssocID="{D3AC2B69-7284-4878-B2B7-9E9CF8576598}" presName="compositeB" presStyleCnt="0"/>
      <dgm:spPr/>
    </dgm:pt>
    <dgm:pt modelId="{F8A0FDD9-501D-46DE-9265-430BB601BEA4}" type="pres">
      <dgm:prSet presAssocID="{D3AC2B69-7284-4878-B2B7-9E9CF8576598}" presName="textB" presStyleLbl="revTx" presStyleIdx="3" presStyleCnt="4">
        <dgm:presLayoutVars>
          <dgm:bulletEnabled val="1"/>
        </dgm:presLayoutVars>
      </dgm:prSet>
      <dgm:spPr/>
      <dgm:t>
        <a:bodyPr/>
        <a:lstStyle/>
        <a:p>
          <a:endParaRPr lang="es-MX"/>
        </a:p>
      </dgm:t>
    </dgm:pt>
    <dgm:pt modelId="{93C6D7F8-FCF7-491B-912E-B7CB5227B4C4}" type="pres">
      <dgm:prSet presAssocID="{D3AC2B69-7284-4878-B2B7-9E9CF8576598}" presName="circleB" presStyleLbl="node1" presStyleIdx="3" presStyleCnt="4"/>
      <dgm:spPr/>
    </dgm:pt>
    <dgm:pt modelId="{534CBD20-3C0F-4353-9463-0F017B8ABE61}" type="pres">
      <dgm:prSet presAssocID="{D3AC2B69-7284-4878-B2B7-9E9CF8576598}" presName="spaceB" presStyleCnt="0"/>
      <dgm:spPr/>
    </dgm:pt>
  </dgm:ptLst>
  <dgm:cxnLst>
    <dgm:cxn modelId="{BF6F0B4A-19D3-4A99-BC16-27B292643BEC}" type="presOf" srcId="{D3AC2B69-7284-4878-B2B7-9E9CF8576598}" destId="{F8A0FDD9-501D-46DE-9265-430BB601BEA4}" srcOrd="0" destOrd="0" presId="urn:microsoft.com/office/officeart/2005/8/layout/hProcess11"/>
    <dgm:cxn modelId="{E7CAAA0A-FD6C-4601-AA5B-8A001F7F7294}" type="presOf" srcId="{CD2FDF5E-8991-4370-B6B8-74FDEF1EED95}" destId="{8AADA77A-D2DB-4044-A9BC-05DF9B3417B0}" srcOrd="0" destOrd="0" presId="urn:microsoft.com/office/officeart/2005/8/layout/hProcess11"/>
    <dgm:cxn modelId="{AF437327-D2A8-45D8-995C-B8CF2851DA75}" type="presOf" srcId="{A5BB99CD-B0AD-4275-9FBC-BE3FEA58FC30}" destId="{2A933B51-B73A-459F-9D8A-E6109C7EB13C}" srcOrd="0" destOrd="0" presId="urn:microsoft.com/office/officeart/2005/8/layout/hProcess11"/>
    <dgm:cxn modelId="{709C9D55-5937-4FF7-B87F-DDD51F965B3B}" srcId="{FFFCA3BC-568A-4B1B-89C0-CF068F072AB3}" destId="{CD2FDF5E-8991-4370-B6B8-74FDEF1EED95}" srcOrd="2" destOrd="0" parTransId="{746DB9FB-0532-470C-8CDC-9F1105E60447}" sibTransId="{11B3E321-FFFB-4167-8FA4-B75F9AB74435}"/>
    <dgm:cxn modelId="{4D0C2ECB-2879-4498-ACC3-2B7BB8F78D02}" type="presOf" srcId="{084CB9A4-5420-43C0-8904-889DC3F696E1}" destId="{1F1963C0-01EA-4997-BBC6-126CF12DCE97}" srcOrd="0" destOrd="0" presId="urn:microsoft.com/office/officeart/2005/8/layout/hProcess11"/>
    <dgm:cxn modelId="{5903B6DF-738C-4C44-BAB5-D3539C91AEFF}" srcId="{FFFCA3BC-568A-4B1B-89C0-CF068F072AB3}" destId="{D3AC2B69-7284-4878-B2B7-9E9CF8576598}" srcOrd="3" destOrd="0" parTransId="{AC0D8ECB-74AB-45E3-9D4E-4E59F36995F1}" sibTransId="{3F7E5403-9917-4A74-9E44-A33E4F76FC27}"/>
    <dgm:cxn modelId="{F062435C-8E6D-423C-AEC1-8FCAEECF9E2A}" srcId="{FFFCA3BC-568A-4B1B-89C0-CF068F072AB3}" destId="{084CB9A4-5420-43C0-8904-889DC3F696E1}" srcOrd="1" destOrd="0" parTransId="{BDCC3A95-AFE5-4152-86D9-B9279CA0D500}" sibTransId="{290FE8BC-D2BA-4A31-B10B-80A9616434BF}"/>
    <dgm:cxn modelId="{FAF74941-C6F3-4E50-B323-79AFA9F247C9}" type="presOf" srcId="{FFFCA3BC-568A-4B1B-89C0-CF068F072AB3}" destId="{FD4B377A-9055-45E2-9582-9471728B76BA}" srcOrd="0" destOrd="0" presId="urn:microsoft.com/office/officeart/2005/8/layout/hProcess11"/>
    <dgm:cxn modelId="{933B65EE-8951-40E0-95F6-B24D14C6DCA7}" srcId="{FFFCA3BC-568A-4B1B-89C0-CF068F072AB3}" destId="{A5BB99CD-B0AD-4275-9FBC-BE3FEA58FC30}" srcOrd="0" destOrd="0" parTransId="{164C04ED-9584-4CA0-9FB2-BDF46821EF0E}" sibTransId="{9F9D134F-2B26-4692-9DBB-9C0DA3298DFA}"/>
    <dgm:cxn modelId="{A115EFEE-B4B1-4656-9F8B-4F8740AC69F6}" type="presParOf" srcId="{FD4B377A-9055-45E2-9582-9471728B76BA}" destId="{CD1A31E0-F2F7-47E6-A59B-8098EFBEF928}" srcOrd="0" destOrd="0" presId="urn:microsoft.com/office/officeart/2005/8/layout/hProcess11"/>
    <dgm:cxn modelId="{54B10665-2802-4F59-98F9-CEB1B001738C}" type="presParOf" srcId="{FD4B377A-9055-45E2-9582-9471728B76BA}" destId="{193B4E2C-ED2F-4257-BE36-E535F4C3FD5F}" srcOrd="1" destOrd="0" presId="urn:microsoft.com/office/officeart/2005/8/layout/hProcess11"/>
    <dgm:cxn modelId="{0913D7BD-D5E8-468C-AF62-ADDA63082CCD}" type="presParOf" srcId="{193B4E2C-ED2F-4257-BE36-E535F4C3FD5F}" destId="{14B42E37-E50E-4CB2-BF06-932EC72F71A7}" srcOrd="0" destOrd="0" presId="urn:microsoft.com/office/officeart/2005/8/layout/hProcess11"/>
    <dgm:cxn modelId="{B3150D4A-E9CB-44A0-BC39-46448E0AE84C}" type="presParOf" srcId="{14B42E37-E50E-4CB2-BF06-932EC72F71A7}" destId="{2A933B51-B73A-459F-9D8A-E6109C7EB13C}" srcOrd="0" destOrd="0" presId="urn:microsoft.com/office/officeart/2005/8/layout/hProcess11"/>
    <dgm:cxn modelId="{90752906-8B38-41BD-ADA9-CEC5C4542E7A}" type="presParOf" srcId="{14B42E37-E50E-4CB2-BF06-932EC72F71A7}" destId="{2BE6C91B-5D1C-49C2-B92E-AA563E0E9184}" srcOrd="1" destOrd="0" presId="urn:microsoft.com/office/officeart/2005/8/layout/hProcess11"/>
    <dgm:cxn modelId="{2EC131B1-8688-48A7-8135-EC005B3F34CE}" type="presParOf" srcId="{14B42E37-E50E-4CB2-BF06-932EC72F71A7}" destId="{79331DFB-8570-44E8-8E6B-F010E8F7B102}" srcOrd="2" destOrd="0" presId="urn:microsoft.com/office/officeart/2005/8/layout/hProcess11"/>
    <dgm:cxn modelId="{35CDE474-0D62-4AEC-A820-7547BE57EEA1}" type="presParOf" srcId="{193B4E2C-ED2F-4257-BE36-E535F4C3FD5F}" destId="{F4AAC901-D8F8-4831-B6FB-F576F33843C4}" srcOrd="1" destOrd="0" presId="urn:microsoft.com/office/officeart/2005/8/layout/hProcess11"/>
    <dgm:cxn modelId="{749692DE-3A30-4D52-856D-A74EC116F77F}" type="presParOf" srcId="{193B4E2C-ED2F-4257-BE36-E535F4C3FD5F}" destId="{091E3E5A-5C54-477A-8E73-D01EEE25914A}" srcOrd="2" destOrd="0" presId="urn:microsoft.com/office/officeart/2005/8/layout/hProcess11"/>
    <dgm:cxn modelId="{D05DC934-C7A8-44CA-867D-DA0CAB6B6318}" type="presParOf" srcId="{091E3E5A-5C54-477A-8E73-D01EEE25914A}" destId="{1F1963C0-01EA-4997-BBC6-126CF12DCE97}" srcOrd="0" destOrd="0" presId="urn:microsoft.com/office/officeart/2005/8/layout/hProcess11"/>
    <dgm:cxn modelId="{492D54C5-E712-4AE4-AACB-AA1E7119B454}" type="presParOf" srcId="{091E3E5A-5C54-477A-8E73-D01EEE25914A}" destId="{B26AC050-AAD6-4BE7-ACE3-BBA9625E2CEC}" srcOrd="1" destOrd="0" presId="urn:microsoft.com/office/officeart/2005/8/layout/hProcess11"/>
    <dgm:cxn modelId="{16B7CEF4-F8C6-459E-9360-59CFDC09CA9A}" type="presParOf" srcId="{091E3E5A-5C54-477A-8E73-D01EEE25914A}" destId="{4119AFF6-EEEC-4F41-BC28-8027F8D24D21}" srcOrd="2" destOrd="0" presId="urn:microsoft.com/office/officeart/2005/8/layout/hProcess11"/>
    <dgm:cxn modelId="{1BAD2BD8-717B-4A14-9470-B12EE6AEF522}" type="presParOf" srcId="{193B4E2C-ED2F-4257-BE36-E535F4C3FD5F}" destId="{D19E6F55-8C94-47FA-8789-53FA774C799D}" srcOrd="3" destOrd="0" presId="urn:microsoft.com/office/officeart/2005/8/layout/hProcess11"/>
    <dgm:cxn modelId="{4CB93E3E-1C14-4657-B9B3-08DCC5EAC3BC}" type="presParOf" srcId="{193B4E2C-ED2F-4257-BE36-E535F4C3FD5F}" destId="{6C85C45F-FD31-4FC2-B470-DD4D5DF5AC85}" srcOrd="4" destOrd="0" presId="urn:microsoft.com/office/officeart/2005/8/layout/hProcess11"/>
    <dgm:cxn modelId="{305A2554-7F91-42D3-85BC-3BF451AF2626}" type="presParOf" srcId="{6C85C45F-FD31-4FC2-B470-DD4D5DF5AC85}" destId="{8AADA77A-D2DB-4044-A9BC-05DF9B3417B0}" srcOrd="0" destOrd="0" presId="urn:microsoft.com/office/officeart/2005/8/layout/hProcess11"/>
    <dgm:cxn modelId="{EB368FA6-D69F-4D3D-85AB-60542229294F}" type="presParOf" srcId="{6C85C45F-FD31-4FC2-B470-DD4D5DF5AC85}" destId="{FB512EFA-4572-4E34-BEA8-09BC9ED9781E}" srcOrd="1" destOrd="0" presId="urn:microsoft.com/office/officeart/2005/8/layout/hProcess11"/>
    <dgm:cxn modelId="{B5D4A365-CB86-4A87-8B29-6DBEACA2F961}" type="presParOf" srcId="{6C85C45F-FD31-4FC2-B470-DD4D5DF5AC85}" destId="{E04135C5-B8FF-4B48-8AC6-3575769DED3B}" srcOrd="2" destOrd="0" presId="urn:microsoft.com/office/officeart/2005/8/layout/hProcess11"/>
    <dgm:cxn modelId="{D1C86988-8915-4287-8D2E-01111A4060B1}" type="presParOf" srcId="{193B4E2C-ED2F-4257-BE36-E535F4C3FD5F}" destId="{70BE8D8E-93F5-4FC6-8DD3-201BECA51599}" srcOrd="5" destOrd="0" presId="urn:microsoft.com/office/officeart/2005/8/layout/hProcess11"/>
    <dgm:cxn modelId="{FB922D0E-B5F0-412D-9B2B-8C0A7B4E8BC1}" type="presParOf" srcId="{193B4E2C-ED2F-4257-BE36-E535F4C3FD5F}" destId="{1A23286A-1328-4A08-9546-616A1806D28E}" srcOrd="6" destOrd="0" presId="urn:microsoft.com/office/officeart/2005/8/layout/hProcess11"/>
    <dgm:cxn modelId="{4C6150D9-BF3A-47DF-B61F-699725B2A102}" type="presParOf" srcId="{1A23286A-1328-4A08-9546-616A1806D28E}" destId="{F8A0FDD9-501D-46DE-9265-430BB601BEA4}" srcOrd="0" destOrd="0" presId="urn:microsoft.com/office/officeart/2005/8/layout/hProcess11"/>
    <dgm:cxn modelId="{3BC464AC-F538-4880-85D3-E3C973EE698A}" type="presParOf" srcId="{1A23286A-1328-4A08-9546-616A1806D28E}" destId="{93C6D7F8-FCF7-491B-912E-B7CB5227B4C4}" srcOrd="1" destOrd="0" presId="urn:microsoft.com/office/officeart/2005/8/layout/hProcess11"/>
    <dgm:cxn modelId="{B2935216-9619-4E99-93CA-732391F04379}" type="presParOf" srcId="{1A23286A-1328-4A08-9546-616A1806D28E}" destId="{534CBD20-3C0F-4353-9463-0F017B8ABE6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3ADB00-4A3B-4DAE-A732-B9A157BF08D6}" type="doc">
      <dgm:prSet loTypeId="urn:microsoft.com/office/officeart/2005/8/layout/radial5" loCatId="relationship" qsTypeId="urn:microsoft.com/office/officeart/2005/8/quickstyle/3d2" qsCatId="3D" csTypeId="urn:microsoft.com/office/officeart/2005/8/colors/accent2_5" csCatId="accent2" phldr="1"/>
      <dgm:spPr/>
      <dgm:t>
        <a:bodyPr/>
        <a:lstStyle/>
        <a:p>
          <a:endParaRPr lang="es-MX"/>
        </a:p>
      </dgm:t>
    </dgm:pt>
    <dgm:pt modelId="{9CDCEB89-E074-475D-B697-8A882F0F0B45}">
      <dgm:prSet phldrT="[Texto]" custT="1"/>
      <dgm:spPr/>
      <dgm:t>
        <a:bodyPr/>
        <a:lstStyle/>
        <a:p>
          <a:r>
            <a:rPr lang="es-MX" sz="1000" b="0" u="none" dirty="0"/>
            <a:t>No eran tribunales de trabajo, pero sí autoridades contra cuyos actos procede el juicio de amparo</a:t>
          </a:r>
        </a:p>
      </dgm:t>
    </dgm:pt>
    <dgm:pt modelId="{56E5CF8C-76E2-4AAD-BFEC-788878702899}" type="parTrans" cxnId="{69E6FD0A-9009-45B1-87C9-EA3CA8F69442}">
      <dgm:prSet/>
      <dgm:spPr/>
      <dgm:t>
        <a:bodyPr/>
        <a:lstStyle/>
        <a:p>
          <a:endParaRPr lang="es-MX"/>
        </a:p>
      </dgm:t>
    </dgm:pt>
    <dgm:pt modelId="{CE05C7A3-3033-4756-B5A2-B0DAD30060F7}" type="sibTrans" cxnId="{69E6FD0A-9009-45B1-87C9-EA3CA8F69442}">
      <dgm:prSet/>
      <dgm:spPr/>
      <dgm:t>
        <a:bodyPr/>
        <a:lstStyle/>
        <a:p>
          <a:endParaRPr lang="es-MX"/>
        </a:p>
      </dgm:t>
    </dgm:pt>
    <dgm:pt modelId="{D7CB780E-A4C4-42ED-B9A7-CF02139190D3}">
      <dgm:prSet phldrT="[Texto]" custT="1"/>
      <dgm:spPr/>
      <dgm:t>
        <a:bodyPr/>
        <a:lstStyle/>
        <a:p>
          <a:r>
            <a:rPr lang="es-MX" sz="2000" dirty="0"/>
            <a:t>SCJN</a:t>
          </a:r>
        </a:p>
      </dgm:t>
    </dgm:pt>
    <dgm:pt modelId="{7E70E378-B69F-48FC-B5FA-73F0F20E4417}" type="parTrans" cxnId="{89B75254-4A9B-4BD3-94B9-8C9191060AE2}">
      <dgm:prSet/>
      <dgm:spPr/>
      <dgm:t>
        <a:bodyPr/>
        <a:lstStyle/>
        <a:p>
          <a:endParaRPr lang="es-MX"/>
        </a:p>
      </dgm:t>
    </dgm:pt>
    <dgm:pt modelId="{42F7DDBF-E7B3-448A-B966-C7E20DB710C3}" type="sibTrans" cxnId="{89B75254-4A9B-4BD3-94B9-8C9191060AE2}">
      <dgm:prSet/>
      <dgm:spPr/>
      <dgm:t>
        <a:bodyPr/>
        <a:lstStyle/>
        <a:p>
          <a:endParaRPr lang="es-MX"/>
        </a:p>
      </dgm:t>
    </dgm:pt>
    <dgm:pt modelId="{971C1B0A-47CB-4A2D-84B9-A0F4C8BA73FB}">
      <dgm:prSet phldrT="[Texto]" custT="1"/>
      <dgm:spPr/>
      <dgm:t>
        <a:bodyPr/>
        <a:lstStyle/>
        <a:p>
          <a:r>
            <a:rPr lang="es-MX" sz="1200" dirty="0"/>
            <a:t>CONCLUYÓ</a:t>
          </a:r>
        </a:p>
      </dgm:t>
    </dgm:pt>
    <dgm:pt modelId="{7AB8C893-BF74-46C5-8BDA-92EA3D3CFE96}" type="parTrans" cxnId="{6FB39C11-02AB-4FBB-ABB2-74162039E0AB}">
      <dgm:prSet/>
      <dgm:spPr/>
      <dgm:t>
        <a:bodyPr/>
        <a:lstStyle/>
        <a:p>
          <a:endParaRPr lang="es-MX"/>
        </a:p>
      </dgm:t>
    </dgm:pt>
    <dgm:pt modelId="{60A29B7B-4073-4DE7-BCB3-187A50276180}" type="sibTrans" cxnId="{6FB39C11-02AB-4FBB-ABB2-74162039E0AB}">
      <dgm:prSet/>
      <dgm:spPr/>
      <dgm:t>
        <a:bodyPr/>
        <a:lstStyle/>
        <a:p>
          <a:endParaRPr lang="es-MX"/>
        </a:p>
      </dgm:t>
    </dgm:pt>
    <dgm:pt modelId="{FCB6F379-CA4D-4189-A230-6FCB294B254A}">
      <dgm:prSet phldrT="[Texto]" custT="1"/>
      <dgm:spPr/>
      <dgm:t>
        <a:bodyPr/>
        <a:lstStyle/>
        <a:p>
          <a:r>
            <a:rPr lang="es-MX" sz="2000" dirty="0"/>
            <a:t>1918</a:t>
          </a:r>
        </a:p>
      </dgm:t>
    </dgm:pt>
    <dgm:pt modelId="{306330A8-B51C-48C3-9122-19B2FAB0E35C}" type="parTrans" cxnId="{90B62EA0-F454-45D8-B07D-866B0277347A}">
      <dgm:prSet/>
      <dgm:spPr/>
      <dgm:t>
        <a:bodyPr/>
        <a:lstStyle/>
        <a:p>
          <a:endParaRPr lang="es-MX"/>
        </a:p>
      </dgm:t>
    </dgm:pt>
    <dgm:pt modelId="{D5878094-AA2A-40E6-BE88-9104A82A5B56}" type="sibTrans" cxnId="{90B62EA0-F454-45D8-B07D-866B0277347A}">
      <dgm:prSet/>
      <dgm:spPr/>
      <dgm:t>
        <a:bodyPr/>
        <a:lstStyle/>
        <a:p>
          <a:endParaRPr lang="es-MX"/>
        </a:p>
      </dgm:t>
    </dgm:pt>
    <dgm:pt modelId="{5F783D21-0864-4043-B17E-AA3BED8CFE0C}" type="pres">
      <dgm:prSet presAssocID="{B93ADB00-4A3B-4DAE-A732-B9A157BF08D6}" presName="Name0" presStyleCnt="0">
        <dgm:presLayoutVars>
          <dgm:chMax val="1"/>
          <dgm:dir/>
          <dgm:animLvl val="ctr"/>
          <dgm:resizeHandles val="exact"/>
        </dgm:presLayoutVars>
      </dgm:prSet>
      <dgm:spPr/>
      <dgm:t>
        <a:bodyPr/>
        <a:lstStyle/>
        <a:p>
          <a:endParaRPr lang="es-MX"/>
        </a:p>
      </dgm:t>
    </dgm:pt>
    <dgm:pt modelId="{37F7F51D-1385-4B5C-AABF-CEC0EC4F5C25}" type="pres">
      <dgm:prSet presAssocID="{9CDCEB89-E074-475D-B697-8A882F0F0B45}" presName="centerShape" presStyleLbl="node0" presStyleIdx="0" presStyleCnt="1" custScaleX="146915" custScaleY="126282"/>
      <dgm:spPr/>
      <dgm:t>
        <a:bodyPr/>
        <a:lstStyle/>
        <a:p>
          <a:endParaRPr lang="es-MX"/>
        </a:p>
      </dgm:t>
    </dgm:pt>
    <dgm:pt modelId="{98E3B88C-FBBB-465D-9D04-C7D33056EFAF}" type="pres">
      <dgm:prSet presAssocID="{7E70E378-B69F-48FC-B5FA-73F0F20E4417}" presName="parTrans" presStyleLbl="sibTrans2D1" presStyleIdx="0" presStyleCnt="3"/>
      <dgm:spPr/>
      <dgm:t>
        <a:bodyPr/>
        <a:lstStyle/>
        <a:p>
          <a:endParaRPr lang="es-MX"/>
        </a:p>
      </dgm:t>
    </dgm:pt>
    <dgm:pt modelId="{C1E4143B-279B-48BD-B653-3E4611835416}" type="pres">
      <dgm:prSet presAssocID="{7E70E378-B69F-48FC-B5FA-73F0F20E4417}" presName="connectorText" presStyleLbl="sibTrans2D1" presStyleIdx="0" presStyleCnt="3"/>
      <dgm:spPr/>
      <dgm:t>
        <a:bodyPr/>
        <a:lstStyle/>
        <a:p>
          <a:endParaRPr lang="es-MX"/>
        </a:p>
      </dgm:t>
    </dgm:pt>
    <dgm:pt modelId="{015CD316-B9A0-4443-B6C2-0DD6EE2403EC}" type="pres">
      <dgm:prSet presAssocID="{D7CB780E-A4C4-42ED-B9A7-CF02139190D3}" presName="node" presStyleLbl="node1" presStyleIdx="0" presStyleCnt="3">
        <dgm:presLayoutVars>
          <dgm:bulletEnabled val="1"/>
        </dgm:presLayoutVars>
      </dgm:prSet>
      <dgm:spPr/>
      <dgm:t>
        <a:bodyPr/>
        <a:lstStyle/>
        <a:p>
          <a:endParaRPr lang="es-MX"/>
        </a:p>
      </dgm:t>
    </dgm:pt>
    <dgm:pt modelId="{F3BE5B40-88FA-405E-9C08-D15ED0371EAD}" type="pres">
      <dgm:prSet presAssocID="{7AB8C893-BF74-46C5-8BDA-92EA3D3CFE96}" presName="parTrans" presStyleLbl="sibTrans2D1" presStyleIdx="1" presStyleCnt="3"/>
      <dgm:spPr/>
      <dgm:t>
        <a:bodyPr/>
        <a:lstStyle/>
        <a:p>
          <a:endParaRPr lang="es-MX"/>
        </a:p>
      </dgm:t>
    </dgm:pt>
    <dgm:pt modelId="{F567E838-609A-47BF-9672-58D8CF4E5674}" type="pres">
      <dgm:prSet presAssocID="{7AB8C893-BF74-46C5-8BDA-92EA3D3CFE96}" presName="connectorText" presStyleLbl="sibTrans2D1" presStyleIdx="1" presStyleCnt="3"/>
      <dgm:spPr/>
      <dgm:t>
        <a:bodyPr/>
        <a:lstStyle/>
        <a:p>
          <a:endParaRPr lang="es-MX"/>
        </a:p>
      </dgm:t>
    </dgm:pt>
    <dgm:pt modelId="{98313E96-6BC9-4A8E-9142-E58C8B01CE76}" type="pres">
      <dgm:prSet presAssocID="{971C1B0A-47CB-4A2D-84B9-A0F4C8BA73FB}" presName="node" presStyleLbl="node1" presStyleIdx="1" presStyleCnt="3">
        <dgm:presLayoutVars>
          <dgm:bulletEnabled val="1"/>
        </dgm:presLayoutVars>
      </dgm:prSet>
      <dgm:spPr/>
      <dgm:t>
        <a:bodyPr/>
        <a:lstStyle/>
        <a:p>
          <a:endParaRPr lang="es-MX"/>
        </a:p>
      </dgm:t>
    </dgm:pt>
    <dgm:pt modelId="{6AB49C86-3167-49B1-B255-28A52ED0325F}" type="pres">
      <dgm:prSet presAssocID="{306330A8-B51C-48C3-9122-19B2FAB0E35C}" presName="parTrans" presStyleLbl="sibTrans2D1" presStyleIdx="2" presStyleCnt="3"/>
      <dgm:spPr/>
      <dgm:t>
        <a:bodyPr/>
        <a:lstStyle/>
        <a:p>
          <a:endParaRPr lang="es-MX"/>
        </a:p>
      </dgm:t>
    </dgm:pt>
    <dgm:pt modelId="{C1C8C604-845E-4DDD-B4C2-0BCB160631DB}" type="pres">
      <dgm:prSet presAssocID="{306330A8-B51C-48C3-9122-19B2FAB0E35C}" presName="connectorText" presStyleLbl="sibTrans2D1" presStyleIdx="2" presStyleCnt="3"/>
      <dgm:spPr/>
      <dgm:t>
        <a:bodyPr/>
        <a:lstStyle/>
        <a:p>
          <a:endParaRPr lang="es-MX"/>
        </a:p>
      </dgm:t>
    </dgm:pt>
    <dgm:pt modelId="{B43E7826-7B3F-4C94-8512-91F906E5EEB3}" type="pres">
      <dgm:prSet presAssocID="{FCB6F379-CA4D-4189-A230-6FCB294B254A}" presName="node" presStyleLbl="node1" presStyleIdx="2" presStyleCnt="3">
        <dgm:presLayoutVars>
          <dgm:bulletEnabled val="1"/>
        </dgm:presLayoutVars>
      </dgm:prSet>
      <dgm:spPr/>
      <dgm:t>
        <a:bodyPr/>
        <a:lstStyle/>
        <a:p>
          <a:endParaRPr lang="es-MX"/>
        </a:p>
      </dgm:t>
    </dgm:pt>
  </dgm:ptLst>
  <dgm:cxnLst>
    <dgm:cxn modelId="{AFD501A3-DE06-4A50-9FB8-57CDFE345B2E}" type="presOf" srcId="{FCB6F379-CA4D-4189-A230-6FCB294B254A}" destId="{B43E7826-7B3F-4C94-8512-91F906E5EEB3}" srcOrd="0" destOrd="0" presId="urn:microsoft.com/office/officeart/2005/8/layout/radial5"/>
    <dgm:cxn modelId="{73ACB57D-51A9-4429-8088-383276F543E4}" type="presOf" srcId="{306330A8-B51C-48C3-9122-19B2FAB0E35C}" destId="{C1C8C604-845E-4DDD-B4C2-0BCB160631DB}" srcOrd="1" destOrd="0" presId="urn:microsoft.com/office/officeart/2005/8/layout/radial5"/>
    <dgm:cxn modelId="{6FB39C11-02AB-4FBB-ABB2-74162039E0AB}" srcId="{9CDCEB89-E074-475D-B697-8A882F0F0B45}" destId="{971C1B0A-47CB-4A2D-84B9-A0F4C8BA73FB}" srcOrd="1" destOrd="0" parTransId="{7AB8C893-BF74-46C5-8BDA-92EA3D3CFE96}" sibTransId="{60A29B7B-4073-4DE7-BCB3-187A50276180}"/>
    <dgm:cxn modelId="{96B3F1F5-6AC4-49C6-B84D-29E68895F600}" type="presOf" srcId="{971C1B0A-47CB-4A2D-84B9-A0F4C8BA73FB}" destId="{98313E96-6BC9-4A8E-9142-E58C8B01CE76}" srcOrd="0" destOrd="0" presId="urn:microsoft.com/office/officeart/2005/8/layout/radial5"/>
    <dgm:cxn modelId="{69E6FD0A-9009-45B1-87C9-EA3CA8F69442}" srcId="{B93ADB00-4A3B-4DAE-A732-B9A157BF08D6}" destId="{9CDCEB89-E074-475D-B697-8A882F0F0B45}" srcOrd="0" destOrd="0" parTransId="{56E5CF8C-76E2-4AAD-BFEC-788878702899}" sibTransId="{CE05C7A3-3033-4756-B5A2-B0DAD30060F7}"/>
    <dgm:cxn modelId="{33EC01A9-83CA-4D7D-AF53-B12023C33048}" type="presOf" srcId="{7AB8C893-BF74-46C5-8BDA-92EA3D3CFE96}" destId="{F3BE5B40-88FA-405E-9C08-D15ED0371EAD}" srcOrd="0" destOrd="0" presId="urn:microsoft.com/office/officeart/2005/8/layout/radial5"/>
    <dgm:cxn modelId="{A018287A-9435-40BC-B305-7A96E4E81DDA}" type="presOf" srcId="{B93ADB00-4A3B-4DAE-A732-B9A157BF08D6}" destId="{5F783D21-0864-4043-B17E-AA3BED8CFE0C}" srcOrd="0" destOrd="0" presId="urn:microsoft.com/office/officeart/2005/8/layout/radial5"/>
    <dgm:cxn modelId="{D4D9BE42-AE15-4584-AE06-14451834A798}" type="presOf" srcId="{306330A8-B51C-48C3-9122-19B2FAB0E35C}" destId="{6AB49C86-3167-49B1-B255-28A52ED0325F}" srcOrd="0" destOrd="0" presId="urn:microsoft.com/office/officeart/2005/8/layout/radial5"/>
    <dgm:cxn modelId="{F9E6CDD8-068B-4900-92F3-B4A7082098C6}" type="presOf" srcId="{D7CB780E-A4C4-42ED-B9A7-CF02139190D3}" destId="{015CD316-B9A0-4443-B6C2-0DD6EE2403EC}" srcOrd="0" destOrd="0" presId="urn:microsoft.com/office/officeart/2005/8/layout/radial5"/>
    <dgm:cxn modelId="{BCF448E2-4DBF-4BD7-A012-607D129C233D}" type="presOf" srcId="{9CDCEB89-E074-475D-B697-8A882F0F0B45}" destId="{37F7F51D-1385-4B5C-AABF-CEC0EC4F5C25}" srcOrd="0" destOrd="0" presId="urn:microsoft.com/office/officeart/2005/8/layout/radial5"/>
    <dgm:cxn modelId="{89B75254-4A9B-4BD3-94B9-8C9191060AE2}" srcId="{9CDCEB89-E074-475D-B697-8A882F0F0B45}" destId="{D7CB780E-A4C4-42ED-B9A7-CF02139190D3}" srcOrd="0" destOrd="0" parTransId="{7E70E378-B69F-48FC-B5FA-73F0F20E4417}" sibTransId="{42F7DDBF-E7B3-448A-B966-C7E20DB710C3}"/>
    <dgm:cxn modelId="{90B62EA0-F454-45D8-B07D-866B0277347A}" srcId="{9CDCEB89-E074-475D-B697-8A882F0F0B45}" destId="{FCB6F379-CA4D-4189-A230-6FCB294B254A}" srcOrd="2" destOrd="0" parTransId="{306330A8-B51C-48C3-9122-19B2FAB0E35C}" sibTransId="{D5878094-AA2A-40E6-BE88-9104A82A5B56}"/>
    <dgm:cxn modelId="{83CE49BC-749A-4598-926E-2841109E2814}" type="presOf" srcId="{7E70E378-B69F-48FC-B5FA-73F0F20E4417}" destId="{98E3B88C-FBBB-465D-9D04-C7D33056EFAF}" srcOrd="0" destOrd="0" presId="urn:microsoft.com/office/officeart/2005/8/layout/radial5"/>
    <dgm:cxn modelId="{84A5C204-A846-497C-BBBE-F3AA89E107A3}" type="presOf" srcId="{7AB8C893-BF74-46C5-8BDA-92EA3D3CFE96}" destId="{F567E838-609A-47BF-9672-58D8CF4E5674}" srcOrd="1" destOrd="0" presId="urn:microsoft.com/office/officeart/2005/8/layout/radial5"/>
    <dgm:cxn modelId="{4AF9A4DC-30F1-4F82-AF2A-E5B4BAC9114C}" type="presOf" srcId="{7E70E378-B69F-48FC-B5FA-73F0F20E4417}" destId="{C1E4143B-279B-48BD-B653-3E4611835416}" srcOrd="1" destOrd="0" presId="urn:microsoft.com/office/officeart/2005/8/layout/radial5"/>
    <dgm:cxn modelId="{47F0F15E-EA0B-4DEC-93E3-702EC19CDC60}" type="presParOf" srcId="{5F783D21-0864-4043-B17E-AA3BED8CFE0C}" destId="{37F7F51D-1385-4B5C-AABF-CEC0EC4F5C25}" srcOrd="0" destOrd="0" presId="urn:microsoft.com/office/officeart/2005/8/layout/radial5"/>
    <dgm:cxn modelId="{5E90AE0E-14DC-452B-BCD7-FB5130512A20}" type="presParOf" srcId="{5F783D21-0864-4043-B17E-AA3BED8CFE0C}" destId="{98E3B88C-FBBB-465D-9D04-C7D33056EFAF}" srcOrd="1" destOrd="0" presId="urn:microsoft.com/office/officeart/2005/8/layout/radial5"/>
    <dgm:cxn modelId="{6686F540-4A38-4291-8B6A-4216CA8A55F2}" type="presParOf" srcId="{98E3B88C-FBBB-465D-9D04-C7D33056EFAF}" destId="{C1E4143B-279B-48BD-B653-3E4611835416}" srcOrd="0" destOrd="0" presId="urn:microsoft.com/office/officeart/2005/8/layout/radial5"/>
    <dgm:cxn modelId="{02261905-629D-46D5-8B74-4F47B6F356A5}" type="presParOf" srcId="{5F783D21-0864-4043-B17E-AA3BED8CFE0C}" destId="{015CD316-B9A0-4443-B6C2-0DD6EE2403EC}" srcOrd="2" destOrd="0" presId="urn:microsoft.com/office/officeart/2005/8/layout/radial5"/>
    <dgm:cxn modelId="{88AE8D30-7AF4-4DAF-ABD8-714E490D121A}" type="presParOf" srcId="{5F783D21-0864-4043-B17E-AA3BED8CFE0C}" destId="{F3BE5B40-88FA-405E-9C08-D15ED0371EAD}" srcOrd="3" destOrd="0" presId="urn:microsoft.com/office/officeart/2005/8/layout/radial5"/>
    <dgm:cxn modelId="{71880A34-A369-4983-BA75-5ECAEFBBE803}" type="presParOf" srcId="{F3BE5B40-88FA-405E-9C08-D15ED0371EAD}" destId="{F567E838-609A-47BF-9672-58D8CF4E5674}" srcOrd="0" destOrd="0" presId="urn:microsoft.com/office/officeart/2005/8/layout/radial5"/>
    <dgm:cxn modelId="{3F278AB7-B27C-49F9-B207-BD6348124D29}" type="presParOf" srcId="{5F783D21-0864-4043-B17E-AA3BED8CFE0C}" destId="{98313E96-6BC9-4A8E-9142-E58C8B01CE76}" srcOrd="4" destOrd="0" presId="urn:microsoft.com/office/officeart/2005/8/layout/radial5"/>
    <dgm:cxn modelId="{52FC208B-A702-4800-BC1E-6700015F2315}" type="presParOf" srcId="{5F783D21-0864-4043-B17E-AA3BED8CFE0C}" destId="{6AB49C86-3167-49B1-B255-28A52ED0325F}" srcOrd="5" destOrd="0" presId="urn:microsoft.com/office/officeart/2005/8/layout/radial5"/>
    <dgm:cxn modelId="{FCC0280D-4DA7-4A1E-9D00-479A10651CA0}" type="presParOf" srcId="{6AB49C86-3167-49B1-B255-28A52ED0325F}" destId="{C1C8C604-845E-4DDD-B4C2-0BCB160631DB}" srcOrd="0" destOrd="0" presId="urn:microsoft.com/office/officeart/2005/8/layout/radial5"/>
    <dgm:cxn modelId="{B95D6F4D-8E34-4425-846F-F1FA7906276D}" type="presParOf" srcId="{5F783D21-0864-4043-B17E-AA3BED8CFE0C}" destId="{B43E7826-7B3F-4C94-8512-91F906E5EEB3}"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FFFCA3BC-568A-4B1B-89C0-CF068F072AB3}"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MX"/>
        </a:p>
      </dgm:t>
    </dgm:pt>
    <dgm:pt modelId="{A5BB99CD-B0AD-4275-9FBC-BE3FEA58FC30}">
      <dgm:prSet phldrT="[Texto]" custT="1"/>
      <dgm:spPr>
        <a:solidFill>
          <a:schemeClr val="accent2">
            <a:lumMod val="20000"/>
            <a:lumOff val="80000"/>
          </a:schemeClr>
        </a:solidFill>
      </dgm:spPr>
      <dgm:t>
        <a:bodyPr/>
        <a:lstStyle/>
        <a:p>
          <a:pPr algn="ctr"/>
          <a:r>
            <a:rPr lang="es-MX" sz="1900" b="1" dirty="0"/>
            <a:t>Inmediación</a:t>
          </a:r>
        </a:p>
      </dgm:t>
    </dgm:pt>
    <dgm:pt modelId="{164C04ED-9584-4CA0-9FB2-BDF46821EF0E}" type="parTrans" cxnId="{933B65EE-8951-40E0-95F6-B24D14C6DCA7}">
      <dgm:prSet/>
      <dgm:spPr/>
      <dgm:t>
        <a:bodyPr/>
        <a:lstStyle/>
        <a:p>
          <a:endParaRPr lang="es-MX" sz="1900"/>
        </a:p>
      </dgm:t>
    </dgm:pt>
    <dgm:pt modelId="{9F9D134F-2B26-4692-9DBB-9C0DA3298DFA}" type="sibTrans" cxnId="{933B65EE-8951-40E0-95F6-B24D14C6DCA7}">
      <dgm:prSet custT="1"/>
      <dgm:spPr/>
      <dgm:t>
        <a:bodyPr/>
        <a:lstStyle/>
        <a:p>
          <a:endParaRPr lang="es-MX" sz="1900"/>
        </a:p>
      </dgm:t>
    </dgm:pt>
    <dgm:pt modelId="{CD2FDF5E-8991-4370-B6B8-74FDEF1EED95}">
      <dgm:prSet phldrT="[Texto]" custT="1"/>
      <dgm:spPr>
        <a:solidFill>
          <a:schemeClr val="accent2">
            <a:lumMod val="20000"/>
            <a:lumOff val="80000"/>
          </a:schemeClr>
        </a:solidFill>
      </dgm:spPr>
      <dgm:t>
        <a:bodyPr/>
        <a:lstStyle/>
        <a:p>
          <a:pPr algn="ctr"/>
          <a:r>
            <a:rPr lang="es-MX" sz="1900" b="1"/>
            <a:t>Continuidad</a:t>
          </a:r>
          <a:endParaRPr lang="es-MX" sz="1900" b="1" dirty="0"/>
        </a:p>
      </dgm:t>
    </dgm:pt>
    <dgm:pt modelId="{746DB9FB-0532-470C-8CDC-9F1105E60447}" type="parTrans" cxnId="{709C9D55-5937-4FF7-B87F-DDD51F965B3B}">
      <dgm:prSet/>
      <dgm:spPr/>
      <dgm:t>
        <a:bodyPr/>
        <a:lstStyle/>
        <a:p>
          <a:endParaRPr lang="es-MX" sz="1900"/>
        </a:p>
      </dgm:t>
    </dgm:pt>
    <dgm:pt modelId="{11B3E321-FFFB-4167-8FA4-B75F9AB74435}" type="sibTrans" cxnId="{709C9D55-5937-4FF7-B87F-DDD51F965B3B}">
      <dgm:prSet custT="1"/>
      <dgm:spPr/>
      <dgm:t>
        <a:bodyPr/>
        <a:lstStyle/>
        <a:p>
          <a:endParaRPr lang="es-MX" sz="1900"/>
        </a:p>
      </dgm:t>
    </dgm:pt>
    <dgm:pt modelId="{084CB9A4-5420-43C0-8904-889DC3F696E1}">
      <dgm:prSet phldrT="[Texto]" custT="1"/>
      <dgm:spPr>
        <a:solidFill>
          <a:schemeClr val="accent2">
            <a:lumMod val="20000"/>
            <a:lumOff val="80000"/>
          </a:schemeClr>
        </a:solidFill>
      </dgm:spPr>
      <dgm:t>
        <a:bodyPr/>
        <a:lstStyle/>
        <a:p>
          <a:pPr algn="ctr"/>
          <a:r>
            <a:rPr lang="es-MX" sz="1900" b="1" dirty="0"/>
            <a:t>Inmediatez</a:t>
          </a:r>
        </a:p>
      </dgm:t>
    </dgm:pt>
    <dgm:pt modelId="{BDCC3A95-AFE5-4152-86D9-B9279CA0D500}" type="parTrans" cxnId="{F062435C-8E6D-423C-AEC1-8FCAEECF9E2A}">
      <dgm:prSet/>
      <dgm:spPr/>
      <dgm:t>
        <a:bodyPr/>
        <a:lstStyle/>
        <a:p>
          <a:endParaRPr lang="es-MX" sz="1900"/>
        </a:p>
      </dgm:t>
    </dgm:pt>
    <dgm:pt modelId="{290FE8BC-D2BA-4A31-B10B-80A9616434BF}" type="sibTrans" cxnId="{F062435C-8E6D-423C-AEC1-8FCAEECF9E2A}">
      <dgm:prSet custT="1"/>
      <dgm:spPr/>
      <dgm:t>
        <a:bodyPr/>
        <a:lstStyle/>
        <a:p>
          <a:endParaRPr lang="es-MX" sz="1900"/>
        </a:p>
      </dgm:t>
    </dgm:pt>
    <dgm:pt modelId="{D3AC2B69-7284-4878-B2B7-9E9CF8576598}">
      <dgm:prSet phldrT="[Texto]" custT="1"/>
      <dgm:spPr>
        <a:solidFill>
          <a:schemeClr val="accent2">
            <a:lumMod val="20000"/>
            <a:lumOff val="80000"/>
          </a:schemeClr>
        </a:solidFill>
      </dgm:spPr>
      <dgm:t>
        <a:bodyPr/>
        <a:lstStyle/>
        <a:p>
          <a:pPr algn="ctr"/>
          <a:r>
            <a:rPr lang="es-MX" sz="1900" b="1"/>
            <a:t>Celeridad</a:t>
          </a:r>
          <a:endParaRPr lang="es-MX" sz="1900" b="1" dirty="0"/>
        </a:p>
      </dgm:t>
    </dgm:pt>
    <dgm:pt modelId="{AC0D8ECB-74AB-45E3-9D4E-4E59F36995F1}" type="parTrans" cxnId="{5903B6DF-738C-4C44-BAB5-D3539C91AEFF}">
      <dgm:prSet/>
      <dgm:spPr/>
      <dgm:t>
        <a:bodyPr/>
        <a:lstStyle/>
        <a:p>
          <a:endParaRPr lang="es-MX" sz="1900"/>
        </a:p>
      </dgm:t>
    </dgm:pt>
    <dgm:pt modelId="{3F7E5403-9917-4A74-9E44-A33E4F76FC27}" type="sibTrans" cxnId="{5903B6DF-738C-4C44-BAB5-D3539C91AEFF}">
      <dgm:prSet custT="1"/>
      <dgm:spPr/>
      <dgm:t>
        <a:bodyPr/>
        <a:lstStyle/>
        <a:p>
          <a:endParaRPr lang="es-MX" sz="1900"/>
        </a:p>
      </dgm:t>
    </dgm:pt>
    <dgm:pt modelId="{3D4271B7-AEE1-4D3D-A2DA-87FA94484B03}">
      <dgm:prSet phldrT="[Texto]" custT="1"/>
      <dgm:spPr>
        <a:solidFill>
          <a:schemeClr val="accent2">
            <a:lumMod val="20000"/>
            <a:lumOff val="80000"/>
          </a:schemeClr>
        </a:solidFill>
      </dgm:spPr>
      <dgm:t>
        <a:bodyPr/>
        <a:lstStyle/>
        <a:p>
          <a:pPr algn="ctr"/>
          <a:r>
            <a:rPr lang="es-MX" sz="1900" b="1"/>
            <a:t>Veracidad</a:t>
          </a:r>
          <a:endParaRPr lang="es-MX" sz="1900" b="1" dirty="0"/>
        </a:p>
      </dgm:t>
    </dgm:pt>
    <dgm:pt modelId="{1AD6B20C-B031-4BDE-86B4-7CE7FC8A136F}" type="parTrans" cxnId="{FE62BEE4-F61B-4410-B955-0CDD3AEE3B98}">
      <dgm:prSet/>
      <dgm:spPr/>
      <dgm:t>
        <a:bodyPr/>
        <a:lstStyle/>
        <a:p>
          <a:endParaRPr lang="es-MX" sz="1900"/>
        </a:p>
      </dgm:t>
    </dgm:pt>
    <dgm:pt modelId="{1F4B804B-8941-4336-9533-4F2C4223B39C}" type="sibTrans" cxnId="{FE62BEE4-F61B-4410-B955-0CDD3AEE3B98}">
      <dgm:prSet custT="1"/>
      <dgm:spPr/>
      <dgm:t>
        <a:bodyPr/>
        <a:lstStyle/>
        <a:p>
          <a:endParaRPr lang="es-MX" sz="1900"/>
        </a:p>
      </dgm:t>
    </dgm:pt>
    <dgm:pt modelId="{2C662E0E-1C47-4C45-9CDA-CDCE932D67BA}">
      <dgm:prSet phldrT="[Texto]" custT="1"/>
      <dgm:spPr>
        <a:solidFill>
          <a:schemeClr val="accent2">
            <a:lumMod val="20000"/>
            <a:lumOff val="80000"/>
          </a:schemeClr>
        </a:solidFill>
      </dgm:spPr>
      <dgm:t>
        <a:bodyPr/>
        <a:lstStyle/>
        <a:p>
          <a:pPr algn="ctr"/>
          <a:r>
            <a:rPr lang="es-MX" sz="1900" b="1" dirty="0"/>
            <a:t>Concentración</a:t>
          </a:r>
        </a:p>
      </dgm:t>
    </dgm:pt>
    <dgm:pt modelId="{15EDA9FD-E9DB-4899-9184-A62149422999}" type="parTrans" cxnId="{59499592-AF9B-43B8-9F82-522D0D78D1D3}">
      <dgm:prSet/>
      <dgm:spPr/>
      <dgm:t>
        <a:bodyPr/>
        <a:lstStyle/>
        <a:p>
          <a:endParaRPr lang="es-MX" sz="1900"/>
        </a:p>
      </dgm:t>
    </dgm:pt>
    <dgm:pt modelId="{497599BD-EA3E-4DA2-8F21-27CC3C78FC33}" type="sibTrans" cxnId="{59499592-AF9B-43B8-9F82-522D0D78D1D3}">
      <dgm:prSet custT="1"/>
      <dgm:spPr/>
      <dgm:t>
        <a:bodyPr/>
        <a:lstStyle/>
        <a:p>
          <a:endParaRPr lang="es-MX" sz="1900"/>
        </a:p>
      </dgm:t>
    </dgm:pt>
    <dgm:pt modelId="{32D93B6D-8E8D-4175-9260-07E115FC7F83}">
      <dgm:prSet phldrT="[Texto]" custT="1"/>
      <dgm:spPr>
        <a:solidFill>
          <a:schemeClr val="accent2">
            <a:lumMod val="20000"/>
            <a:lumOff val="80000"/>
          </a:schemeClr>
        </a:solidFill>
      </dgm:spPr>
      <dgm:t>
        <a:bodyPr/>
        <a:lstStyle/>
        <a:p>
          <a:pPr algn="ctr"/>
          <a:r>
            <a:rPr lang="es-MX" sz="1900" b="1"/>
            <a:t>Economía</a:t>
          </a:r>
          <a:endParaRPr lang="es-MX" sz="1900" b="1" dirty="0"/>
        </a:p>
      </dgm:t>
    </dgm:pt>
    <dgm:pt modelId="{52DF99AB-DECF-422A-B70A-7EEE05F856BE}" type="parTrans" cxnId="{1CEE2BD7-CA76-448C-8136-64804CCEF69E}">
      <dgm:prSet/>
      <dgm:spPr/>
      <dgm:t>
        <a:bodyPr/>
        <a:lstStyle/>
        <a:p>
          <a:endParaRPr lang="es-MX" sz="1900"/>
        </a:p>
      </dgm:t>
    </dgm:pt>
    <dgm:pt modelId="{C16E0B78-B14F-45CB-9D56-F51F2FD310F0}" type="sibTrans" cxnId="{1CEE2BD7-CA76-448C-8136-64804CCEF69E}">
      <dgm:prSet custT="1"/>
      <dgm:spPr/>
      <dgm:t>
        <a:bodyPr/>
        <a:lstStyle/>
        <a:p>
          <a:endParaRPr lang="es-MX" sz="1900"/>
        </a:p>
      </dgm:t>
    </dgm:pt>
    <dgm:pt modelId="{5ECD06B4-D065-4865-B303-EC1B40339309}">
      <dgm:prSet phldrT="[Texto]" custT="1"/>
      <dgm:spPr>
        <a:solidFill>
          <a:schemeClr val="accent2">
            <a:lumMod val="20000"/>
            <a:lumOff val="80000"/>
          </a:schemeClr>
        </a:solidFill>
      </dgm:spPr>
      <dgm:t>
        <a:bodyPr/>
        <a:lstStyle/>
        <a:p>
          <a:pPr algn="ctr"/>
          <a:r>
            <a:rPr lang="es-MX" sz="1900" b="1"/>
            <a:t>Sencillez procesal</a:t>
          </a:r>
          <a:endParaRPr lang="es-MX" sz="1900" b="1" dirty="0"/>
        </a:p>
      </dgm:t>
    </dgm:pt>
    <dgm:pt modelId="{C7320AA3-0190-45D0-95FC-9B4DEE64F107}" type="parTrans" cxnId="{B2FE294F-DF43-4E7E-8798-76B0CE247DC9}">
      <dgm:prSet/>
      <dgm:spPr/>
      <dgm:t>
        <a:bodyPr/>
        <a:lstStyle/>
        <a:p>
          <a:endParaRPr lang="es-MX" sz="1900"/>
        </a:p>
      </dgm:t>
    </dgm:pt>
    <dgm:pt modelId="{3A8E1959-E5C9-4C6B-9915-93FEF07CBCE1}" type="sibTrans" cxnId="{B2FE294F-DF43-4E7E-8798-76B0CE247DC9}">
      <dgm:prSet custT="1"/>
      <dgm:spPr/>
      <dgm:t>
        <a:bodyPr/>
        <a:lstStyle/>
        <a:p>
          <a:endParaRPr lang="es-MX" sz="1900"/>
        </a:p>
      </dgm:t>
    </dgm:pt>
    <dgm:pt modelId="{CD12F2C6-57AD-403F-81A6-B4C8F122D2B4}">
      <dgm:prSet phldrT="[Texto]" custT="1"/>
      <dgm:spPr>
        <a:solidFill>
          <a:schemeClr val="accent2">
            <a:lumMod val="20000"/>
            <a:lumOff val="80000"/>
          </a:schemeClr>
        </a:solidFill>
      </dgm:spPr>
      <dgm:t>
        <a:bodyPr/>
        <a:lstStyle/>
        <a:p>
          <a:pPr algn="ctr"/>
          <a:r>
            <a:rPr lang="es-MX" sz="1900" b="1"/>
            <a:t>Publicidad</a:t>
          </a:r>
          <a:endParaRPr lang="es-MX" sz="1900" b="1" dirty="0"/>
        </a:p>
      </dgm:t>
    </dgm:pt>
    <dgm:pt modelId="{B8A2CA17-3953-42FA-AADE-71E7C3DB70B3}" type="parTrans" cxnId="{8811E4F5-5361-4D09-B910-187AFE34D6EE}">
      <dgm:prSet/>
      <dgm:spPr/>
      <dgm:t>
        <a:bodyPr/>
        <a:lstStyle/>
        <a:p>
          <a:endParaRPr lang="es-MX" sz="1900"/>
        </a:p>
      </dgm:t>
    </dgm:pt>
    <dgm:pt modelId="{C8CF3D17-A77D-4EB7-92CD-6D75C8D6CCA1}" type="sibTrans" cxnId="{8811E4F5-5361-4D09-B910-187AFE34D6EE}">
      <dgm:prSet/>
      <dgm:spPr/>
      <dgm:t>
        <a:bodyPr/>
        <a:lstStyle/>
        <a:p>
          <a:endParaRPr lang="es-MX" sz="1900"/>
        </a:p>
      </dgm:t>
    </dgm:pt>
    <dgm:pt modelId="{887599C6-CD21-41F1-9D3C-3F4CFAF8D5B0}" type="pres">
      <dgm:prSet presAssocID="{FFFCA3BC-568A-4B1B-89C0-CF068F072AB3}" presName="diagram" presStyleCnt="0">
        <dgm:presLayoutVars>
          <dgm:dir/>
          <dgm:resizeHandles val="exact"/>
        </dgm:presLayoutVars>
      </dgm:prSet>
      <dgm:spPr/>
      <dgm:t>
        <a:bodyPr/>
        <a:lstStyle/>
        <a:p>
          <a:endParaRPr lang="es-MX"/>
        </a:p>
      </dgm:t>
    </dgm:pt>
    <dgm:pt modelId="{DF110240-38AF-456F-BF3F-9C84C2AA8A31}" type="pres">
      <dgm:prSet presAssocID="{A5BB99CD-B0AD-4275-9FBC-BE3FEA58FC30}" presName="node" presStyleLbl="node1" presStyleIdx="0" presStyleCnt="9">
        <dgm:presLayoutVars>
          <dgm:bulletEnabled val="1"/>
        </dgm:presLayoutVars>
      </dgm:prSet>
      <dgm:spPr/>
      <dgm:t>
        <a:bodyPr/>
        <a:lstStyle/>
        <a:p>
          <a:endParaRPr lang="es-MX"/>
        </a:p>
      </dgm:t>
    </dgm:pt>
    <dgm:pt modelId="{29D2435C-1D83-4901-BDF8-C238424658E4}" type="pres">
      <dgm:prSet presAssocID="{9F9D134F-2B26-4692-9DBB-9C0DA3298DFA}" presName="sibTrans" presStyleLbl="sibTrans2D1" presStyleIdx="0" presStyleCnt="8"/>
      <dgm:spPr/>
      <dgm:t>
        <a:bodyPr/>
        <a:lstStyle/>
        <a:p>
          <a:endParaRPr lang="es-MX"/>
        </a:p>
      </dgm:t>
    </dgm:pt>
    <dgm:pt modelId="{36050F93-FDC2-4CB3-8D15-2812205B5255}" type="pres">
      <dgm:prSet presAssocID="{9F9D134F-2B26-4692-9DBB-9C0DA3298DFA}" presName="connectorText" presStyleLbl="sibTrans2D1" presStyleIdx="0" presStyleCnt="8"/>
      <dgm:spPr/>
      <dgm:t>
        <a:bodyPr/>
        <a:lstStyle/>
        <a:p>
          <a:endParaRPr lang="es-MX"/>
        </a:p>
      </dgm:t>
    </dgm:pt>
    <dgm:pt modelId="{56059E03-779A-4F31-B5DD-238B4952DB2D}" type="pres">
      <dgm:prSet presAssocID="{084CB9A4-5420-43C0-8904-889DC3F696E1}" presName="node" presStyleLbl="node1" presStyleIdx="1" presStyleCnt="9">
        <dgm:presLayoutVars>
          <dgm:bulletEnabled val="1"/>
        </dgm:presLayoutVars>
      </dgm:prSet>
      <dgm:spPr/>
      <dgm:t>
        <a:bodyPr/>
        <a:lstStyle/>
        <a:p>
          <a:endParaRPr lang="es-MX"/>
        </a:p>
      </dgm:t>
    </dgm:pt>
    <dgm:pt modelId="{1F71A04C-AD34-4F84-8F83-2391468431BC}" type="pres">
      <dgm:prSet presAssocID="{290FE8BC-D2BA-4A31-B10B-80A9616434BF}" presName="sibTrans" presStyleLbl="sibTrans2D1" presStyleIdx="1" presStyleCnt="8"/>
      <dgm:spPr/>
      <dgm:t>
        <a:bodyPr/>
        <a:lstStyle/>
        <a:p>
          <a:endParaRPr lang="es-MX"/>
        </a:p>
      </dgm:t>
    </dgm:pt>
    <dgm:pt modelId="{4884F665-7D90-4BF7-B050-10960718A997}" type="pres">
      <dgm:prSet presAssocID="{290FE8BC-D2BA-4A31-B10B-80A9616434BF}" presName="connectorText" presStyleLbl="sibTrans2D1" presStyleIdx="1" presStyleCnt="8"/>
      <dgm:spPr/>
      <dgm:t>
        <a:bodyPr/>
        <a:lstStyle/>
        <a:p>
          <a:endParaRPr lang="es-MX"/>
        </a:p>
      </dgm:t>
    </dgm:pt>
    <dgm:pt modelId="{B4168B28-ADB3-4247-BF74-40FD4BA5E08D}" type="pres">
      <dgm:prSet presAssocID="{CD2FDF5E-8991-4370-B6B8-74FDEF1EED95}" presName="node" presStyleLbl="node1" presStyleIdx="2" presStyleCnt="9">
        <dgm:presLayoutVars>
          <dgm:bulletEnabled val="1"/>
        </dgm:presLayoutVars>
      </dgm:prSet>
      <dgm:spPr/>
      <dgm:t>
        <a:bodyPr/>
        <a:lstStyle/>
        <a:p>
          <a:endParaRPr lang="es-MX"/>
        </a:p>
      </dgm:t>
    </dgm:pt>
    <dgm:pt modelId="{554C4C1C-8617-4D4A-BD49-3AD2FB6BF5BF}" type="pres">
      <dgm:prSet presAssocID="{11B3E321-FFFB-4167-8FA4-B75F9AB74435}" presName="sibTrans" presStyleLbl="sibTrans2D1" presStyleIdx="2" presStyleCnt="8"/>
      <dgm:spPr/>
      <dgm:t>
        <a:bodyPr/>
        <a:lstStyle/>
        <a:p>
          <a:endParaRPr lang="es-MX"/>
        </a:p>
      </dgm:t>
    </dgm:pt>
    <dgm:pt modelId="{47658306-CDF6-4CCA-8E83-75832CFA15EB}" type="pres">
      <dgm:prSet presAssocID="{11B3E321-FFFB-4167-8FA4-B75F9AB74435}" presName="connectorText" presStyleLbl="sibTrans2D1" presStyleIdx="2" presStyleCnt="8"/>
      <dgm:spPr/>
      <dgm:t>
        <a:bodyPr/>
        <a:lstStyle/>
        <a:p>
          <a:endParaRPr lang="es-MX"/>
        </a:p>
      </dgm:t>
    </dgm:pt>
    <dgm:pt modelId="{763650E2-A5AF-4EC0-BF63-9CA497F8B076}" type="pres">
      <dgm:prSet presAssocID="{D3AC2B69-7284-4878-B2B7-9E9CF8576598}" presName="node" presStyleLbl="node1" presStyleIdx="3" presStyleCnt="9">
        <dgm:presLayoutVars>
          <dgm:bulletEnabled val="1"/>
        </dgm:presLayoutVars>
      </dgm:prSet>
      <dgm:spPr/>
      <dgm:t>
        <a:bodyPr/>
        <a:lstStyle/>
        <a:p>
          <a:endParaRPr lang="es-MX"/>
        </a:p>
      </dgm:t>
    </dgm:pt>
    <dgm:pt modelId="{89BD5DEA-3E7A-4D0F-A22B-B4B6A0E4B67A}" type="pres">
      <dgm:prSet presAssocID="{3F7E5403-9917-4A74-9E44-A33E4F76FC27}" presName="sibTrans" presStyleLbl="sibTrans2D1" presStyleIdx="3" presStyleCnt="8"/>
      <dgm:spPr/>
      <dgm:t>
        <a:bodyPr/>
        <a:lstStyle/>
        <a:p>
          <a:endParaRPr lang="es-MX"/>
        </a:p>
      </dgm:t>
    </dgm:pt>
    <dgm:pt modelId="{64DF524A-CA9B-44FA-AE88-E733977AEFE1}" type="pres">
      <dgm:prSet presAssocID="{3F7E5403-9917-4A74-9E44-A33E4F76FC27}" presName="connectorText" presStyleLbl="sibTrans2D1" presStyleIdx="3" presStyleCnt="8"/>
      <dgm:spPr/>
      <dgm:t>
        <a:bodyPr/>
        <a:lstStyle/>
        <a:p>
          <a:endParaRPr lang="es-MX"/>
        </a:p>
      </dgm:t>
    </dgm:pt>
    <dgm:pt modelId="{A1B0A4A6-B5E2-42E7-BB4E-8C26E36A2854}" type="pres">
      <dgm:prSet presAssocID="{3D4271B7-AEE1-4D3D-A2DA-87FA94484B03}" presName="node" presStyleLbl="node1" presStyleIdx="4" presStyleCnt="9">
        <dgm:presLayoutVars>
          <dgm:bulletEnabled val="1"/>
        </dgm:presLayoutVars>
      </dgm:prSet>
      <dgm:spPr/>
      <dgm:t>
        <a:bodyPr/>
        <a:lstStyle/>
        <a:p>
          <a:endParaRPr lang="es-MX"/>
        </a:p>
      </dgm:t>
    </dgm:pt>
    <dgm:pt modelId="{B77AC219-5D94-4705-A1AF-2441F3BDB011}" type="pres">
      <dgm:prSet presAssocID="{1F4B804B-8941-4336-9533-4F2C4223B39C}" presName="sibTrans" presStyleLbl="sibTrans2D1" presStyleIdx="4" presStyleCnt="8"/>
      <dgm:spPr/>
      <dgm:t>
        <a:bodyPr/>
        <a:lstStyle/>
        <a:p>
          <a:endParaRPr lang="es-MX"/>
        </a:p>
      </dgm:t>
    </dgm:pt>
    <dgm:pt modelId="{4F7C563A-E948-4C0A-B18A-1CEC78CABCD8}" type="pres">
      <dgm:prSet presAssocID="{1F4B804B-8941-4336-9533-4F2C4223B39C}" presName="connectorText" presStyleLbl="sibTrans2D1" presStyleIdx="4" presStyleCnt="8"/>
      <dgm:spPr/>
      <dgm:t>
        <a:bodyPr/>
        <a:lstStyle/>
        <a:p>
          <a:endParaRPr lang="es-MX"/>
        </a:p>
      </dgm:t>
    </dgm:pt>
    <dgm:pt modelId="{4867DEF1-D93F-4D3D-B03F-179064F4286E}" type="pres">
      <dgm:prSet presAssocID="{2C662E0E-1C47-4C45-9CDA-CDCE932D67BA}" presName="node" presStyleLbl="node1" presStyleIdx="5" presStyleCnt="9">
        <dgm:presLayoutVars>
          <dgm:bulletEnabled val="1"/>
        </dgm:presLayoutVars>
      </dgm:prSet>
      <dgm:spPr/>
      <dgm:t>
        <a:bodyPr/>
        <a:lstStyle/>
        <a:p>
          <a:endParaRPr lang="es-MX"/>
        </a:p>
      </dgm:t>
    </dgm:pt>
    <dgm:pt modelId="{3812936D-0DDA-4AB7-A531-254D9F5B1330}" type="pres">
      <dgm:prSet presAssocID="{497599BD-EA3E-4DA2-8F21-27CC3C78FC33}" presName="sibTrans" presStyleLbl="sibTrans2D1" presStyleIdx="5" presStyleCnt="8"/>
      <dgm:spPr/>
      <dgm:t>
        <a:bodyPr/>
        <a:lstStyle/>
        <a:p>
          <a:endParaRPr lang="es-MX"/>
        </a:p>
      </dgm:t>
    </dgm:pt>
    <dgm:pt modelId="{5E8D8E68-CFC1-4D04-AB2F-A5B2D43C591C}" type="pres">
      <dgm:prSet presAssocID="{497599BD-EA3E-4DA2-8F21-27CC3C78FC33}" presName="connectorText" presStyleLbl="sibTrans2D1" presStyleIdx="5" presStyleCnt="8"/>
      <dgm:spPr/>
      <dgm:t>
        <a:bodyPr/>
        <a:lstStyle/>
        <a:p>
          <a:endParaRPr lang="es-MX"/>
        </a:p>
      </dgm:t>
    </dgm:pt>
    <dgm:pt modelId="{062C2425-61F7-438F-8E33-557BA34EF667}" type="pres">
      <dgm:prSet presAssocID="{32D93B6D-8E8D-4175-9260-07E115FC7F83}" presName="node" presStyleLbl="node1" presStyleIdx="6" presStyleCnt="9">
        <dgm:presLayoutVars>
          <dgm:bulletEnabled val="1"/>
        </dgm:presLayoutVars>
      </dgm:prSet>
      <dgm:spPr/>
      <dgm:t>
        <a:bodyPr/>
        <a:lstStyle/>
        <a:p>
          <a:endParaRPr lang="es-MX"/>
        </a:p>
      </dgm:t>
    </dgm:pt>
    <dgm:pt modelId="{0C8356DA-EBB6-4169-9AEE-FED4F0642A25}" type="pres">
      <dgm:prSet presAssocID="{C16E0B78-B14F-45CB-9D56-F51F2FD310F0}" presName="sibTrans" presStyleLbl="sibTrans2D1" presStyleIdx="6" presStyleCnt="8"/>
      <dgm:spPr/>
      <dgm:t>
        <a:bodyPr/>
        <a:lstStyle/>
        <a:p>
          <a:endParaRPr lang="es-MX"/>
        </a:p>
      </dgm:t>
    </dgm:pt>
    <dgm:pt modelId="{0AE94486-2B44-489D-B15F-649B793CD480}" type="pres">
      <dgm:prSet presAssocID="{C16E0B78-B14F-45CB-9D56-F51F2FD310F0}" presName="connectorText" presStyleLbl="sibTrans2D1" presStyleIdx="6" presStyleCnt="8"/>
      <dgm:spPr/>
      <dgm:t>
        <a:bodyPr/>
        <a:lstStyle/>
        <a:p>
          <a:endParaRPr lang="es-MX"/>
        </a:p>
      </dgm:t>
    </dgm:pt>
    <dgm:pt modelId="{A1E4147E-095F-4E1C-8C75-36D0B440DB87}" type="pres">
      <dgm:prSet presAssocID="{5ECD06B4-D065-4865-B303-EC1B40339309}" presName="node" presStyleLbl="node1" presStyleIdx="7" presStyleCnt="9">
        <dgm:presLayoutVars>
          <dgm:bulletEnabled val="1"/>
        </dgm:presLayoutVars>
      </dgm:prSet>
      <dgm:spPr/>
      <dgm:t>
        <a:bodyPr/>
        <a:lstStyle/>
        <a:p>
          <a:endParaRPr lang="es-MX"/>
        </a:p>
      </dgm:t>
    </dgm:pt>
    <dgm:pt modelId="{ECEE1B7C-7763-466D-8BE5-B40C6251B767}" type="pres">
      <dgm:prSet presAssocID="{3A8E1959-E5C9-4C6B-9915-93FEF07CBCE1}" presName="sibTrans" presStyleLbl="sibTrans2D1" presStyleIdx="7" presStyleCnt="8"/>
      <dgm:spPr/>
      <dgm:t>
        <a:bodyPr/>
        <a:lstStyle/>
        <a:p>
          <a:endParaRPr lang="es-MX"/>
        </a:p>
      </dgm:t>
    </dgm:pt>
    <dgm:pt modelId="{543E5BD0-4495-4102-94B3-39D2C04D164D}" type="pres">
      <dgm:prSet presAssocID="{3A8E1959-E5C9-4C6B-9915-93FEF07CBCE1}" presName="connectorText" presStyleLbl="sibTrans2D1" presStyleIdx="7" presStyleCnt="8"/>
      <dgm:spPr/>
      <dgm:t>
        <a:bodyPr/>
        <a:lstStyle/>
        <a:p>
          <a:endParaRPr lang="es-MX"/>
        </a:p>
      </dgm:t>
    </dgm:pt>
    <dgm:pt modelId="{F0153C69-45CA-4FE4-B710-8B5EDADA8B65}" type="pres">
      <dgm:prSet presAssocID="{CD12F2C6-57AD-403F-81A6-B4C8F122D2B4}" presName="node" presStyleLbl="node1" presStyleIdx="8" presStyleCnt="9">
        <dgm:presLayoutVars>
          <dgm:bulletEnabled val="1"/>
        </dgm:presLayoutVars>
      </dgm:prSet>
      <dgm:spPr/>
      <dgm:t>
        <a:bodyPr/>
        <a:lstStyle/>
        <a:p>
          <a:endParaRPr lang="es-MX"/>
        </a:p>
      </dgm:t>
    </dgm:pt>
  </dgm:ptLst>
  <dgm:cxnLst>
    <dgm:cxn modelId="{1CEE2BD7-CA76-448C-8136-64804CCEF69E}" srcId="{FFFCA3BC-568A-4B1B-89C0-CF068F072AB3}" destId="{32D93B6D-8E8D-4175-9260-07E115FC7F83}" srcOrd="6" destOrd="0" parTransId="{52DF99AB-DECF-422A-B70A-7EEE05F856BE}" sibTransId="{C16E0B78-B14F-45CB-9D56-F51F2FD310F0}"/>
    <dgm:cxn modelId="{6FFF9D69-E5AD-410B-A3A9-6B3757837638}" type="presOf" srcId="{9F9D134F-2B26-4692-9DBB-9C0DA3298DFA}" destId="{29D2435C-1D83-4901-BDF8-C238424658E4}" srcOrd="0" destOrd="0" presId="urn:microsoft.com/office/officeart/2005/8/layout/process5"/>
    <dgm:cxn modelId="{45607537-E7E2-4747-BEAB-21AB919118CB}" type="presOf" srcId="{CD12F2C6-57AD-403F-81A6-B4C8F122D2B4}" destId="{F0153C69-45CA-4FE4-B710-8B5EDADA8B65}" srcOrd="0" destOrd="0" presId="urn:microsoft.com/office/officeart/2005/8/layout/process5"/>
    <dgm:cxn modelId="{3A6A61F6-9659-4613-899D-0F5877B79BF1}" type="presOf" srcId="{3F7E5403-9917-4A74-9E44-A33E4F76FC27}" destId="{64DF524A-CA9B-44FA-AE88-E733977AEFE1}" srcOrd="1" destOrd="0" presId="urn:microsoft.com/office/officeart/2005/8/layout/process5"/>
    <dgm:cxn modelId="{F062435C-8E6D-423C-AEC1-8FCAEECF9E2A}" srcId="{FFFCA3BC-568A-4B1B-89C0-CF068F072AB3}" destId="{084CB9A4-5420-43C0-8904-889DC3F696E1}" srcOrd="1" destOrd="0" parTransId="{BDCC3A95-AFE5-4152-86D9-B9279CA0D500}" sibTransId="{290FE8BC-D2BA-4A31-B10B-80A9616434BF}"/>
    <dgm:cxn modelId="{B2FE294F-DF43-4E7E-8798-76B0CE247DC9}" srcId="{FFFCA3BC-568A-4B1B-89C0-CF068F072AB3}" destId="{5ECD06B4-D065-4865-B303-EC1B40339309}" srcOrd="7" destOrd="0" parTransId="{C7320AA3-0190-45D0-95FC-9B4DEE64F107}" sibTransId="{3A8E1959-E5C9-4C6B-9915-93FEF07CBCE1}"/>
    <dgm:cxn modelId="{59499592-AF9B-43B8-9F82-522D0D78D1D3}" srcId="{FFFCA3BC-568A-4B1B-89C0-CF068F072AB3}" destId="{2C662E0E-1C47-4C45-9CDA-CDCE932D67BA}" srcOrd="5" destOrd="0" parTransId="{15EDA9FD-E9DB-4899-9184-A62149422999}" sibTransId="{497599BD-EA3E-4DA2-8F21-27CC3C78FC33}"/>
    <dgm:cxn modelId="{933B65EE-8951-40E0-95F6-B24D14C6DCA7}" srcId="{FFFCA3BC-568A-4B1B-89C0-CF068F072AB3}" destId="{A5BB99CD-B0AD-4275-9FBC-BE3FEA58FC30}" srcOrd="0" destOrd="0" parTransId="{164C04ED-9584-4CA0-9FB2-BDF46821EF0E}" sibTransId="{9F9D134F-2B26-4692-9DBB-9C0DA3298DFA}"/>
    <dgm:cxn modelId="{F932FA54-4B02-41A9-A75C-8BC19C5465E0}" type="presOf" srcId="{9F9D134F-2B26-4692-9DBB-9C0DA3298DFA}" destId="{36050F93-FDC2-4CB3-8D15-2812205B5255}" srcOrd="1" destOrd="0" presId="urn:microsoft.com/office/officeart/2005/8/layout/process5"/>
    <dgm:cxn modelId="{5903B6DF-738C-4C44-BAB5-D3539C91AEFF}" srcId="{FFFCA3BC-568A-4B1B-89C0-CF068F072AB3}" destId="{D3AC2B69-7284-4878-B2B7-9E9CF8576598}" srcOrd="3" destOrd="0" parTransId="{AC0D8ECB-74AB-45E3-9D4E-4E59F36995F1}" sibTransId="{3F7E5403-9917-4A74-9E44-A33E4F76FC27}"/>
    <dgm:cxn modelId="{53D67F23-3FA8-44B9-9AC4-7DC402B3CD5A}" type="presOf" srcId="{11B3E321-FFFB-4167-8FA4-B75F9AB74435}" destId="{47658306-CDF6-4CCA-8E83-75832CFA15EB}" srcOrd="1" destOrd="0" presId="urn:microsoft.com/office/officeart/2005/8/layout/process5"/>
    <dgm:cxn modelId="{45ABA461-81D4-4735-A293-00532F5A0A63}" type="presOf" srcId="{32D93B6D-8E8D-4175-9260-07E115FC7F83}" destId="{062C2425-61F7-438F-8E33-557BA34EF667}" srcOrd="0" destOrd="0" presId="urn:microsoft.com/office/officeart/2005/8/layout/process5"/>
    <dgm:cxn modelId="{E33E0E7D-B1AF-4571-AE46-6D046F7462EE}" type="presOf" srcId="{CD2FDF5E-8991-4370-B6B8-74FDEF1EED95}" destId="{B4168B28-ADB3-4247-BF74-40FD4BA5E08D}" srcOrd="0" destOrd="0" presId="urn:microsoft.com/office/officeart/2005/8/layout/process5"/>
    <dgm:cxn modelId="{97CBD5A9-C18E-4E0D-BE1C-FB5FF72AB5BC}" type="presOf" srcId="{3D4271B7-AEE1-4D3D-A2DA-87FA94484B03}" destId="{A1B0A4A6-B5E2-42E7-BB4E-8C26E36A2854}" srcOrd="0" destOrd="0" presId="urn:microsoft.com/office/officeart/2005/8/layout/process5"/>
    <dgm:cxn modelId="{41F597F3-D8B9-4B5D-B02A-DC0534A65B26}" type="presOf" srcId="{1F4B804B-8941-4336-9533-4F2C4223B39C}" destId="{4F7C563A-E948-4C0A-B18A-1CEC78CABCD8}" srcOrd="1" destOrd="0" presId="urn:microsoft.com/office/officeart/2005/8/layout/process5"/>
    <dgm:cxn modelId="{9E05EE88-FC48-45E9-AD68-7C3ABCC05392}" type="presOf" srcId="{3A8E1959-E5C9-4C6B-9915-93FEF07CBCE1}" destId="{543E5BD0-4495-4102-94B3-39D2C04D164D}" srcOrd="1" destOrd="0" presId="urn:microsoft.com/office/officeart/2005/8/layout/process5"/>
    <dgm:cxn modelId="{8811E4F5-5361-4D09-B910-187AFE34D6EE}" srcId="{FFFCA3BC-568A-4B1B-89C0-CF068F072AB3}" destId="{CD12F2C6-57AD-403F-81A6-B4C8F122D2B4}" srcOrd="8" destOrd="0" parTransId="{B8A2CA17-3953-42FA-AADE-71E7C3DB70B3}" sibTransId="{C8CF3D17-A77D-4EB7-92CD-6D75C8D6CCA1}"/>
    <dgm:cxn modelId="{199A12B4-3CD4-4FE2-9923-32F99F021567}" type="presOf" srcId="{11B3E321-FFFB-4167-8FA4-B75F9AB74435}" destId="{554C4C1C-8617-4D4A-BD49-3AD2FB6BF5BF}" srcOrd="0" destOrd="0" presId="urn:microsoft.com/office/officeart/2005/8/layout/process5"/>
    <dgm:cxn modelId="{709C9D55-5937-4FF7-B87F-DDD51F965B3B}" srcId="{FFFCA3BC-568A-4B1B-89C0-CF068F072AB3}" destId="{CD2FDF5E-8991-4370-B6B8-74FDEF1EED95}" srcOrd="2" destOrd="0" parTransId="{746DB9FB-0532-470C-8CDC-9F1105E60447}" sibTransId="{11B3E321-FFFB-4167-8FA4-B75F9AB74435}"/>
    <dgm:cxn modelId="{A0D7A71F-8034-4E12-B297-72259D4BAF0D}" type="presOf" srcId="{3A8E1959-E5C9-4C6B-9915-93FEF07CBCE1}" destId="{ECEE1B7C-7763-466D-8BE5-B40C6251B767}" srcOrd="0" destOrd="0" presId="urn:microsoft.com/office/officeart/2005/8/layout/process5"/>
    <dgm:cxn modelId="{104AE90B-0657-4AF6-8064-DC8606A73B10}" type="presOf" srcId="{497599BD-EA3E-4DA2-8F21-27CC3C78FC33}" destId="{3812936D-0DDA-4AB7-A531-254D9F5B1330}" srcOrd="0" destOrd="0" presId="urn:microsoft.com/office/officeart/2005/8/layout/process5"/>
    <dgm:cxn modelId="{DBEA65B5-1649-4616-8594-4A1B50DB9809}" type="presOf" srcId="{084CB9A4-5420-43C0-8904-889DC3F696E1}" destId="{56059E03-779A-4F31-B5DD-238B4952DB2D}" srcOrd="0" destOrd="0" presId="urn:microsoft.com/office/officeart/2005/8/layout/process5"/>
    <dgm:cxn modelId="{77CE56F9-9815-459F-8AB8-325C60CDC07F}" type="presOf" srcId="{A5BB99CD-B0AD-4275-9FBC-BE3FEA58FC30}" destId="{DF110240-38AF-456F-BF3F-9C84C2AA8A31}" srcOrd="0" destOrd="0" presId="urn:microsoft.com/office/officeart/2005/8/layout/process5"/>
    <dgm:cxn modelId="{D8BD762E-95D9-4920-8B89-1EE48C092A35}" type="presOf" srcId="{1F4B804B-8941-4336-9533-4F2C4223B39C}" destId="{B77AC219-5D94-4705-A1AF-2441F3BDB011}" srcOrd="0" destOrd="0" presId="urn:microsoft.com/office/officeart/2005/8/layout/process5"/>
    <dgm:cxn modelId="{D2DF47B9-9368-4FDF-8BB7-8ECD204C833D}" type="presOf" srcId="{497599BD-EA3E-4DA2-8F21-27CC3C78FC33}" destId="{5E8D8E68-CFC1-4D04-AB2F-A5B2D43C591C}" srcOrd="1" destOrd="0" presId="urn:microsoft.com/office/officeart/2005/8/layout/process5"/>
    <dgm:cxn modelId="{F4CACDB8-3E96-4BFB-A14E-F5365719C08C}" type="presOf" srcId="{290FE8BC-D2BA-4A31-B10B-80A9616434BF}" destId="{4884F665-7D90-4BF7-B050-10960718A997}" srcOrd="1" destOrd="0" presId="urn:microsoft.com/office/officeart/2005/8/layout/process5"/>
    <dgm:cxn modelId="{D8C05760-87A2-4BD3-B04F-405971717EF3}" type="presOf" srcId="{FFFCA3BC-568A-4B1B-89C0-CF068F072AB3}" destId="{887599C6-CD21-41F1-9D3C-3F4CFAF8D5B0}" srcOrd="0" destOrd="0" presId="urn:microsoft.com/office/officeart/2005/8/layout/process5"/>
    <dgm:cxn modelId="{D29DA25D-DDD4-42EC-8C59-B43577907252}" type="presOf" srcId="{C16E0B78-B14F-45CB-9D56-F51F2FD310F0}" destId="{0C8356DA-EBB6-4169-9AEE-FED4F0642A25}" srcOrd="0" destOrd="0" presId="urn:microsoft.com/office/officeart/2005/8/layout/process5"/>
    <dgm:cxn modelId="{CEC03BB4-852B-4444-9F5B-4FC92BDA3985}" type="presOf" srcId="{5ECD06B4-D065-4865-B303-EC1B40339309}" destId="{A1E4147E-095F-4E1C-8C75-36D0B440DB87}" srcOrd="0" destOrd="0" presId="urn:microsoft.com/office/officeart/2005/8/layout/process5"/>
    <dgm:cxn modelId="{C0E65887-9831-4877-9B13-BAC86F65F2BD}" type="presOf" srcId="{3F7E5403-9917-4A74-9E44-A33E4F76FC27}" destId="{89BD5DEA-3E7A-4D0F-A22B-B4B6A0E4B67A}" srcOrd="0" destOrd="0" presId="urn:microsoft.com/office/officeart/2005/8/layout/process5"/>
    <dgm:cxn modelId="{2DC66C5A-0760-4ABE-960B-7895C105995E}" type="presOf" srcId="{D3AC2B69-7284-4878-B2B7-9E9CF8576598}" destId="{763650E2-A5AF-4EC0-BF63-9CA497F8B076}" srcOrd="0" destOrd="0" presId="urn:microsoft.com/office/officeart/2005/8/layout/process5"/>
    <dgm:cxn modelId="{76F80399-C5E9-4CE4-965F-A2D7899EFF7D}" type="presOf" srcId="{C16E0B78-B14F-45CB-9D56-F51F2FD310F0}" destId="{0AE94486-2B44-489D-B15F-649B793CD480}" srcOrd="1" destOrd="0" presId="urn:microsoft.com/office/officeart/2005/8/layout/process5"/>
    <dgm:cxn modelId="{8847E124-C649-439C-B7C8-AF61AD3F3D8E}" type="presOf" srcId="{290FE8BC-D2BA-4A31-B10B-80A9616434BF}" destId="{1F71A04C-AD34-4F84-8F83-2391468431BC}" srcOrd="0" destOrd="0" presId="urn:microsoft.com/office/officeart/2005/8/layout/process5"/>
    <dgm:cxn modelId="{FE62BEE4-F61B-4410-B955-0CDD3AEE3B98}" srcId="{FFFCA3BC-568A-4B1B-89C0-CF068F072AB3}" destId="{3D4271B7-AEE1-4D3D-A2DA-87FA94484B03}" srcOrd="4" destOrd="0" parTransId="{1AD6B20C-B031-4BDE-86B4-7CE7FC8A136F}" sibTransId="{1F4B804B-8941-4336-9533-4F2C4223B39C}"/>
    <dgm:cxn modelId="{AF67AA79-D479-43B4-B82A-D058C6B061C6}" type="presOf" srcId="{2C662E0E-1C47-4C45-9CDA-CDCE932D67BA}" destId="{4867DEF1-D93F-4D3D-B03F-179064F4286E}" srcOrd="0" destOrd="0" presId="urn:microsoft.com/office/officeart/2005/8/layout/process5"/>
    <dgm:cxn modelId="{7E22AD31-498A-4856-A5FB-0600B1C04F99}" type="presParOf" srcId="{887599C6-CD21-41F1-9D3C-3F4CFAF8D5B0}" destId="{DF110240-38AF-456F-BF3F-9C84C2AA8A31}" srcOrd="0" destOrd="0" presId="urn:microsoft.com/office/officeart/2005/8/layout/process5"/>
    <dgm:cxn modelId="{AB92D908-EAA0-481D-93FF-E98B027C5329}" type="presParOf" srcId="{887599C6-CD21-41F1-9D3C-3F4CFAF8D5B0}" destId="{29D2435C-1D83-4901-BDF8-C238424658E4}" srcOrd="1" destOrd="0" presId="urn:microsoft.com/office/officeart/2005/8/layout/process5"/>
    <dgm:cxn modelId="{6BBCFDA8-E608-481F-849E-382F867D8C3E}" type="presParOf" srcId="{29D2435C-1D83-4901-BDF8-C238424658E4}" destId="{36050F93-FDC2-4CB3-8D15-2812205B5255}" srcOrd="0" destOrd="0" presId="urn:microsoft.com/office/officeart/2005/8/layout/process5"/>
    <dgm:cxn modelId="{773D3985-9ACB-4C7C-BB75-1A7932C2AD13}" type="presParOf" srcId="{887599C6-CD21-41F1-9D3C-3F4CFAF8D5B0}" destId="{56059E03-779A-4F31-B5DD-238B4952DB2D}" srcOrd="2" destOrd="0" presId="urn:microsoft.com/office/officeart/2005/8/layout/process5"/>
    <dgm:cxn modelId="{CEC02620-7D45-474E-9D0D-524D876872B2}" type="presParOf" srcId="{887599C6-CD21-41F1-9D3C-3F4CFAF8D5B0}" destId="{1F71A04C-AD34-4F84-8F83-2391468431BC}" srcOrd="3" destOrd="0" presId="urn:microsoft.com/office/officeart/2005/8/layout/process5"/>
    <dgm:cxn modelId="{8116A705-E6C8-478C-B9C0-8C6C00155DF1}" type="presParOf" srcId="{1F71A04C-AD34-4F84-8F83-2391468431BC}" destId="{4884F665-7D90-4BF7-B050-10960718A997}" srcOrd="0" destOrd="0" presId="urn:microsoft.com/office/officeart/2005/8/layout/process5"/>
    <dgm:cxn modelId="{C3C2791D-2C23-4B71-B90B-BC386096274F}" type="presParOf" srcId="{887599C6-CD21-41F1-9D3C-3F4CFAF8D5B0}" destId="{B4168B28-ADB3-4247-BF74-40FD4BA5E08D}" srcOrd="4" destOrd="0" presId="urn:microsoft.com/office/officeart/2005/8/layout/process5"/>
    <dgm:cxn modelId="{51E79324-16E1-4DED-9E02-D28456E98245}" type="presParOf" srcId="{887599C6-CD21-41F1-9D3C-3F4CFAF8D5B0}" destId="{554C4C1C-8617-4D4A-BD49-3AD2FB6BF5BF}" srcOrd="5" destOrd="0" presId="urn:microsoft.com/office/officeart/2005/8/layout/process5"/>
    <dgm:cxn modelId="{1AFD7954-404E-43F7-B809-C7E290AA7B87}" type="presParOf" srcId="{554C4C1C-8617-4D4A-BD49-3AD2FB6BF5BF}" destId="{47658306-CDF6-4CCA-8E83-75832CFA15EB}" srcOrd="0" destOrd="0" presId="urn:microsoft.com/office/officeart/2005/8/layout/process5"/>
    <dgm:cxn modelId="{9E2C4A60-7AF2-4CE8-AA98-28C1AE973238}" type="presParOf" srcId="{887599C6-CD21-41F1-9D3C-3F4CFAF8D5B0}" destId="{763650E2-A5AF-4EC0-BF63-9CA497F8B076}" srcOrd="6" destOrd="0" presId="urn:microsoft.com/office/officeart/2005/8/layout/process5"/>
    <dgm:cxn modelId="{29BBE3A9-3A12-4F7A-949E-4501F3B68E9D}" type="presParOf" srcId="{887599C6-CD21-41F1-9D3C-3F4CFAF8D5B0}" destId="{89BD5DEA-3E7A-4D0F-A22B-B4B6A0E4B67A}" srcOrd="7" destOrd="0" presId="urn:microsoft.com/office/officeart/2005/8/layout/process5"/>
    <dgm:cxn modelId="{6D8A3E26-353B-4EAC-85D3-E231D3B457B7}" type="presParOf" srcId="{89BD5DEA-3E7A-4D0F-A22B-B4B6A0E4B67A}" destId="{64DF524A-CA9B-44FA-AE88-E733977AEFE1}" srcOrd="0" destOrd="0" presId="urn:microsoft.com/office/officeart/2005/8/layout/process5"/>
    <dgm:cxn modelId="{85F91C80-C87E-4381-88EE-FA703A98333D}" type="presParOf" srcId="{887599C6-CD21-41F1-9D3C-3F4CFAF8D5B0}" destId="{A1B0A4A6-B5E2-42E7-BB4E-8C26E36A2854}" srcOrd="8" destOrd="0" presId="urn:microsoft.com/office/officeart/2005/8/layout/process5"/>
    <dgm:cxn modelId="{CE2270F6-CA4A-4A55-904F-8D14550020FD}" type="presParOf" srcId="{887599C6-CD21-41F1-9D3C-3F4CFAF8D5B0}" destId="{B77AC219-5D94-4705-A1AF-2441F3BDB011}" srcOrd="9" destOrd="0" presId="urn:microsoft.com/office/officeart/2005/8/layout/process5"/>
    <dgm:cxn modelId="{E63B4632-795F-4C94-B150-BDA7EF6B46E2}" type="presParOf" srcId="{B77AC219-5D94-4705-A1AF-2441F3BDB011}" destId="{4F7C563A-E948-4C0A-B18A-1CEC78CABCD8}" srcOrd="0" destOrd="0" presId="urn:microsoft.com/office/officeart/2005/8/layout/process5"/>
    <dgm:cxn modelId="{E7F2EFCD-04EB-4486-9974-7F849966744E}" type="presParOf" srcId="{887599C6-CD21-41F1-9D3C-3F4CFAF8D5B0}" destId="{4867DEF1-D93F-4D3D-B03F-179064F4286E}" srcOrd="10" destOrd="0" presId="urn:microsoft.com/office/officeart/2005/8/layout/process5"/>
    <dgm:cxn modelId="{FF338282-3CEE-4E85-A982-651BD285C145}" type="presParOf" srcId="{887599C6-CD21-41F1-9D3C-3F4CFAF8D5B0}" destId="{3812936D-0DDA-4AB7-A531-254D9F5B1330}" srcOrd="11" destOrd="0" presId="urn:microsoft.com/office/officeart/2005/8/layout/process5"/>
    <dgm:cxn modelId="{25D0AF82-F7DA-4551-B58D-03050FEFCCC7}" type="presParOf" srcId="{3812936D-0DDA-4AB7-A531-254D9F5B1330}" destId="{5E8D8E68-CFC1-4D04-AB2F-A5B2D43C591C}" srcOrd="0" destOrd="0" presId="urn:microsoft.com/office/officeart/2005/8/layout/process5"/>
    <dgm:cxn modelId="{C4112128-1492-4DAF-A6D9-C628D6EC3510}" type="presParOf" srcId="{887599C6-CD21-41F1-9D3C-3F4CFAF8D5B0}" destId="{062C2425-61F7-438F-8E33-557BA34EF667}" srcOrd="12" destOrd="0" presId="urn:microsoft.com/office/officeart/2005/8/layout/process5"/>
    <dgm:cxn modelId="{DF5B1778-E3AB-4371-A1D5-CD53D9D9F5B3}" type="presParOf" srcId="{887599C6-CD21-41F1-9D3C-3F4CFAF8D5B0}" destId="{0C8356DA-EBB6-4169-9AEE-FED4F0642A25}" srcOrd="13" destOrd="0" presId="urn:microsoft.com/office/officeart/2005/8/layout/process5"/>
    <dgm:cxn modelId="{1A939DAD-E234-4BCF-8582-DAE3DC7AA813}" type="presParOf" srcId="{0C8356DA-EBB6-4169-9AEE-FED4F0642A25}" destId="{0AE94486-2B44-489D-B15F-649B793CD480}" srcOrd="0" destOrd="0" presId="urn:microsoft.com/office/officeart/2005/8/layout/process5"/>
    <dgm:cxn modelId="{B0E40D86-2F47-49AB-A704-2F76E5B1D1A1}" type="presParOf" srcId="{887599C6-CD21-41F1-9D3C-3F4CFAF8D5B0}" destId="{A1E4147E-095F-4E1C-8C75-36D0B440DB87}" srcOrd="14" destOrd="0" presId="urn:microsoft.com/office/officeart/2005/8/layout/process5"/>
    <dgm:cxn modelId="{47BF2FBA-AA35-4493-8912-90400C099F32}" type="presParOf" srcId="{887599C6-CD21-41F1-9D3C-3F4CFAF8D5B0}" destId="{ECEE1B7C-7763-466D-8BE5-B40C6251B767}" srcOrd="15" destOrd="0" presId="urn:microsoft.com/office/officeart/2005/8/layout/process5"/>
    <dgm:cxn modelId="{44929DCE-F884-4663-931F-023C7F55DB80}" type="presParOf" srcId="{ECEE1B7C-7763-466D-8BE5-B40C6251B767}" destId="{543E5BD0-4495-4102-94B3-39D2C04D164D}" srcOrd="0" destOrd="0" presId="urn:microsoft.com/office/officeart/2005/8/layout/process5"/>
    <dgm:cxn modelId="{5CA9E16C-63F8-4A17-8342-C88C2986F463}" type="presParOf" srcId="{887599C6-CD21-41F1-9D3C-3F4CFAF8D5B0}" destId="{F0153C69-45CA-4FE4-B710-8B5EDADA8B65}"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91F85E-D65D-489B-BC77-A0525F0D9811}" type="doc">
      <dgm:prSet loTypeId="urn:microsoft.com/office/officeart/2008/layout/AlternatingHexagons" loCatId="list" qsTypeId="urn:microsoft.com/office/officeart/2005/8/quickstyle/simple1" qsCatId="simple" csTypeId="urn:microsoft.com/office/officeart/2005/8/colors/accent2_4" csCatId="accent2" phldr="1"/>
      <dgm:spPr/>
      <dgm:t>
        <a:bodyPr/>
        <a:lstStyle/>
        <a:p>
          <a:endParaRPr lang="es-MX"/>
        </a:p>
      </dgm:t>
    </dgm:pt>
    <dgm:pt modelId="{522B2588-00A5-45BE-B806-87A82A0152FA}">
      <dgm:prSet phldrT="[Texto]"/>
      <dgm:spPr/>
      <dgm:t>
        <a:bodyPr/>
        <a:lstStyle/>
        <a:p>
          <a:r>
            <a:rPr lang="es-MX" b="1" dirty="0"/>
            <a:t>separación del orden judicial</a:t>
          </a:r>
          <a:endParaRPr lang="es-MX" dirty="0"/>
        </a:p>
      </dgm:t>
    </dgm:pt>
    <dgm:pt modelId="{17F504A0-D17B-4BAC-BE48-0FFA8D51FE91}" type="parTrans" cxnId="{6C883D66-84EE-40AA-B022-E4112425D2B5}">
      <dgm:prSet/>
      <dgm:spPr/>
      <dgm:t>
        <a:bodyPr/>
        <a:lstStyle/>
        <a:p>
          <a:endParaRPr lang="es-MX"/>
        </a:p>
      </dgm:t>
    </dgm:pt>
    <dgm:pt modelId="{3F13EF00-A5F3-44F3-A5E2-415C6373553A}" type="sibTrans" cxnId="{6C883D66-84EE-40AA-B022-E4112425D2B5}">
      <dgm:prSet/>
      <dgm:spPr/>
      <dgm:t>
        <a:bodyPr/>
        <a:lstStyle/>
        <a:p>
          <a:endParaRPr lang="es-MX"/>
        </a:p>
      </dgm:t>
    </dgm:pt>
    <dgm:pt modelId="{E5B5C7AA-FF65-4C34-9401-3A352363C7CA}">
      <dgm:prSet phldrT="[Texto]"/>
      <dgm:spPr/>
      <dgm:t>
        <a:bodyPr/>
        <a:lstStyle/>
        <a:p>
          <a:r>
            <a:rPr lang="es-MX" dirty="0"/>
            <a:t>IMPORTANCIA</a:t>
          </a:r>
        </a:p>
      </dgm:t>
    </dgm:pt>
    <dgm:pt modelId="{3FACCC80-3F88-4347-AF27-EE6B25BE95E9}" type="parTrans" cxnId="{73AA45DE-99FB-437B-8844-C7E0AD4E6B3A}">
      <dgm:prSet/>
      <dgm:spPr/>
      <dgm:t>
        <a:bodyPr/>
        <a:lstStyle/>
        <a:p>
          <a:endParaRPr lang="es-MX"/>
        </a:p>
      </dgm:t>
    </dgm:pt>
    <dgm:pt modelId="{A6171E9E-72CB-4700-8CF8-CDB53C21DC49}" type="sibTrans" cxnId="{73AA45DE-99FB-437B-8844-C7E0AD4E6B3A}">
      <dgm:prSet/>
      <dgm:spPr/>
      <dgm:t>
        <a:bodyPr/>
        <a:lstStyle/>
        <a:p>
          <a:endParaRPr lang="es-MX"/>
        </a:p>
      </dgm:t>
    </dgm:pt>
    <dgm:pt modelId="{AB9A11CE-888A-42B4-A86A-11E2FC3EACB0}">
      <dgm:prSet phldrT="[Texto]"/>
      <dgm:spPr/>
      <dgm:t>
        <a:bodyPr/>
        <a:lstStyle/>
        <a:p>
          <a:r>
            <a:rPr lang="es-MX" b="1" dirty="0"/>
            <a:t>una función meramente administrativa</a:t>
          </a:r>
          <a:endParaRPr lang="es-MX" dirty="0"/>
        </a:p>
      </dgm:t>
    </dgm:pt>
    <dgm:pt modelId="{55548669-57FB-4EF1-A953-AFD0AE26FAE4}" type="parTrans" cxnId="{DB0E39C8-2419-4C08-8300-C93166586D97}">
      <dgm:prSet/>
      <dgm:spPr/>
      <dgm:t>
        <a:bodyPr/>
        <a:lstStyle/>
        <a:p>
          <a:endParaRPr lang="es-MX"/>
        </a:p>
      </dgm:t>
    </dgm:pt>
    <dgm:pt modelId="{8E22DC2A-F41C-4493-8223-AF889280F962}" type="sibTrans" cxnId="{DB0E39C8-2419-4C08-8300-C93166586D97}">
      <dgm:prSet/>
      <dgm:spPr/>
      <dgm:t>
        <a:bodyPr/>
        <a:lstStyle/>
        <a:p>
          <a:endParaRPr lang="es-MX"/>
        </a:p>
      </dgm:t>
    </dgm:pt>
    <dgm:pt modelId="{2C0216B1-3721-4C71-A740-7E7C71C86260}" type="pres">
      <dgm:prSet presAssocID="{4891F85E-D65D-489B-BC77-A0525F0D9811}" presName="Name0" presStyleCnt="0">
        <dgm:presLayoutVars>
          <dgm:chMax/>
          <dgm:chPref/>
          <dgm:dir/>
          <dgm:animLvl val="lvl"/>
        </dgm:presLayoutVars>
      </dgm:prSet>
      <dgm:spPr/>
      <dgm:t>
        <a:bodyPr/>
        <a:lstStyle/>
        <a:p>
          <a:endParaRPr lang="es-MX"/>
        </a:p>
      </dgm:t>
    </dgm:pt>
    <dgm:pt modelId="{2B64BE17-E358-4BFB-86CF-6D8FEA5A9671}" type="pres">
      <dgm:prSet presAssocID="{522B2588-00A5-45BE-B806-87A82A0152FA}" presName="composite" presStyleCnt="0"/>
      <dgm:spPr/>
    </dgm:pt>
    <dgm:pt modelId="{0FD3B9A5-84C3-4D23-9F13-A7863B2902B7}" type="pres">
      <dgm:prSet presAssocID="{522B2588-00A5-45BE-B806-87A82A0152FA}" presName="Parent1" presStyleLbl="node1" presStyleIdx="0" presStyleCnt="6">
        <dgm:presLayoutVars>
          <dgm:chMax val="1"/>
          <dgm:chPref val="1"/>
          <dgm:bulletEnabled val="1"/>
        </dgm:presLayoutVars>
      </dgm:prSet>
      <dgm:spPr/>
      <dgm:t>
        <a:bodyPr/>
        <a:lstStyle/>
        <a:p>
          <a:endParaRPr lang="es-MX"/>
        </a:p>
      </dgm:t>
    </dgm:pt>
    <dgm:pt modelId="{891845FF-185E-4554-A6A3-E8FDC93A836D}" type="pres">
      <dgm:prSet presAssocID="{522B2588-00A5-45BE-B806-87A82A0152FA}" presName="Childtext1" presStyleLbl="revTx" presStyleIdx="0" presStyleCnt="3">
        <dgm:presLayoutVars>
          <dgm:chMax val="0"/>
          <dgm:chPref val="0"/>
          <dgm:bulletEnabled val="1"/>
        </dgm:presLayoutVars>
      </dgm:prSet>
      <dgm:spPr/>
    </dgm:pt>
    <dgm:pt modelId="{9CCCF028-16B3-49F8-958F-ED28EC4CE015}" type="pres">
      <dgm:prSet presAssocID="{522B2588-00A5-45BE-B806-87A82A0152FA}" presName="BalanceSpacing" presStyleCnt="0"/>
      <dgm:spPr/>
    </dgm:pt>
    <dgm:pt modelId="{B6FE06D6-14DB-466C-B72F-B3A3723BE591}" type="pres">
      <dgm:prSet presAssocID="{522B2588-00A5-45BE-B806-87A82A0152FA}" presName="BalanceSpacing1" presStyleCnt="0"/>
      <dgm:spPr/>
    </dgm:pt>
    <dgm:pt modelId="{5101724C-A12A-4A4D-8526-28106D83ABBB}" type="pres">
      <dgm:prSet presAssocID="{3F13EF00-A5F3-44F3-A5E2-415C6373553A}" presName="Accent1Text" presStyleLbl="node1" presStyleIdx="1" presStyleCnt="6"/>
      <dgm:spPr/>
      <dgm:t>
        <a:bodyPr/>
        <a:lstStyle/>
        <a:p>
          <a:endParaRPr lang="es-MX"/>
        </a:p>
      </dgm:t>
    </dgm:pt>
    <dgm:pt modelId="{789E2CD8-194B-47ED-ADF4-F9D7F9FDE698}" type="pres">
      <dgm:prSet presAssocID="{3F13EF00-A5F3-44F3-A5E2-415C6373553A}" presName="spaceBetweenRectangles" presStyleCnt="0"/>
      <dgm:spPr/>
    </dgm:pt>
    <dgm:pt modelId="{EB52BAD4-3F9F-4B31-B8A9-169E5B91C230}" type="pres">
      <dgm:prSet presAssocID="{E5B5C7AA-FF65-4C34-9401-3A352363C7CA}" presName="composite" presStyleCnt="0"/>
      <dgm:spPr/>
    </dgm:pt>
    <dgm:pt modelId="{CB6394CD-70BA-45DA-AD7C-F99AEF04E74B}" type="pres">
      <dgm:prSet presAssocID="{E5B5C7AA-FF65-4C34-9401-3A352363C7CA}" presName="Parent1" presStyleLbl="node1" presStyleIdx="2" presStyleCnt="6">
        <dgm:presLayoutVars>
          <dgm:chMax val="1"/>
          <dgm:chPref val="1"/>
          <dgm:bulletEnabled val="1"/>
        </dgm:presLayoutVars>
      </dgm:prSet>
      <dgm:spPr/>
      <dgm:t>
        <a:bodyPr/>
        <a:lstStyle/>
        <a:p>
          <a:endParaRPr lang="es-MX"/>
        </a:p>
      </dgm:t>
    </dgm:pt>
    <dgm:pt modelId="{9037E67F-81E8-4D1A-8CEB-5F6541721733}" type="pres">
      <dgm:prSet presAssocID="{E5B5C7AA-FF65-4C34-9401-3A352363C7CA}" presName="Childtext1" presStyleLbl="revTx" presStyleIdx="1" presStyleCnt="3">
        <dgm:presLayoutVars>
          <dgm:chMax val="0"/>
          <dgm:chPref val="0"/>
          <dgm:bulletEnabled val="1"/>
        </dgm:presLayoutVars>
      </dgm:prSet>
      <dgm:spPr/>
    </dgm:pt>
    <dgm:pt modelId="{2470DDFF-56B4-4FB1-81FA-F1DA0087A72B}" type="pres">
      <dgm:prSet presAssocID="{E5B5C7AA-FF65-4C34-9401-3A352363C7CA}" presName="BalanceSpacing" presStyleCnt="0"/>
      <dgm:spPr/>
    </dgm:pt>
    <dgm:pt modelId="{3364FD61-B9F2-4E8B-9648-0263B47348CF}" type="pres">
      <dgm:prSet presAssocID="{E5B5C7AA-FF65-4C34-9401-3A352363C7CA}" presName="BalanceSpacing1" presStyleCnt="0"/>
      <dgm:spPr/>
    </dgm:pt>
    <dgm:pt modelId="{D056840F-3F8D-4980-BF51-A496B1B4E9A5}" type="pres">
      <dgm:prSet presAssocID="{A6171E9E-72CB-4700-8CF8-CDB53C21DC49}" presName="Accent1Text" presStyleLbl="node1" presStyleIdx="3" presStyleCnt="6"/>
      <dgm:spPr/>
      <dgm:t>
        <a:bodyPr/>
        <a:lstStyle/>
        <a:p>
          <a:endParaRPr lang="es-MX"/>
        </a:p>
      </dgm:t>
    </dgm:pt>
    <dgm:pt modelId="{73607193-79FD-4FCA-9994-78274F24B14A}" type="pres">
      <dgm:prSet presAssocID="{A6171E9E-72CB-4700-8CF8-CDB53C21DC49}" presName="spaceBetweenRectangles" presStyleCnt="0"/>
      <dgm:spPr/>
    </dgm:pt>
    <dgm:pt modelId="{6D53AFA0-72BF-4124-8F2B-D0901D943F9E}" type="pres">
      <dgm:prSet presAssocID="{AB9A11CE-888A-42B4-A86A-11E2FC3EACB0}" presName="composite" presStyleCnt="0"/>
      <dgm:spPr/>
    </dgm:pt>
    <dgm:pt modelId="{A0B313CE-F9A7-4387-AF9D-E848765D09E8}" type="pres">
      <dgm:prSet presAssocID="{AB9A11CE-888A-42B4-A86A-11E2FC3EACB0}" presName="Parent1" presStyleLbl="node1" presStyleIdx="4" presStyleCnt="6">
        <dgm:presLayoutVars>
          <dgm:chMax val="1"/>
          <dgm:chPref val="1"/>
          <dgm:bulletEnabled val="1"/>
        </dgm:presLayoutVars>
      </dgm:prSet>
      <dgm:spPr/>
      <dgm:t>
        <a:bodyPr/>
        <a:lstStyle/>
        <a:p>
          <a:endParaRPr lang="es-MX"/>
        </a:p>
      </dgm:t>
    </dgm:pt>
    <dgm:pt modelId="{E60E5200-43D1-4580-BE86-97CB02C0E75B}" type="pres">
      <dgm:prSet presAssocID="{AB9A11CE-888A-42B4-A86A-11E2FC3EACB0}" presName="Childtext1" presStyleLbl="revTx" presStyleIdx="2" presStyleCnt="3">
        <dgm:presLayoutVars>
          <dgm:chMax val="0"/>
          <dgm:chPref val="0"/>
          <dgm:bulletEnabled val="1"/>
        </dgm:presLayoutVars>
      </dgm:prSet>
      <dgm:spPr/>
    </dgm:pt>
    <dgm:pt modelId="{D57CA5B0-9E83-44AE-85BA-2134C336271E}" type="pres">
      <dgm:prSet presAssocID="{AB9A11CE-888A-42B4-A86A-11E2FC3EACB0}" presName="BalanceSpacing" presStyleCnt="0"/>
      <dgm:spPr/>
    </dgm:pt>
    <dgm:pt modelId="{7022F8F9-D355-42D0-B95B-9C10121E8E21}" type="pres">
      <dgm:prSet presAssocID="{AB9A11CE-888A-42B4-A86A-11E2FC3EACB0}" presName="BalanceSpacing1" presStyleCnt="0"/>
      <dgm:spPr/>
    </dgm:pt>
    <dgm:pt modelId="{2D5FBC04-DF66-407A-9382-9628CC807E4D}" type="pres">
      <dgm:prSet presAssocID="{8E22DC2A-F41C-4493-8223-AF889280F962}" presName="Accent1Text" presStyleLbl="node1" presStyleIdx="5" presStyleCnt="6"/>
      <dgm:spPr/>
      <dgm:t>
        <a:bodyPr/>
        <a:lstStyle/>
        <a:p>
          <a:endParaRPr lang="es-MX"/>
        </a:p>
      </dgm:t>
    </dgm:pt>
  </dgm:ptLst>
  <dgm:cxnLst>
    <dgm:cxn modelId="{DE7BF563-5A73-448B-9DFB-2045D6348D9C}" type="presOf" srcId="{3F13EF00-A5F3-44F3-A5E2-415C6373553A}" destId="{5101724C-A12A-4A4D-8526-28106D83ABBB}" srcOrd="0" destOrd="0" presId="urn:microsoft.com/office/officeart/2008/layout/AlternatingHexagons"/>
    <dgm:cxn modelId="{6C883D66-84EE-40AA-B022-E4112425D2B5}" srcId="{4891F85E-D65D-489B-BC77-A0525F0D9811}" destId="{522B2588-00A5-45BE-B806-87A82A0152FA}" srcOrd="0" destOrd="0" parTransId="{17F504A0-D17B-4BAC-BE48-0FFA8D51FE91}" sibTransId="{3F13EF00-A5F3-44F3-A5E2-415C6373553A}"/>
    <dgm:cxn modelId="{03F31D98-FDD4-4560-B072-ADD7F140ACBA}" type="presOf" srcId="{A6171E9E-72CB-4700-8CF8-CDB53C21DC49}" destId="{D056840F-3F8D-4980-BF51-A496B1B4E9A5}" srcOrd="0" destOrd="0" presId="urn:microsoft.com/office/officeart/2008/layout/AlternatingHexagons"/>
    <dgm:cxn modelId="{6B92AF77-E496-40A6-829E-A0C7D413F5A7}" type="presOf" srcId="{522B2588-00A5-45BE-B806-87A82A0152FA}" destId="{0FD3B9A5-84C3-4D23-9F13-A7863B2902B7}" srcOrd="0" destOrd="0" presId="urn:microsoft.com/office/officeart/2008/layout/AlternatingHexagons"/>
    <dgm:cxn modelId="{CA487D00-A549-4F01-9EB0-EC6A6CFC7291}" type="presOf" srcId="{E5B5C7AA-FF65-4C34-9401-3A352363C7CA}" destId="{CB6394CD-70BA-45DA-AD7C-F99AEF04E74B}" srcOrd="0" destOrd="0" presId="urn:microsoft.com/office/officeart/2008/layout/AlternatingHexagons"/>
    <dgm:cxn modelId="{73AA45DE-99FB-437B-8844-C7E0AD4E6B3A}" srcId="{4891F85E-D65D-489B-BC77-A0525F0D9811}" destId="{E5B5C7AA-FF65-4C34-9401-3A352363C7CA}" srcOrd="1" destOrd="0" parTransId="{3FACCC80-3F88-4347-AF27-EE6B25BE95E9}" sibTransId="{A6171E9E-72CB-4700-8CF8-CDB53C21DC49}"/>
    <dgm:cxn modelId="{C767CBBD-C675-4913-98E1-A3726678C951}" type="presOf" srcId="{AB9A11CE-888A-42B4-A86A-11E2FC3EACB0}" destId="{A0B313CE-F9A7-4387-AF9D-E848765D09E8}" srcOrd="0" destOrd="0" presId="urn:microsoft.com/office/officeart/2008/layout/AlternatingHexagons"/>
    <dgm:cxn modelId="{DB0E39C8-2419-4C08-8300-C93166586D97}" srcId="{4891F85E-D65D-489B-BC77-A0525F0D9811}" destId="{AB9A11CE-888A-42B4-A86A-11E2FC3EACB0}" srcOrd="2" destOrd="0" parTransId="{55548669-57FB-4EF1-A953-AFD0AE26FAE4}" sibTransId="{8E22DC2A-F41C-4493-8223-AF889280F962}"/>
    <dgm:cxn modelId="{E2098FF8-D957-48C5-8468-7C2D595A8FA0}" type="presOf" srcId="{4891F85E-D65D-489B-BC77-A0525F0D9811}" destId="{2C0216B1-3721-4C71-A740-7E7C71C86260}" srcOrd="0" destOrd="0" presId="urn:microsoft.com/office/officeart/2008/layout/AlternatingHexagons"/>
    <dgm:cxn modelId="{5AED253B-9F4C-4B47-B6AE-442C1077A642}" type="presOf" srcId="{8E22DC2A-F41C-4493-8223-AF889280F962}" destId="{2D5FBC04-DF66-407A-9382-9628CC807E4D}" srcOrd="0" destOrd="0" presId="urn:microsoft.com/office/officeart/2008/layout/AlternatingHexagons"/>
    <dgm:cxn modelId="{5E92B31D-A1DA-49DB-8D0C-9628D11488FF}" type="presParOf" srcId="{2C0216B1-3721-4C71-A740-7E7C71C86260}" destId="{2B64BE17-E358-4BFB-86CF-6D8FEA5A9671}" srcOrd="0" destOrd="0" presId="urn:microsoft.com/office/officeart/2008/layout/AlternatingHexagons"/>
    <dgm:cxn modelId="{4B361FBB-307B-44EE-8212-66E4BAD051EC}" type="presParOf" srcId="{2B64BE17-E358-4BFB-86CF-6D8FEA5A9671}" destId="{0FD3B9A5-84C3-4D23-9F13-A7863B2902B7}" srcOrd="0" destOrd="0" presId="urn:microsoft.com/office/officeart/2008/layout/AlternatingHexagons"/>
    <dgm:cxn modelId="{5D2D569A-ABDB-467A-A96E-29C22DBCE3AA}" type="presParOf" srcId="{2B64BE17-E358-4BFB-86CF-6D8FEA5A9671}" destId="{891845FF-185E-4554-A6A3-E8FDC93A836D}" srcOrd="1" destOrd="0" presId="urn:microsoft.com/office/officeart/2008/layout/AlternatingHexagons"/>
    <dgm:cxn modelId="{DE081862-16B8-439C-A6FB-74727853BD08}" type="presParOf" srcId="{2B64BE17-E358-4BFB-86CF-6D8FEA5A9671}" destId="{9CCCF028-16B3-49F8-958F-ED28EC4CE015}" srcOrd="2" destOrd="0" presId="urn:microsoft.com/office/officeart/2008/layout/AlternatingHexagons"/>
    <dgm:cxn modelId="{B069B8A1-F1B8-464D-81DB-01A57AFA0695}" type="presParOf" srcId="{2B64BE17-E358-4BFB-86CF-6D8FEA5A9671}" destId="{B6FE06D6-14DB-466C-B72F-B3A3723BE591}" srcOrd="3" destOrd="0" presId="urn:microsoft.com/office/officeart/2008/layout/AlternatingHexagons"/>
    <dgm:cxn modelId="{70395448-F0C2-4D66-955B-08339AA1E6A3}" type="presParOf" srcId="{2B64BE17-E358-4BFB-86CF-6D8FEA5A9671}" destId="{5101724C-A12A-4A4D-8526-28106D83ABBB}" srcOrd="4" destOrd="0" presId="urn:microsoft.com/office/officeart/2008/layout/AlternatingHexagons"/>
    <dgm:cxn modelId="{972C233B-F933-4F34-A8C3-731D22A207F5}" type="presParOf" srcId="{2C0216B1-3721-4C71-A740-7E7C71C86260}" destId="{789E2CD8-194B-47ED-ADF4-F9D7F9FDE698}" srcOrd="1" destOrd="0" presId="urn:microsoft.com/office/officeart/2008/layout/AlternatingHexagons"/>
    <dgm:cxn modelId="{3011E141-DC46-4923-AF7E-68CAC4DF03A5}" type="presParOf" srcId="{2C0216B1-3721-4C71-A740-7E7C71C86260}" destId="{EB52BAD4-3F9F-4B31-B8A9-169E5B91C230}" srcOrd="2" destOrd="0" presId="urn:microsoft.com/office/officeart/2008/layout/AlternatingHexagons"/>
    <dgm:cxn modelId="{C79E5618-ED03-4BFD-B85A-60B22F98F79D}" type="presParOf" srcId="{EB52BAD4-3F9F-4B31-B8A9-169E5B91C230}" destId="{CB6394CD-70BA-45DA-AD7C-F99AEF04E74B}" srcOrd="0" destOrd="0" presId="urn:microsoft.com/office/officeart/2008/layout/AlternatingHexagons"/>
    <dgm:cxn modelId="{68D2AA8A-BD8F-48C3-BB33-9D99F16418E1}" type="presParOf" srcId="{EB52BAD4-3F9F-4B31-B8A9-169E5B91C230}" destId="{9037E67F-81E8-4D1A-8CEB-5F6541721733}" srcOrd="1" destOrd="0" presId="urn:microsoft.com/office/officeart/2008/layout/AlternatingHexagons"/>
    <dgm:cxn modelId="{A0F0ACCC-FFFA-4212-9F55-13B97A40D511}" type="presParOf" srcId="{EB52BAD4-3F9F-4B31-B8A9-169E5B91C230}" destId="{2470DDFF-56B4-4FB1-81FA-F1DA0087A72B}" srcOrd="2" destOrd="0" presId="urn:microsoft.com/office/officeart/2008/layout/AlternatingHexagons"/>
    <dgm:cxn modelId="{EDBA7E74-060A-4EBA-B6AC-7F78B102D6FE}" type="presParOf" srcId="{EB52BAD4-3F9F-4B31-B8A9-169E5B91C230}" destId="{3364FD61-B9F2-4E8B-9648-0263B47348CF}" srcOrd="3" destOrd="0" presId="urn:microsoft.com/office/officeart/2008/layout/AlternatingHexagons"/>
    <dgm:cxn modelId="{ABA169F3-371B-47B6-A6EC-18A2A99A12E1}" type="presParOf" srcId="{EB52BAD4-3F9F-4B31-B8A9-169E5B91C230}" destId="{D056840F-3F8D-4980-BF51-A496B1B4E9A5}" srcOrd="4" destOrd="0" presId="urn:microsoft.com/office/officeart/2008/layout/AlternatingHexagons"/>
    <dgm:cxn modelId="{F6CD02B9-E658-432A-B7FB-BE5947A7754B}" type="presParOf" srcId="{2C0216B1-3721-4C71-A740-7E7C71C86260}" destId="{73607193-79FD-4FCA-9994-78274F24B14A}" srcOrd="3" destOrd="0" presId="urn:microsoft.com/office/officeart/2008/layout/AlternatingHexagons"/>
    <dgm:cxn modelId="{3FA0B0B6-0A07-4CC7-84F7-6650973DCE20}" type="presParOf" srcId="{2C0216B1-3721-4C71-A740-7E7C71C86260}" destId="{6D53AFA0-72BF-4124-8F2B-D0901D943F9E}" srcOrd="4" destOrd="0" presId="urn:microsoft.com/office/officeart/2008/layout/AlternatingHexagons"/>
    <dgm:cxn modelId="{8749E7CD-D6C3-48B3-81C0-57A0204B18B3}" type="presParOf" srcId="{6D53AFA0-72BF-4124-8F2B-D0901D943F9E}" destId="{A0B313CE-F9A7-4387-AF9D-E848765D09E8}" srcOrd="0" destOrd="0" presId="urn:microsoft.com/office/officeart/2008/layout/AlternatingHexagons"/>
    <dgm:cxn modelId="{11C01F89-D7D2-4E86-B2BD-1EF1F46AF9B3}" type="presParOf" srcId="{6D53AFA0-72BF-4124-8F2B-D0901D943F9E}" destId="{E60E5200-43D1-4580-BE86-97CB02C0E75B}" srcOrd="1" destOrd="0" presId="urn:microsoft.com/office/officeart/2008/layout/AlternatingHexagons"/>
    <dgm:cxn modelId="{395F1B69-2154-4F88-A4F6-D3F193002BC8}" type="presParOf" srcId="{6D53AFA0-72BF-4124-8F2B-D0901D943F9E}" destId="{D57CA5B0-9E83-44AE-85BA-2134C336271E}" srcOrd="2" destOrd="0" presId="urn:microsoft.com/office/officeart/2008/layout/AlternatingHexagons"/>
    <dgm:cxn modelId="{65A020E5-6F45-473E-85D0-D4FDB09A4EA4}" type="presParOf" srcId="{6D53AFA0-72BF-4124-8F2B-D0901D943F9E}" destId="{7022F8F9-D355-42D0-B95B-9C10121E8E21}" srcOrd="3" destOrd="0" presId="urn:microsoft.com/office/officeart/2008/layout/AlternatingHexagons"/>
    <dgm:cxn modelId="{4B5802E2-F02E-418C-8150-6A8E41E9CE33}" type="presParOf" srcId="{6D53AFA0-72BF-4124-8F2B-D0901D943F9E}" destId="{2D5FBC04-DF66-407A-9382-9628CC807E4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B3F9C7-92FF-47AF-BAD0-BE9F4D217CB6}" type="doc">
      <dgm:prSet loTypeId="urn:microsoft.com/office/officeart/2005/8/layout/pyramid3" loCatId="pyramid" qsTypeId="urn:microsoft.com/office/officeart/2005/8/quickstyle/3d4" qsCatId="3D" csTypeId="urn:microsoft.com/office/officeart/2005/8/colors/accent2_3" csCatId="accent2" phldr="1"/>
      <dgm:spPr/>
    </dgm:pt>
    <dgm:pt modelId="{03000A29-9EF5-4163-ADC3-EB7B3B251BC9}">
      <dgm:prSet phldrT="[Texto]"/>
      <dgm:spPr/>
      <dgm:t>
        <a:bodyPr/>
        <a:lstStyle/>
        <a:p>
          <a:r>
            <a:rPr lang="es-MX" b="1" dirty="0"/>
            <a:t>Autoridad competente en materia de trabajo</a:t>
          </a:r>
          <a:endParaRPr lang="es-MX" dirty="0"/>
        </a:p>
      </dgm:t>
    </dgm:pt>
    <dgm:pt modelId="{74F0494E-4D83-4F41-90F3-083F7F4CC7A5}" type="parTrans" cxnId="{08D4453C-4831-4553-9908-9AF7C92590A8}">
      <dgm:prSet/>
      <dgm:spPr/>
      <dgm:t>
        <a:bodyPr/>
        <a:lstStyle/>
        <a:p>
          <a:endParaRPr lang="es-MX"/>
        </a:p>
      </dgm:t>
    </dgm:pt>
    <dgm:pt modelId="{19AB7460-323C-4E59-9007-512023ACCFA6}" type="sibTrans" cxnId="{08D4453C-4831-4553-9908-9AF7C92590A8}">
      <dgm:prSet/>
      <dgm:spPr/>
      <dgm:t>
        <a:bodyPr/>
        <a:lstStyle/>
        <a:p>
          <a:endParaRPr lang="es-MX"/>
        </a:p>
      </dgm:t>
    </dgm:pt>
    <dgm:pt modelId="{E7746F81-017A-4DE4-BD20-6B711B259CBE}">
      <dgm:prSet phldrT="[Texto]"/>
      <dgm:spPr/>
      <dgm:t>
        <a:bodyPr/>
        <a:lstStyle/>
        <a:p>
          <a:r>
            <a:rPr lang="es-MX" b="1" dirty="0"/>
            <a:t>SCJN</a:t>
          </a:r>
        </a:p>
      </dgm:t>
    </dgm:pt>
    <dgm:pt modelId="{F066E193-9C2C-48A5-9BC3-D727CD3D763E}" type="parTrans" cxnId="{039472DB-A76B-44A1-9BE8-FF672D775404}">
      <dgm:prSet/>
      <dgm:spPr/>
      <dgm:t>
        <a:bodyPr/>
        <a:lstStyle/>
        <a:p>
          <a:endParaRPr lang="es-MX"/>
        </a:p>
      </dgm:t>
    </dgm:pt>
    <dgm:pt modelId="{7D310A83-81B8-49AF-8452-59F3E374214F}" type="sibTrans" cxnId="{039472DB-A76B-44A1-9BE8-FF672D775404}">
      <dgm:prSet/>
      <dgm:spPr/>
      <dgm:t>
        <a:bodyPr/>
        <a:lstStyle/>
        <a:p>
          <a:endParaRPr lang="es-MX"/>
        </a:p>
      </dgm:t>
    </dgm:pt>
    <dgm:pt modelId="{C53C0A02-FCA7-4774-8393-CB99A27D91D4}">
      <dgm:prSet phldrT="[Texto]"/>
      <dgm:spPr/>
      <dgm:t>
        <a:bodyPr/>
        <a:lstStyle/>
        <a:p>
          <a:r>
            <a:rPr lang="es-MX" b="1" dirty="0"/>
            <a:t>1924</a:t>
          </a:r>
        </a:p>
      </dgm:t>
    </dgm:pt>
    <dgm:pt modelId="{114B9356-03D6-4D0C-A277-FE0500B850FB}" type="parTrans" cxnId="{EAF75E4B-C02C-41B3-A454-E11EA1511096}">
      <dgm:prSet/>
      <dgm:spPr/>
      <dgm:t>
        <a:bodyPr/>
        <a:lstStyle/>
        <a:p>
          <a:endParaRPr lang="es-MX"/>
        </a:p>
      </dgm:t>
    </dgm:pt>
    <dgm:pt modelId="{2A05B574-9196-4732-A124-0C9B16BE9373}" type="sibTrans" cxnId="{EAF75E4B-C02C-41B3-A454-E11EA1511096}">
      <dgm:prSet/>
      <dgm:spPr/>
      <dgm:t>
        <a:bodyPr/>
        <a:lstStyle/>
        <a:p>
          <a:endParaRPr lang="es-MX"/>
        </a:p>
      </dgm:t>
    </dgm:pt>
    <dgm:pt modelId="{6055685C-8315-4A7F-9F7A-3FEAF9797AD7}" type="pres">
      <dgm:prSet presAssocID="{B7B3F9C7-92FF-47AF-BAD0-BE9F4D217CB6}" presName="Name0" presStyleCnt="0">
        <dgm:presLayoutVars>
          <dgm:dir/>
          <dgm:animLvl val="lvl"/>
          <dgm:resizeHandles val="exact"/>
        </dgm:presLayoutVars>
      </dgm:prSet>
      <dgm:spPr/>
    </dgm:pt>
    <dgm:pt modelId="{40079911-BD73-42EF-AF16-9CBCF0218173}" type="pres">
      <dgm:prSet presAssocID="{03000A29-9EF5-4163-ADC3-EB7B3B251BC9}" presName="Name8" presStyleCnt="0"/>
      <dgm:spPr/>
    </dgm:pt>
    <dgm:pt modelId="{B1B9F3EC-EFC6-4E3E-A80A-AC156F5FE64A}" type="pres">
      <dgm:prSet presAssocID="{03000A29-9EF5-4163-ADC3-EB7B3B251BC9}" presName="level" presStyleLbl="node1" presStyleIdx="0" presStyleCnt="3" custLinFactNeighborX="9362">
        <dgm:presLayoutVars>
          <dgm:chMax val="1"/>
          <dgm:bulletEnabled val="1"/>
        </dgm:presLayoutVars>
      </dgm:prSet>
      <dgm:spPr/>
      <dgm:t>
        <a:bodyPr/>
        <a:lstStyle/>
        <a:p>
          <a:endParaRPr lang="es-MX"/>
        </a:p>
      </dgm:t>
    </dgm:pt>
    <dgm:pt modelId="{E9EA034F-B068-457F-A8A0-D0FBDCB31946}" type="pres">
      <dgm:prSet presAssocID="{03000A29-9EF5-4163-ADC3-EB7B3B251BC9}" presName="levelTx" presStyleLbl="revTx" presStyleIdx="0" presStyleCnt="0">
        <dgm:presLayoutVars>
          <dgm:chMax val="1"/>
          <dgm:bulletEnabled val="1"/>
        </dgm:presLayoutVars>
      </dgm:prSet>
      <dgm:spPr/>
      <dgm:t>
        <a:bodyPr/>
        <a:lstStyle/>
        <a:p>
          <a:endParaRPr lang="es-MX"/>
        </a:p>
      </dgm:t>
    </dgm:pt>
    <dgm:pt modelId="{AB83AC06-E111-4F1A-ADB1-BAAE0E6FB04C}" type="pres">
      <dgm:prSet presAssocID="{E7746F81-017A-4DE4-BD20-6B711B259CBE}" presName="Name8" presStyleCnt="0"/>
      <dgm:spPr/>
    </dgm:pt>
    <dgm:pt modelId="{9171CAC1-6F97-4048-971D-AD5B5C6DD26A}" type="pres">
      <dgm:prSet presAssocID="{E7746F81-017A-4DE4-BD20-6B711B259CBE}" presName="level" presStyleLbl="node1" presStyleIdx="1" presStyleCnt="3" custLinFactNeighborY="386">
        <dgm:presLayoutVars>
          <dgm:chMax val="1"/>
          <dgm:bulletEnabled val="1"/>
        </dgm:presLayoutVars>
      </dgm:prSet>
      <dgm:spPr/>
      <dgm:t>
        <a:bodyPr/>
        <a:lstStyle/>
        <a:p>
          <a:endParaRPr lang="es-MX"/>
        </a:p>
      </dgm:t>
    </dgm:pt>
    <dgm:pt modelId="{7B3D7D3E-2156-4801-A766-B264263BD252}" type="pres">
      <dgm:prSet presAssocID="{E7746F81-017A-4DE4-BD20-6B711B259CBE}" presName="levelTx" presStyleLbl="revTx" presStyleIdx="0" presStyleCnt="0">
        <dgm:presLayoutVars>
          <dgm:chMax val="1"/>
          <dgm:bulletEnabled val="1"/>
        </dgm:presLayoutVars>
      </dgm:prSet>
      <dgm:spPr/>
      <dgm:t>
        <a:bodyPr/>
        <a:lstStyle/>
        <a:p>
          <a:endParaRPr lang="es-MX"/>
        </a:p>
      </dgm:t>
    </dgm:pt>
    <dgm:pt modelId="{339E8105-418E-42D9-BE75-ADAC3F03F087}" type="pres">
      <dgm:prSet presAssocID="{C53C0A02-FCA7-4774-8393-CB99A27D91D4}" presName="Name8" presStyleCnt="0"/>
      <dgm:spPr/>
    </dgm:pt>
    <dgm:pt modelId="{AB9F9AA8-CC68-4A35-BC22-AECD8A65ABAF}" type="pres">
      <dgm:prSet presAssocID="{C53C0A02-FCA7-4774-8393-CB99A27D91D4}" presName="level" presStyleLbl="node1" presStyleIdx="2" presStyleCnt="3">
        <dgm:presLayoutVars>
          <dgm:chMax val="1"/>
          <dgm:bulletEnabled val="1"/>
        </dgm:presLayoutVars>
      </dgm:prSet>
      <dgm:spPr/>
      <dgm:t>
        <a:bodyPr/>
        <a:lstStyle/>
        <a:p>
          <a:endParaRPr lang="es-MX"/>
        </a:p>
      </dgm:t>
    </dgm:pt>
    <dgm:pt modelId="{607820E5-2D40-4204-BEF4-7CAC758CC212}" type="pres">
      <dgm:prSet presAssocID="{C53C0A02-FCA7-4774-8393-CB99A27D91D4}" presName="levelTx" presStyleLbl="revTx" presStyleIdx="0" presStyleCnt="0">
        <dgm:presLayoutVars>
          <dgm:chMax val="1"/>
          <dgm:bulletEnabled val="1"/>
        </dgm:presLayoutVars>
      </dgm:prSet>
      <dgm:spPr/>
      <dgm:t>
        <a:bodyPr/>
        <a:lstStyle/>
        <a:p>
          <a:endParaRPr lang="es-MX"/>
        </a:p>
      </dgm:t>
    </dgm:pt>
  </dgm:ptLst>
  <dgm:cxnLst>
    <dgm:cxn modelId="{5139B5B7-A927-4B1C-AE23-8B3D2274DBA9}" type="presOf" srcId="{C53C0A02-FCA7-4774-8393-CB99A27D91D4}" destId="{607820E5-2D40-4204-BEF4-7CAC758CC212}" srcOrd="1" destOrd="0" presId="urn:microsoft.com/office/officeart/2005/8/layout/pyramid3"/>
    <dgm:cxn modelId="{3B919A5A-FEDB-496D-892F-4C3B6172042D}" type="presOf" srcId="{B7B3F9C7-92FF-47AF-BAD0-BE9F4D217CB6}" destId="{6055685C-8315-4A7F-9F7A-3FEAF9797AD7}" srcOrd="0" destOrd="0" presId="urn:microsoft.com/office/officeart/2005/8/layout/pyramid3"/>
    <dgm:cxn modelId="{FA1EBC48-17C8-4F4F-8156-C8460F349538}" type="presOf" srcId="{03000A29-9EF5-4163-ADC3-EB7B3B251BC9}" destId="{B1B9F3EC-EFC6-4E3E-A80A-AC156F5FE64A}" srcOrd="0" destOrd="0" presId="urn:microsoft.com/office/officeart/2005/8/layout/pyramid3"/>
    <dgm:cxn modelId="{08D4453C-4831-4553-9908-9AF7C92590A8}" srcId="{B7B3F9C7-92FF-47AF-BAD0-BE9F4D217CB6}" destId="{03000A29-9EF5-4163-ADC3-EB7B3B251BC9}" srcOrd="0" destOrd="0" parTransId="{74F0494E-4D83-4F41-90F3-083F7F4CC7A5}" sibTransId="{19AB7460-323C-4E59-9007-512023ACCFA6}"/>
    <dgm:cxn modelId="{FD926EB1-2BDE-4BC4-9373-2A1EC5CC46E4}" type="presOf" srcId="{C53C0A02-FCA7-4774-8393-CB99A27D91D4}" destId="{AB9F9AA8-CC68-4A35-BC22-AECD8A65ABAF}" srcOrd="0" destOrd="0" presId="urn:microsoft.com/office/officeart/2005/8/layout/pyramid3"/>
    <dgm:cxn modelId="{F2BF523C-A067-493D-A4EF-FC882B7F5EDE}" type="presOf" srcId="{E7746F81-017A-4DE4-BD20-6B711B259CBE}" destId="{9171CAC1-6F97-4048-971D-AD5B5C6DD26A}" srcOrd="0" destOrd="0" presId="urn:microsoft.com/office/officeart/2005/8/layout/pyramid3"/>
    <dgm:cxn modelId="{C87ED361-F3A4-4080-AC44-41469EEC813A}" type="presOf" srcId="{03000A29-9EF5-4163-ADC3-EB7B3B251BC9}" destId="{E9EA034F-B068-457F-A8A0-D0FBDCB31946}" srcOrd="1" destOrd="0" presId="urn:microsoft.com/office/officeart/2005/8/layout/pyramid3"/>
    <dgm:cxn modelId="{039472DB-A76B-44A1-9BE8-FF672D775404}" srcId="{B7B3F9C7-92FF-47AF-BAD0-BE9F4D217CB6}" destId="{E7746F81-017A-4DE4-BD20-6B711B259CBE}" srcOrd="1" destOrd="0" parTransId="{F066E193-9C2C-48A5-9BC3-D727CD3D763E}" sibTransId="{7D310A83-81B8-49AF-8452-59F3E374214F}"/>
    <dgm:cxn modelId="{3F71D4F1-5457-43F9-900D-64A0B816EE1D}" type="presOf" srcId="{E7746F81-017A-4DE4-BD20-6B711B259CBE}" destId="{7B3D7D3E-2156-4801-A766-B264263BD252}" srcOrd="1" destOrd="0" presId="urn:microsoft.com/office/officeart/2005/8/layout/pyramid3"/>
    <dgm:cxn modelId="{EAF75E4B-C02C-41B3-A454-E11EA1511096}" srcId="{B7B3F9C7-92FF-47AF-BAD0-BE9F4D217CB6}" destId="{C53C0A02-FCA7-4774-8393-CB99A27D91D4}" srcOrd="2" destOrd="0" parTransId="{114B9356-03D6-4D0C-A277-FE0500B850FB}" sibTransId="{2A05B574-9196-4732-A124-0C9B16BE9373}"/>
    <dgm:cxn modelId="{336FF2A5-3ADB-4004-BA2E-2AB8B9EBC713}" type="presParOf" srcId="{6055685C-8315-4A7F-9F7A-3FEAF9797AD7}" destId="{40079911-BD73-42EF-AF16-9CBCF0218173}" srcOrd="0" destOrd="0" presId="urn:microsoft.com/office/officeart/2005/8/layout/pyramid3"/>
    <dgm:cxn modelId="{0AA2C99A-D131-4236-90D7-65B769C51B8E}" type="presParOf" srcId="{40079911-BD73-42EF-AF16-9CBCF0218173}" destId="{B1B9F3EC-EFC6-4E3E-A80A-AC156F5FE64A}" srcOrd="0" destOrd="0" presId="urn:microsoft.com/office/officeart/2005/8/layout/pyramid3"/>
    <dgm:cxn modelId="{D40CEABB-87F5-43A1-BD82-E56784310C3C}" type="presParOf" srcId="{40079911-BD73-42EF-AF16-9CBCF0218173}" destId="{E9EA034F-B068-457F-A8A0-D0FBDCB31946}" srcOrd="1" destOrd="0" presId="urn:microsoft.com/office/officeart/2005/8/layout/pyramid3"/>
    <dgm:cxn modelId="{48A65843-A651-41B6-9484-7C095E61BCFA}" type="presParOf" srcId="{6055685C-8315-4A7F-9F7A-3FEAF9797AD7}" destId="{AB83AC06-E111-4F1A-ADB1-BAAE0E6FB04C}" srcOrd="1" destOrd="0" presId="urn:microsoft.com/office/officeart/2005/8/layout/pyramid3"/>
    <dgm:cxn modelId="{D76188C2-82A3-48E8-8CD9-A1A5E0315A0C}" type="presParOf" srcId="{AB83AC06-E111-4F1A-ADB1-BAAE0E6FB04C}" destId="{9171CAC1-6F97-4048-971D-AD5B5C6DD26A}" srcOrd="0" destOrd="0" presId="urn:microsoft.com/office/officeart/2005/8/layout/pyramid3"/>
    <dgm:cxn modelId="{D3772436-333D-4A68-AD7B-6E816D081F1E}" type="presParOf" srcId="{AB83AC06-E111-4F1A-ADB1-BAAE0E6FB04C}" destId="{7B3D7D3E-2156-4801-A766-B264263BD252}" srcOrd="1" destOrd="0" presId="urn:microsoft.com/office/officeart/2005/8/layout/pyramid3"/>
    <dgm:cxn modelId="{AD7BA445-6466-462B-B4B3-385E1B412949}" type="presParOf" srcId="{6055685C-8315-4A7F-9F7A-3FEAF9797AD7}" destId="{339E8105-418E-42D9-BE75-ADAC3F03F087}" srcOrd="2" destOrd="0" presId="urn:microsoft.com/office/officeart/2005/8/layout/pyramid3"/>
    <dgm:cxn modelId="{5B6D1AD4-1485-4311-B201-DC69AA440719}" type="presParOf" srcId="{339E8105-418E-42D9-BE75-ADAC3F03F087}" destId="{AB9F9AA8-CC68-4A35-BC22-AECD8A65ABAF}" srcOrd="0" destOrd="0" presId="urn:microsoft.com/office/officeart/2005/8/layout/pyramid3"/>
    <dgm:cxn modelId="{79212D36-F529-4266-B8FE-3E7D2ACC664B}" type="presParOf" srcId="{339E8105-418E-42D9-BE75-ADAC3F03F087}" destId="{607820E5-2D40-4204-BEF4-7CAC758CC212}"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3861598-77AD-4035-B146-A26EDD4202FB}" type="doc">
      <dgm:prSet loTypeId="urn:microsoft.com/office/officeart/2005/8/layout/hProcess7" loCatId="list" qsTypeId="urn:microsoft.com/office/officeart/2009/2/quickstyle/3d8" qsCatId="3D" csTypeId="urn:microsoft.com/office/officeart/2005/8/colors/accent2_4" csCatId="accent2" phldr="1"/>
      <dgm:spPr/>
      <dgm:t>
        <a:bodyPr/>
        <a:lstStyle/>
        <a:p>
          <a:endParaRPr lang="es-MX"/>
        </a:p>
      </dgm:t>
    </dgm:pt>
    <dgm:pt modelId="{3E0FC2C7-7633-4C9A-BD02-07CC7F546AA7}">
      <dgm:prSet phldrT="[Texto]" custT="1"/>
      <dgm:spPr/>
      <dgm:t>
        <a:bodyPr/>
        <a:lstStyle/>
        <a:p>
          <a:r>
            <a:rPr lang="es-MX" sz="1600" b="1" dirty="0"/>
            <a:t>JUNTAS DE CONCILIACION Y ARBITRAJE, RESOLUCIONES DE LAS. </a:t>
          </a:r>
        </a:p>
        <a:p>
          <a:endParaRPr lang="es-MX" sz="1600" dirty="0"/>
        </a:p>
        <a:p>
          <a:r>
            <a:rPr lang="es-MX" sz="1600" dirty="0"/>
            <a:t>(Cuarta Sala. Quinta Época. Semanario Judicial de la Federación. Tomo XLIV, Pág. 3498)</a:t>
          </a:r>
        </a:p>
      </dgm:t>
    </dgm:pt>
    <dgm:pt modelId="{0CD0C92A-8B9B-4152-BD56-3A036582CEA8}" type="parTrans" cxnId="{EE91684A-E593-4C43-82D5-A4BB9E9996B5}">
      <dgm:prSet/>
      <dgm:spPr/>
      <dgm:t>
        <a:bodyPr/>
        <a:lstStyle/>
        <a:p>
          <a:endParaRPr lang="es-MX"/>
        </a:p>
      </dgm:t>
    </dgm:pt>
    <dgm:pt modelId="{2770E963-B142-4962-A58C-0AEE67EAE2D0}" type="sibTrans" cxnId="{EE91684A-E593-4C43-82D5-A4BB9E9996B5}">
      <dgm:prSet/>
      <dgm:spPr/>
      <dgm:t>
        <a:bodyPr/>
        <a:lstStyle/>
        <a:p>
          <a:endParaRPr lang="es-MX"/>
        </a:p>
      </dgm:t>
    </dgm:pt>
    <dgm:pt modelId="{B4DC4DC1-1D86-422D-B449-1652BA7FB701}" type="pres">
      <dgm:prSet presAssocID="{A3861598-77AD-4035-B146-A26EDD4202FB}" presName="Name0" presStyleCnt="0">
        <dgm:presLayoutVars>
          <dgm:dir/>
          <dgm:animLvl val="lvl"/>
          <dgm:resizeHandles val="exact"/>
        </dgm:presLayoutVars>
      </dgm:prSet>
      <dgm:spPr/>
      <dgm:t>
        <a:bodyPr/>
        <a:lstStyle/>
        <a:p>
          <a:endParaRPr lang="es-MX"/>
        </a:p>
      </dgm:t>
    </dgm:pt>
    <dgm:pt modelId="{3B6A2071-BA7B-4B29-A8CE-4A52056DB44B}" type="pres">
      <dgm:prSet presAssocID="{3E0FC2C7-7633-4C9A-BD02-07CC7F546AA7}" presName="compositeNode" presStyleCnt="0">
        <dgm:presLayoutVars>
          <dgm:bulletEnabled val="1"/>
        </dgm:presLayoutVars>
      </dgm:prSet>
      <dgm:spPr/>
    </dgm:pt>
    <dgm:pt modelId="{CE249236-2682-4B52-B03B-97BEB1A213AA}" type="pres">
      <dgm:prSet presAssocID="{3E0FC2C7-7633-4C9A-BD02-07CC7F546AA7}" presName="bgRect" presStyleLbl="node1" presStyleIdx="0" presStyleCnt="1" custAng="5400000" custLinFactNeighborX="-8561" custLinFactNeighborY="31117"/>
      <dgm:spPr/>
      <dgm:t>
        <a:bodyPr/>
        <a:lstStyle/>
        <a:p>
          <a:endParaRPr lang="es-MX"/>
        </a:p>
      </dgm:t>
    </dgm:pt>
    <dgm:pt modelId="{C1AE3619-D187-4E3F-BA92-E844FC7FA651}" type="pres">
      <dgm:prSet presAssocID="{3E0FC2C7-7633-4C9A-BD02-07CC7F546AA7}" presName="parentNode" presStyleLbl="node1" presStyleIdx="0" presStyleCnt="1">
        <dgm:presLayoutVars>
          <dgm:chMax val="0"/>
          <dgm:bulletEnabled val="1"/>
        </dgm:presLayoutVars>
      </dgm:prSet>
      <dgm:spPr/>
      <dgm:t>
        <a:bodyPr/>
        <a:lstStyle/>
        <a:p>
          <a:endParaRPr lang="es-MX"/>
        </a:p>
      </dgm:t>
    </dgm:pt>
  </dgm:ptLst>
  <dgm:cxnLst>
    <dgm:cxn modelId="{ABE2BF37-A129-4C39-8662-BD7A2FDF5773}" type="presOf" srcId="{3E0FC2C7-7633-4C9A-BD02-07CC7F546AA7}" destId="{C1AE3619-D187-4E3F-BA92-E844FC7FA651}" srcOrd="1" destOrd="0" presId="urn:microsoft.com/office/officeart/2005/8/layout/hProcess7"/>
    <dgm:cxn modelId="{6260C961-AE41-4D99-A0AE-6E1A71912982}" type="presOf" srcId="{3E0FC2C7-7633-4C9A-BD02-07CC7F546AA7}" destId="{CE249236-2682-4B52-B03B-97BEB1A213AA}" srcOrd="0" destOrd="0" presId="urn:microsoft.com/office/officeart/2005/8/layout/hProcess7"/>
    <dgm:cxn modelId="{EA6FFC71-BC9C-496E-9344-A158CCB3DF7E}" type="presOf" srcId="{A3861598-77AD-4035-B146-A26EDD4202FB}" destId="{B4DC4DC1-1D86-422D-B449-1652BA7FB701}" srcOrd="0" destOrd="0" presId="urn:microsoft.com/office/officeart/2005/8/layout/hProcess7"/>
    <dgm:cxn modelId="{EE91684A-E593-4C43-82D5-A4BB9E9996B5}" srcId="{A3861598-77AD-4035-B146-A26EDD4202FB}" destId="{3E0FC2C7-7633-4C9A-BD02-07CC7F546AA7}" srcOrd="0" destOrd="0" parTransId="{0CD0C92A-8B9B-4152-BD56-3A036582CEA8}" sibTransId="{2770E963-B142-4962-A58C-0AEE67EAE2D0}"/>
    <dgm:cxn modelId="{98AE25DA-E27D-44FC-8C98-6259621D5192}" type="presParOf" srcId="{B4DC4DC1-1D86-422D-B449-1652BA7FB701}" destId="{3B6A2071-BA7B-4B29-A8CE-4A52056DB44B}" srcOrd="0" destOrd="0" presId="urn:microsoft.com/office/officeart/2005/8/layout/hProcess7"/>
    <dgm:cxn modelId="{4FD87410-15B3-4D5A-81D5-935F5E1BCCD1}" type="presParOf" srcId="{3B6A2071-BA7B-4B29-A8CE-4A52056DB44B}" destId="{CE249236-2682-4B52-B03B-97BEB1A213AA}" srcOrd="0" destOrd="0" presId="urn:microsoft.com/office/officeart/2005/8/layout/hProcess7"/>
    <dgm:cxn modelId="{4ACBB93A-1498-443A-ADDD-5B916F6A2B3F}" type="presParOf" srcId="{3B6A2071-BA7B-4B29-A8CE-4A52056DB44B}" destId="{C1AE3619-D187-4E3F-BA92-E844FC7FA651}"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0BDF69-8E00-4636-B8BA-094B0D073289}" type="doc">
      <dgm:prSet loTypeId="urn:microsoft.com/office/officeart/2009/layout/CircleArrowProcess" loCatId="process" qsTypeId="urn:microsoft.com/office/officeart/2005/8/quickstyle/3d1" qsCatId="3D" csTypeId="urn:microsoft.com/office/officeart/2005/8/colors/accent2_4" csCatId="accent2" phldr="1"/>
      <dgm:spPr>
        <a:scene3d>
          <a:camera prst="isometricOffAxis2Left"/>
          <a:lightRig rig="threePt" dir="t"/>
        </a:scene3d>
      </dgm:spPr>
      <dgm:t>
        <a:bodyPr/>
        <a:lstStyle/>
        <a:p>
          <a:endParaRPr lang="es-MX"/>
        </a:p>
      </dgm:t>
    </dgm:pt>
    <dgm:pt modelId="{719057DB-AEA6-42CC-B885-60C4EF0597A7}">
      <dgm:prSet phldrT="[Texto]" custT="1"/>
      <dgm:spPr/>
      <dgm:t>
        <a:bodyPr/>
        <a:lstStyle/>
        <a:p>
          <a:r>
            <a:rPr lang="es-MX" sz="2800" b="1" dirty="0"/>
            <a:t>SCJN</a:t>
          </a:r>
          <a:endParaRPr lang="es-MX" sz="2800" dirty="0"/>
        </a:p>
      </dgm:t>
    </dgm:pt>
    <dgm:pt modelId="{D850D469-A16D-4104-8FE3-280BC4170FA5}" type="parTrans" cxnId="{EFFD4574-14FE-4D0E-AA55-9017A1CF9450}">
      <dgm:prSet/>
      <dgm:spPr/>
      <dgm:t>
        <a:bodyPr/>
        <a:lstStyle/>
        <a:p>
          <a:endParaRPr lang="es-MX"/>
        </a:p>
      </dgm:t>
    </dgm:pt>
    <dgm:pt modelId="{D70D33E3-ED56-4B7E-8685-3DA8E10F9A6A}" type="sibTrans" cxnId="{EFFD4574-14FE-4D0E-AA55-9017A1CF9450}">
      <dgm:prSet/>
      <dgm:spPr/>
      <dgm:t>
        <a:bodyPr/>
        <a:lstStyle/>
        <a:p>
          <a:endParaRPr lang="es-MX"/>
        </a:p>
      </dgm:t>
    </dgm:pt>
    <dgm:pt modelId="{0DE31328-B31D-47B2-9B08-C2AC6D51DEBF}">
      <dgm:prSet phldrT="[Texto]" custT="1"/>
      <dgm:spPr/>
      <dgm:t>
        <a:bodyPr/>
        <a:lstStyle/>
        <a:p>
          <a:r>
            <a:rPr lang="es-MX" sz="2800" b="1" dirty="0"/>
            <a:t>“La Corona”</a:t>
          </a:r>
          <a:endParaRPr lang="es-MX" sz="2800" dirty="0"/>
        </a:p>
      </dgm:t>
    </dgm:pt>
    <dgm:pt modelId="{3B19810D-6131-4F06-9C6F-0F534A0AE1EE}" type="parTrans" cxnId="{EF0CC001-99BC-4CB4-B105-7530D6E6ACCC}">
      <dgm:prSet/>
      <dgm:spPr/>
      <dgm:t>
        <a:bodyPr/>
        <a:lstStyle/>
        <a:p>
          <a:endParaRPr lang="es-MX"/>
        </a:p>
      </dgm:t>
    </dgm:pt>
    <dgm:pt modelId="{74663511-F38F-46C5-A9F5-A659E8514E1E}" type="sibTrans" cxnId="{EF0CC001-99BC-4CB4-B105-7530D6E6ACCC}">
      <dgm:prSet/>
      <dgm:spPr/>
      <dgm:t>
        <a:bodyPr/>
        <a:lstStyle/>
        <a:p>
          <a:endParaRPr lang="es-MX"/>
        </a:p>
      </dgm:t>
    </dgm:pt>
    <dgm:pt modelId="{0899971F-A77C-4B4F-AC6B-336C6BF55CF7}">
      <dgm:prSet phldrT="[Texto]" custT="1"/>
      <dgm:spPr/>
      <dgm:t>
        <a:bodyPr/>
        <a:lstStyle/>
        <a:p>
          <a:r>
            <a:rPr lang="es-MX" sz="1400" b="1" dirty="0"/>
            <a:t>JCA facultadas para resolver jurisdiccionalmente  conflictos de trabajo</a:t>
          </a:r>
          <a:endParaRPr lang="es-MX" sz="1400" dirty="0"/>
        </a:p>
      </dgm:t>
    </dgm:pt>
    <dgm:pt modelId="{AD6CA47D-58F7-4681-BEDD-C45594325D3F}" type="parTrans" cxnId="{3B13BE77-B27F-42EC-8499-ADFA9C207D22}">
      <dgm:prSet/>
      <dgm:spPr/>
      <dgm:t>
        <a:bodyPr/>
        <a:lstStyle/>
        <a:p>
          <a:endParaRPr lang="es-MX"/>
        </a:p>
      </dgm:t>
    </dgm:pt>
    <dgm:pt modelId="{F32A7A7E-CDF4-4D5A-9B19-D1A95D742B48}" type="sibTrans" cxnId="{3B13BE77-B27F-42EC-8499-ADFA9C207D22}">
      <dgm:prSet/>
      <dgm:spPr/>
      <dgm:t>
        <a:bodyPr/>
        <a:lstStyle/>
        <a:p>
          <a:endParaRPr lang="es-MX"/>
        </a:p>
      </dgm:t>
    </dgm:pt>
    <dgm:pt modelId="{2A48B36E-13BE-4AF4-B15E-C91D8B973050}" type="pres">
      <dgm:prSet presAssocID="{490BDF69-8E00-4636-B8BA-094B0D073289}" presName="Name0" presStyleCnt="0">
        <dgm:presLayoutVars>
          <dgm:chMax val="7"/>
          <dgm:chPref val="7"/>
          <dgm:dir/>
          <dgm:animLvl val="lvl"/>
        </dgm:presLayoutVars>
      </dgm:prSet>
      <dgm:spPr/>
      <dgm:t>
        <a:bodyPr/>
        <a:lstStyle/>
        <a:p>
          <a:endParaRPr lang="es-MX"/>
        </a:p>
      </dgm:t>
    </dgm:pt>
    <dgm:pt modelId="{B320A8E6-68FC-416C-B2AF-6C89A5F3812A}" type="pres">
      <dgm:prSet presAssocID="{719057DB-AEA6-42CC-B885-60C4EF0597A7}" presName="Accent1" presStyleCnt="0"/>
      <dgm:spPr/>
    </dgm:pt>
    <dgm:pt modelId="{5037EA79-0080-4AAA-A2BD-AC3426521045}" type="pres">
      <dgm:prSet presAssocID="{719057DB-AEA6-42CC-B885-60C4EF0597A7}" presName="Accent" presStyleLbl="node1" presStyleIdx="0" presStyleCnt="3"/>
      <dgm:spPr/>
    </dgm:pt>
    <dgm:pt modelId="{AEF43F72-941D-4C48-B208-28E1576F434D}" type="pres">
      <dgm:prSet presAssocID="{719057DB-AEA6-42CC-B885-60C4EF0597A7}" presName="Parent1" presStyleLbl="revTx" presStyleIdx="0" presStyleCnt="3">
        <dgm:presLayoutVars>
          <dgm:chMax val="1"/>
          <dgm:chPref val="1"/>
          <dgm:bulletEnabled val="1"/>
        </dgm:presLayoutVars>
      </dgm:prSet>
      <dgm:spPr/>
      <dgm:t>
        <a:bodyPr/>
        <a:lstStyle/>
        <a:p>
          <a:endParaRPr lang="es-MX"/>
        </a:p>
      </dgm:t>
    </dgm:pt>
    <dgm:pt modelId="{AD64A6BB-8DA6-4A0D-B818-AF3B4676049B}" type="pres">
      <dgm:prSet presAssocID="{0DE31328-B31D-47B2-9B08-C2AC6D51DEBF}" presName="Accent2" presStyleCnt="0"/>
      <dgm:spPr/>
    </dgm:pt>
    <dgm:pt modelId="{7EFD6259-AFED-422C-9034-2953BF9F6677}" type="pres">
      <dgm:prSet presAssocID="{0DE31328-B31D-47B2-9B08-C2AC6D51DEBF}" presName="Accent" presStyleLbl="node1" presStyleIdx="1" presStyleCnt="3"/>
      <dgm:spPr/>
    </dgm:pt>
    <dgm:pt modelId="{380DB9C9-8F8B-4270-B141-117DB355F97E}" type="pres">
      <dgm:prSet presAssocID="{0DE31328-B31D-47B2-9B08-C2AC6D51DEBF}" presName="Parent2" presStyleLbl="revTx" presStyleIdx="1" presStyleCnt="3" custScaleX="154670" custLinFactNeighborX="15087" custLinFactNeighborY="9378">
        <dgm:presLayoutVars>
          <dgm:chMax val="1"/>
          <dgm:chPref val="1"/>
          <dgm:bulletEnabled val="1"/>
        </dgm:presLayoutVars>
      </dgm:prSet>
      <dgm:spPr/>
      <dgm:t>
        <a:bodyPr/>
        <a:lstStyle/>
        <a:p>
          <a:endParaRPr lang="es-MX"/>
        </a:p>
      </dgm:t>
    </dgm:pt>
    <dgm:pt modelId="{C5AD92B4-EAE6-4531-A2CE-139E2180FAB9}" type="pres">
      <dgm:prSet presAssocID="{0899971F-A77C-4B4F-AC6B-336C6BF55CF7}" presName="Accent3" presStyleCnt="0"/>
      <dgm:spPr/>
    </dgm:pt>
    <dgm:pt modelId="{92226D66-A0DB-4A76-9BE5-B149E5A7DF07}" type="pres">
      <dgm:prSet presAssocID="{0899971F-A77C-4B4F-AC6B-336C6BF55CF7}" presName="Accent" presStyleLbl="node1" presStyleIdx="2" presStyleCnt="3" custLinFactNeighborX="487" custLinFactNeighborY="4703"/>
      <dgm:spPr/>
    </dgm:pt>
    <dgm:pt modelId="{AEC58001-F99A-4FE7-AE43-1566EE0F8FAE}" type="pres">
      <dgm:prSet presAssocID="{0899971F-A77C-4B4F-AC6B-336C6BF55CF7}" presName="Parent3" presStyleLbl="revTx" presStyleIdx="2" presStyleCnt="3" custScaleX="124428" custScaleY="178601">
        <dgm:presLayoutVars>
          <dgm:chMax val="1"/>
          <dgm:chPref val="1"/>
          <dgm:bulletEnabled val="1"/>
        </dgm:presLayoutVars>
      </dgm:prSet>
      <dgm:spPr/>
      <dgm:t>
        <a:bodyPr/>
        <a:lstStyle/>
        <a:p>
          <a:endParaRPr lang="es-MX"/>
        </a:p>
      </dgm:t>
    </dgm:pt>
  </dgm:ptLst>
  <dgm:cxnLst>
    <dgm:cxn modelId="{EFFD4574-14FE-4D0E-AA55-9017A1CF9450}" srcId="{490BDF69-8E00-4636-B8BA-094B0D073289}" destId="{719057DB-AEA6-42CC-B885-60C4EF0597A7}" srcOrd="0" destOrd="0" parTransId="{D850D469-A16D-4104-8FE3-280BC4170FA5}" sibTransId="{D70D33E3-ED56-4B7E-8685-3DA8E10F9A6A}"/>
    <dgm:cxn modelId="{EF0CC001-99BC-4CB4-B105-7530D6E6ACCC}" srcId="{490BDF69-8E00-4636-B8BA-094B0D073289}" destId="{0DE31328-B31D-47B2-9B08-C2AC6D51DEBF}" srcOrd="1" destOrd="0" parTransId="{3B19810D-6131-4F06-9C6F-0F534A0AE1EE}" sibTransId="{74663511-F38F-46C5-A9F5-A659E8514E1E}"/>
    <dgm:cxn modelId="{CDD95AB7-F82F-48ED-965B-71A6031CB818}" type="presOf" srcId="{719057DB-AEA6-42CC-B885-60C4EF0597A7}" destId="{AEF43F72-941D-4C48-B208-28E1576F434D}" srcOrd="0" destOrd="0" presId="urn:microsoft.com/office/officeart/2009/layout/CircleArrowProcess"/>
    <dgm:cxn modelId="{3B13BE77-B27F-42EC-8499-ADFA9C207D22}" srcId="{490BDF69-8E00-4636-B8BA-094B0D073289}" destId="{0899971F-A77C-4B4F-AC6B-336C6BF55CF7}" srcOrd="2" destOrd="0" parTransId="{AD6CA47D-58F7-4681-BEDD-C45594325D3F}" sibTransId="{F32A7A7E-CDF4-4D5A-9B19-D1A95D742B48}"/>
    <dgm:cxn modelId="{F7FAE785-3A2F-400E-B4AF-4FC72533A336}" type="presOf" srcId="{0899971F-A77C-4B4F-AC6B-336C6BF55CF7}" destId="{AEC58001-F99A-4FE7-AE43-1566EE0F8FAE}" srcOrd="0" destOrd="0" presId="urn:microsoft.com/office/officeart/2009/layout/CircleArrowProcess"/>
    <dgm:cxn modelId="{3772DA5C-D52F-432A-A0E4-77279AFF7E91}" type="presOf" srcId="{0DE31328-B31D-47B2-9B08-C2AC6D51DEBF}" destId="{380DB9C9-8F8B-4270-B141-117DB355F97E}" srcOrd="0" destOrd="0" presId="urn:microsoft.com/office/officeart/2009/layout/CircleArrowProcess"/>
    <dgm:cxn modelId="{A16A5E6A-E119-45B9-A5D6-8BEA70724428}" type="presOf" srcId="{490BDF69-8E00-4636-B8BA-094B0D073289}" destId="{2A48B36E-13BE-4AF4-B15E-C91D8B973050}" srcOrd="0" destOrd="0" presId="urn:microsoft.com/office/officeart/2009/layout/CircleArrowProcess"/>
    <dgm:cxn modelId="{7C58BD8F-BB43-4244-BA0B-41A445469AFA}" type="presParOf" srcId="{2A48B36E-13BE-4AF4-B15E-C91D8B973050}" destId="{B320A8E6-68FC-416C-B2AF-6C89A5F3812A}" srcOrd="0" destOrd="0" presId="urn:microsoft.com/office/officeart/2009/layout/CircleArrowProcess"/>
    <dgm:cxn modelId="{437491B4-59A9-4C72-AC17-C2AC2BB19D10}" type="presParOf" srcId="{B320A8E6-68FC-416C-B2AF-6C89A5F3812A}" destId="{5037EA79-0080-4AAA-A2BD-AC3426521045}" srcOrd="0" destOrd="0" presId="urn:microsoft.com/office/officeart/2009/layout/CircleArrowProcess"/>
    <dgm:cxn modelId="{90FA2A6C-4EB4-4148-B8BE-0921A3BAD56A}" type="presParOf" srcId="{2A48B36E-13BE-4AF4-B15E-C91D8B973050}" destId="{AEF43F72-941D-4C48-B208-28E1576F434D}" srcOrd="1" destOrd="0" presId="urn:microsoft.com/office/officeart/2009/layout/CircleArrowProcess"/>
    <dgm:cxn modelId="{4AD5C222-A700-4035-84D8-FFF1A9D820B4}" type="presParOf" srcId="{2A48B36E-13BE-4AF4-B15E-C91D8B973050}" destId="{AD64A6BB-8DA6-4A0D-B818-AF3B4676049B}" srcOrd="2" destOrd="0" presId="urn:microsoft.com/office/officeart/2009/layout/CircleArrowProcess"/>
    <dgm:cxn modelId="{7D9A61B5-C0A0-4422-A508-9A2F266AA09A}" type="presParOf" srcId="{AD64A6BB-8DA6-4A0D-B818-AF3B4676049B}" destId="{7EFD6259-AFED-422C-9034-2953BF9F6677}" srcOrd="0" destOrd="0" presId="urn:microsoft.com/office/officeart/2009/layout/CircleArrowProcess"/>
    <dgm:cxn modelId="{9D2D41F7-8402-4B62-9C59-8FDD2A16F4FA}" type="presParOf" srcId="{2A48B36E-13BE-4AF4-B15E-C91D8B973050}" destId="{380DB9C9-8F8B-4270-B141-117DB355F97E}" srcOrd="3" destOrd="0" presId="urn:microsoft.com/office/officeart/2009/layout/CircleArrowProcess"/>
    <dgm:cxn modelId="{ABEC0384-A6B5-467B-8109-FB0AB3F2C15C}" type="presParOf" srcId="{2A48B36E-13BE-4AF4-B15E-C91D8B973050}" destId="{C5AD92B4-EAE6-4531-A2CE-139E2180FAB9}" srcOrd="4" destOrd="0" presId="urn:microsoft.com/office/officeart/2009/layout/CircleArrowProcess"/>
    <dgm:cxn modelId="{FAF15069-2F92-47F1-A5E2-33735B0AF53A}" type="presParOf" srcId="{C5AD92B4-EAE6-4531-A2CE-139E2180FAB9}" destId="{92226D66-A0DB-4A76-9BE5-B149E5A7DF07}" srcOrd="0" destOrd="0" presId="urn:microsoft.com/office/officeart/2009/layout/CircleArrowProcess"/>
    <dgm:cxn modelId="{9917E027-DEB0-4985-A690-6EA2606B9349}" type="presParOf" srcId="{2A48B36E-13BE-4AF4-B15E-C91D8B973050}" destId="{AEC58001-F99A-4FE7-AE43-1566EE0F8FA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852787-803F-4BE7-ABB4-6496A085179D}" type="doc">
      <dgm:prSet loTypeId="urn:microsoft.com/office/officeart/2005/8/layout/cycle5" loCatId="cycle" qsTypeId="urn:microsoft.com/office/officeart/2005/8/quickstyle/3d5" qsCatId="3D" csTypeId="urn:microsoft.com/office/officeart/2005/8/colors/accent2_5" csCatId="accent2" phldr="1"/>
      <dgm:spPr/>
      <dgm:t>
        <a:bodyPr/>
        <a:lstStyle/>
        <a:p>
          <a:endParaRPr lang="es-MX"/>
        </a:p>
      </dgm:t>
    </dgm:pt>
    <dgm:pt modelId="{3B633DCB-E59A-4E47-B0D3-832A820BA5CA}">
      <dgm:prSet phldrT="[Texto]"/>
      <dgm:spPr/>
      <dgm:t>
        <a:bodyPr/>
        <a:lstStyle/>
        <a:p>
          <a:r>
            <a:rPr lang="es-MX" b="1" dirty="0"/>
            <a:t>6/IX/1929</a:t>
          </a:r>
        </a:p>
      </dgm:t>
    </dgm:pt>
    <dgm:pt modelId="{A1976914-8C0A-40F0-958E-3F066D4FAF15}" type="parTrans" cxnId="{0F687E87-34F8-47A6-AA9A-60A2FA28BE44}">
      <dgm:prSet/>
      <dgm:spPr/>
      <dgm:t>
        <a:bodyPr/>
        <a:lstStyle/>
        <a:p>
          <a:endParaRPr lang="es-MX"/>
        </a:p>
      </dgm:t>
    </dgm:pt>
    <dgm:pt modelId="{57A0F882-19D5-41FC-9393-A8696D73237C}" type="sibTrans" cxnId="{0F687E87-34F8-47A6-AA9A-60A2FA28BE44}">
      <dgm:prSet/>
      <dgm:spPr/>
      <dgm:t>
        <a:bodyPr/>
        <a:lstStyle/>
        <a:p>
          <a:endParaRPr lang="es-MX"/>
        </a:p>
      </dgm:t>
    </dgm:pt>
    <dgm:pt modelId="{7E86019F-66C9-4031-B08B-00842414F093}">
      <dgm:prSet phldrT="[Texto]"/>
      <dgm:spPr/>
      <dgm:t>
        <a:bodyPr/>
        <a:lstStyle/>
        <a:p>
          <a:r>
            <a:rPr lang="es-MX" b="1" dirty="0"/>
            <a:t>Art. 73, fracción X, de la CPEUM</a:t>
          </a:r>
        </a:p>
      </dgm:t>
    </dgm:pt>
    <dgm:pt modelId="{98467A8E-8D66-4B65-BACB-431C23262C2F}" type="parTrans" cxnId="{ED9F1835-EDA1-48B4-BE98-469A46807B66}">
      <dgm:prSet/>
      <dgm:spPr/>
      <dgm:t>
        <a:bodyPr/>
        <a:lstStyle/>
        <a:p>
          <a:endParaRPr lang="es-MX"/>
        </a:p>
      </dgm:t>
    </dgm:pt>
    <dgm:pt modelId="{09263895-C95D-4C66-BF4D-3306E9E4A288}" type="sibTrans" cxnId="{ED9F1835-EDA1-48B4-BE98-469A46807B66}">
      <dgm:prSet/>
      <dgm:spPr/>
      <dgm:t>
        <a:bodyPr/>
        <a:lstStyle/>
        <a:p>
          <a:endParaRPr lang="es-MX"/>
        </a:p>
      </dgm:t>
    </dgm:pt>
    <dgm:pt modelId="{D9270932-9F5D-45BE-8FD8-B31ECBE31DD5}">
      <dgm:prSet phldrT="[Texto]"/>
      <dgm:spPr/>
      <dgm:t>
        <a:bodyPr/>
        <a:lstStyle/>
        <a:p>
          <a:r>
            <a:rPr lang="es-MX" b="1" dirty="0"/>
            <a:t>Congreso de la Unión </a:t>
          </a:r>
        </a:p>
      </dgm:t>
    </dgm:pt>
    <dgm:pt modelId="{95964F23-EA8D-4021-9D35-F84B2AC89500}" type="parTrans" cxnId="{55949DBA-4174-4F16-8E26-DF2579557DF7}">
      <dgm:prSet/>
      <dgm:spPr/>
      <dgm:t>
        <a:bodyPr/>
        <a:lstStyle/>
        <a:p>
          <a:endParaRPr lang="es-MX"/>
        </a:p>
      </dgm:t>
    </dgm:pt>
    <dgm:pt modelId="{3101718D-E44E-4DD0-B753-D6FC596D2A97}" type="sibTrans" cxnId="{55949DBA-4174-4F16-8E26-DF2579557DF7}">
      <dgm:prSet/>
      <dgm:spPr/>
      <dgm:t>
        <a:bodyPr/>
        <a:lstStyle/>
        <a:p>
          <a:endParaRPr lang="es-MX"/>
        </a:p>
      </dgm:t>
    </dgm:pt>
    <dgm:pt modelId="{759A4784-8C52-4D36-8FA2-EC433F0E6A9B}">
      <dgm:prSet phldrT="[Texto]"/>
      <dgm:spPr/>
      <dgm:t>
        <a:bodyPr/>
        <a:lstStyle/>
        <a:p>
          <a:r>
            <a:rPr lang="es-MX" b="1" dirty="0"/>
            <a:t>EXPIDIÓ</a:t>
          </a:r>
        </a:p>
      </dgm:t>
    </dgm:pt>
    <dgm:pt modelId="{F27CEF92-C45C-40B7-B11F-86DC7B164DC4}" type="parTrans" cxnId="{BD41C6EB-3005-42C2-93AE-C0E7B86C1F20}">
      <dgm:prSet/>
      <dgm:spPr/>
      <dgm:t>
        <a:bodyPr/>
        <a:lstStyle/>
        <a:p>
          <a:endParaRPr lang="es-MX"/>
        </a:p>
      </dgm:t>
    </dgm:pt>
    <dgm:pt modelId="{EB8F78CE-2422-46D0-B1AB-0B869130DC3E}" type="sibTrans" cxnId="{BD41C6EB-3005-42C2-93AE-C0E7B86C1F20}">
      <dgm:prSet/>
      <dgm:spPr/>
      <dgm:t>
        <a:bodyPr/>
        <a:lstStyle/>
        <a:p>
          <a:endParaRPr lang="es-MX"/>
        </a:p>
      </dgm:t>
    </dgm:pt>
    <dgm:pt modelId="{3FFE923E-6DF4-45FA-87F4-5028C379E08F}">
      <dgm:prSet phldrT="[Texto]"/>
      <dgm:spPr/>
      <dgm:t>
        <a:bodyPr/>
        <a:lstStyle/>
        <a:p>
          <a:r>
            <a:rPr lang="es-MX" b="1" dirty="0"/>
            <a:t>LFT de 28/VIII/1931</a:t>
          </a:r>
        </a:p>
      </dgm:t>
    </dgm:pt>
    <dgm:pt modelId="{541B3BE3-AB9D-47AE-9732-B02EAD9B909E}" type="parTrans" cxnId="{146EE893-C6F6-4271-A2A3-4F12B36338EA}">
      <dgm:prSet/>
      <dgm:spPr/>
      <dgm:t>
        <a:bodyPr/>
        <a:lstStyle/>
        <a:p>
          <a:endParaRPr lang="es-MX"/>
        </a:p>
      </dgm:t>
    </dgm:pt>
    <dgm:pt modelId="{BB2E3F5E-896B-484C-AF9C-A500BCBA78B8}" type="sibTrans" cxnId="{146EE893-C6F6-4271-A2A3-4F12B36338EA}">
      <dgm:prSet/>
      <dgm:spPr/>
      <dgm:t>
        <a:bodyPr/>
        <a:lstStyle/>
        <a:p>
          <a:endParaRPr lang="es-MX"/>
        </a:p>
      </dgm:t>
    </dgm:pt>
    <dgm:pt modelId="{76A2C338-DE3D-4CB3-AA98-A54317191AC5}">
      <dgm:prSet phldrT="[Texto]"/>
      <dgm:spPr/>
      <dgm:t>
        <a:bodyPr/>
        <a:lstStyle/>
        <a:p>
          <a:r>
            <a:rPr lang="es-MX" b="1" dirty="0"/>
            <a:t>REFORMA</a:t>
          </a:r>
        </a:p>
      </dgm:t>
    </dgm:pt>
    <dgm:pt modelId="{99C90C70-0C3F-4B47-95FD-D478B72B35CC}" type="parTrans" cxnId="{1C811FB1-8CD1-4451-97C0-B14134BBB3F8}">
      <dgm:prSet/>
      <dgm:spPr/>
      <dgm:t>
        <a:bodyPr/>
        <a:lstStyle/>
        <a:p>
          <a:endParaRPr lang="es-MX"/>
        </a:p>
      </dgm:t>
    </dgm:pt>
    <dgm:pt modelId="{33113E8A-0536-4533-B064-DCC9BA82A6CF}" type="sibTrans" cxnId="{1C811FB1-8CD1-4451-97C0-B14134BBB3F8}">
      <dgm:prSet/>
      <dgm:spPr/>
      <dgm:t>
        <a:bodyPr/>
        <a:lstStyle/>
        <a:p>
          <a:endParaRPr lang="es-MX"/>
        </a:p>
      </dgm:t>
    </dgm:pt>
    <dgm:pt modelId="{D2C5E734-94B0-407C-8084-C1C5D7D146D6}" type="pres">
      <dgm:prSet presAssocID="{8B852787-803F-4BE7-ABB4-6496A085179D}" presName="cycle" presStyleCnt="0">
        <dgm:presLayoutVars>
          <dgm:dir/>
          <dgm:resizeHandles val="exact"/>
        </dgm:presLayoutVars>
      </dgm:prSet>
      <dgm:spPr/>
      <dgm:t>
        <a:bodyPr/>
        <a:lstStyle/>
        <a:p>
          <a:endParaRPr lang="es-MX"/>
        </a:p>
      </dgm:t>
    </dgm:pt>
    <dgm:pt modelId="{304D1586-7991-4B19-96ED-B5051412840F}" type="pres">
      <dgm:prSet presAssocID="{3B633DCB-E59A-4E47-B0D3-832A820BA5CA}" presName="node" presStyleLbl="node1" presStyleIdx="0" presStyleCnt="6">
        <dgm:presLayoutVars>
          <dgm:bulletEnabled val="1"/>
        </dgm:presLayoutVars>
      </dgm:prSet>
      <dgm:spPr/>
      <dgm:t>
        <a:bodyPr/>
        <a:lstStyle/>
        <a:p>
          <a:endParaRPr lang="es-MX"/>
        </a:p>
      </dgm:t>
    </dgm:pt>
    <dgm:pt modelId="{47770E65-6842-45EA-87AA-8AFC1B46F61A}" type="pres">
      <dgm:prSet presAssocID="{3B633DCB-E59A-4E47-B0D3-832A820BA5CA}" presName="spNode" presStyleCnt="0"/>
      <dgm:spPr/>
    </dgm:pt>
    <dgm:pt modelId="{A24D9756-0337-4FF2-8B4F-AD461D62E5AD}" type="pres">
      <dgm:prSet presAssocID="{57A0F882-19D5-41FC-9393-A8696D73237C}" presName="sibTrans" presStyleLbl="sibTrans1D1" presStyleIdx="0" presStyleCnt="6"/>
      <dgm:spPr/>
      <dgm:t>
        <a:bodyPr/>
        <a:lstStyle/>
        <a:p>
          <a:endParaRPr lang="es-MX"/>
        </a:p>
      </dgm:t>
    </dgm:pt>
    <dgm:pt modelId="{E59C7DD2-4062-44A1-BD2A-4432B7389B96}" type="pres">
      <dgm:prSet presAssocID="{76A2C338-DE3D-4CB3-AA98-A54317191AC5}" presName="node" presStyleLbl="node1" presStyleIdx="1" presStyleCnt="6">
        <dgm:presLayoutVars>
          <dgm:bulletEnabled val="1"/>
        </dgm:presLayoutVars>
      </dgm:prSet>
      <dgm:spPr/>
      <dgm:t>
        <a:bodyPr/>
        <a:lstStyle/>
        <a:p>
          <a:endParaRPr lang="es-MX"/>
        </a:p>
      </dgm:t>
    </dgm:pt>
    <dgm:pt modelId="{A4DE8E0F-C6AF-47A7-B904-98B0F81BE6DE}" type="pres">
      <dgm:prSet presAssocID="{76A2C338-DE3D-4CB3-AA98-A54317191AC5}" presName="spNode" presStyleCnt="0"/>
      <dgm:spPr/>
    </dgm:pt>
    <dgm:pt modelId="{62F204A5-8EB0-4C59-BB38-EFEB6B259B54}" type="pres">
      <dgm:prSet presAssocID="{33113E8A-0536-4533-B064-DCC9BA82A6CF}" presName="sibTrans" presStyleLbl="sibTrans1D1" presStyleIdx="1" presStyleCnt="6"/>
      <dgm:spPr/>
      <dgm:t>
        <a:bodyPr/>
        <a:lstStyle/>
        <a:p>
          <a:endParaRPr lang="es-MX"/>
        </a:p>
      </dgm:t>
    </dgm:pt>
    <dgm:pt modelId="{46BDC78C-DFDC-4028-9040-9C2C39FC108C}" type="pres">
      <dgm:prSet presAssocID="{7E86019F-66C9-4031-B08B-00842414F093}" presName="node" presStyleLbl="node1" presStyleIdx="2" presStyleCnt="6">
        <dgm:presLayoutVars>
          <dgm:bulletEnabled val="1"/>
        </dgm:presLayoutVars>
      </dgm:prSet>
      <dgm:spPr/>
      <dgm:t>
        <a:bodyPr/>
        <a:lstStyle/>
        <a:p>
          <a:endParaRPr lang="es-MX"/>
        </a:p>
      </dgm:t>
    </dgm:pt>
    <dgm:pt modelId="{CE8E7FDB-A764-4F9D-B4D1-0A8565709A71}" type="pres">
      <dgm:prSet presAssocID="{7E86019F-66C9-4031-B08B-00842414F093}" presName="spNode" presStyleCnt="0"/>
      <dgm:spPr/>
    </dgm:pt>
    <dgm:pt modelId="{2D9D6C11-6A3A-4648-A06C-27DB77736CFA}" type="pres">
      <dgm:prSet presAssocID="{09263895-C95D-4C66-BF4D-3306E9E4A288}" presName="sibTrans" presStyleLbl="sibTrans1D1" presStyleIdx="2" presStyleCnt="6"/>
      <dgm:spPr/>
      <dgm:t>
        <a:bodyPr/>
        <a:lstStyle/>
        <a:p>
          <a:endParaRPr lang="es-MX"/>
        </a:p>
      </dgm:t>
    </dgm:pt>
    <dgm:pt modelId="{30E939F4-BCCA-48CD-9140-46C52F5AC4EE}" type="pres">
      <dgm:prSet presAssocID="{D9270932-9F5D-45BE-8FD8-B31ECBE31DD5}" presName="node" presStyleLbl="node1" presStyleIdx="3" presStyleCnt="6">
        <dgm:presLayoutVars>
          <dgm:bulletEnabled val="1"/>
        </dgm:presLayoutVars>
      </dgm:prSet>
      <dgm:spPr/>
      <dgm:t>
        <a:bodyPr/>
        <a:lstStyle/>
        <a:p>
          <a:endParaRPr lang="es-MX"/>
        </a:p>
      </dgm:t>
    </dgm:pt>
    <dgm:pt modelId="{C5517764-2752-47F4-A05F-0BED7A1A523B}" type="pres">
      <dgm:prSet presAssocID="{D9270932-9F5D-45BE-8FD8-B31ECBE31DD5}" presName="spNode" presStyleCnt="0"/>
      <dgm:spPr/>
    </dgm:pt>
    <dgm:pt modelId="{6CF6A1CB-A0F8-4CC1-8CCB-32E24F735467}" type="pres">
      <dgm:prSet presAssocID="{3101718D-E44E-4DD0-B753-D6FC596D2A97}" presName="sibTrans" presStyleLbl="sibTrans1D1" presStyleIdx="3" presStyleCnt="6"/>
      <dgm:spPr/>
      <dgm:t>
        <a:bodyPr/>
        <a:lstStyle/>
        <a:p>
          <a:endParaRPr lang="es-MX"/>
        </a:p>
      </dgm:t>
    </dgm:pt>
    <dgm:pt modelId="{B68CC46F-B711-4C88-B441-145723A52EAB}" type="pres">
      <dgm:prSet presAssocID="{759A4784-8C52-4D36-8FA2-EC433F0E6A9B}" presName="node" presStyleLbl="node1" presStyleIdx="4" presStyleCnt="6">
        <dgm:presLayoutVars>
          <dgm:bulletEnabled val="1"/>
        </dgm:presLayoutVars>
      </dgm:prSet>
      <dgm:spPr/>
      <dgm:t>
        <a:bodyPr/>
        <a:lstStyle/>
        <a:p>
          <a:endParaRPr lang="es-MX"/>
        </a:p>
      </dgm:t>
    </dgm:pt>
    <dgm:pt modelId="{946E1955-F8B8-4632-AF1B-D00C78B5965E}" type="pres">
      <dgm:prSet presAssocID="{759A4784-8C52-4D36-8FA2-EC433F0E6A9B}" presName="spNode" presStyleCnt="0"/>
      <dgm:spPr/>
    </dgm:pt>
    <dgm:pt modelId="{3D6AD0DC-F613-4A39-864F-3BC8189015B6}" type="pres">
      <dgm:prSet presAssocID="{EB8F78CE-2422-46D0-B1AB-0B869130DC3E}" presName="sibTrans" presStyleLbl="sibTrans1D1" presStyleIdx="4" presStyleCnt="6"/>
      <dgm:spPr/>
      <dgm:t>
        <a:bodyPr/>
        <a:lstStyle/>
        <a:p>
          <a:endParaRPr lang="es-MX"/>
        </a:p>
      </dgm:t>
    </dgm:pt>
    <dgm:pt modelId="{E0BE5E34-4C15-42F7-B50C-5BE4DE73692F}" type="pres">
      <dgm:prSet presAssocID="{3FFE923E-6DF4-45FA-87F4-5028C379E08F}" presName="node" presStyleLbl="node1" presStyleIdx="5" presStyleCnt="6">
        <dgm:presLayoutVars>
          <dgm:bulletEnabled val="1"/>
        </dgm:presLayoutVars>
      </dgm:prSet>
      <dgm:spPr/>
      <dgm:t>
        <a:bodyPr/>
        <a:lstStyle/>
        <a:p>
          <a:endParaRPr lang="es-MX"/>
        </a:p>
      </dgm:t>
    </dgm:pt>
    <dgm:pt modelId="{6695B8F9-6C4C-4340-9A0A-391C7131D01F}" type="pres">
      <dgm:prSet presAssocID="{3FFE923E-6DF4-45FA-87F4-5028C379E08F}" presName="spNode" presStyleCnt="0"/>
      <dgm:spPr/>
    </dgm:pt>
    <dgm:pt modelId="{94C18AC2-6CFF-48D9-B187-28A94C98A7CD}" type="pres">
      <dgm:prSet presAssocID="{BB2E3F5E-896B-484C-AF9C-A500BCBA78B8}" presName="sibTrans" presStyleLbl="sibTrans1D1" presStyleIdx="5" presStyleCnt="6"/>
      <dgm:spPr/>
      <dgm:t>
        <a:bodyPr/>
        <a:lstStyle/>
        <a:p>
          <a:endParaRPr lang="es-MX"/>
        </a:p>
      </dgm:t>
    </dgm:pt>
  </dgm:ptLst>
  <dgm:cxnLst>
    <dgm:cxn modelId="{A4A41BC4-36FC-42FF-BBAC-F55CB6076687}" type="presOf" srcId="{09263895-C95D-4C66-BF4D-3306E9E4A288}" destId="{2D9D6C11-6A3A-4648-A06C-27DB77736CFA}" srcOrd="0" destOrd="0" presId="urn:microsoft.com/office/officeart/2005/8/layout/cycle5"/>
    <dgm:cxn modelId="{BD41C6EB-3005-42C2-93AE-C0E7B86C1F20}" srcId="{8B852787-803F-4BE7-ABB4-6496A085179D}" destId="{759A4784-8C52-4D36-8FA2-EC433F0E6A9B}" srcOrd="4" destOrd="0" parTransId="{F27CEF92-C45C-40B7-B11F-86DC7B164DC4}" sibTransId="{EB8F78CE-2422-46D0-B1AB-0B869130DC3E}"/>
    <dgm:cxn modelId="{146EE893-C6F6-4271-A2A3-4F12B36338EA}" srcId="{8B852787-803F-4BE7-ABB4-6496A085179D}" destId="{3FFE923E-6DF4-45FA-87F4-5028C379E08F}" srcOrd="5" destOrd="0" parTransId="{541B3BE3-AB9D-47AE-9732-B02EAD9B909E}" sibTransId="{BB2E3F5E-896B-484C-AF9C-A500BCBA78B8}"/>
    <dgm:cxn modelId="{AC83FD4B-6052-4A5C-BD9A-3F72EEC2C6EE}" type="presOf" srcId="{76A2C338-DE3D-4CB3-AA98-A54317191AC5}" destId="{E59C7DD2-4062-44A1-BD2A-4432B7389B96}" srcOrd="0" destOrd="0" presId="urn:microsoft.com/office/officeart/2005/8/layout/cycle5"/>
    <dgm:cxn modelId="{0F687E87-34F8-47A6-AA9A-60A2FA28BE44}" srcId="{8B852787-803F-4BE7-ABB4-6496A085179D}" destId="{3B633DCB-E59A-4E47-B0D3-832A820BA5CA}" srcOrd="0" destOrd="0" parTransId="{A1976914-8C0A-40F0-958E-3F066D4FAF15}" sibTransId="{57A0F882-19D5-41FC-9393-A8696D73237C}"/>
    <dgm:cxn modelId="{1FFEC4F2-F8E6-41B2-BF55-C97EE9D82EAC}" type="presOf" srcId="{D9270932-9F5D-45BE-8FD8-B31ECBE31DD5}" destId="{30E939F4-BCCA-48CD-9140-46C52F5AC4EE}" srcOrd="0" destOrd="0" presId="urn:microsoft.com/office/officeart/2005/8/layout/cycle5"/>
    <dgm:cxn modelId="{40427BFD-A0C1-4780-8A3C-572ABF35B062}" type="presOf" srcId="{33113E8A-0536-4533-B064-DCC9BA82A6CF}" destId="{62F204A5-8EB0-4C59-BB38-EFEB6B259B54}" srcOrd="0" destOrd="0" presId="urn:microsoft.com/office/officeart/2005/8/layout/cycle5"/>
    <dgm:cxn modelId="{1C811FB1-8CD1-4451-97C0-B14134BBB3F8}" srcId="{8B852787-803F-4BE7-ABB4-6496A085179D}" destId="{76A2C338-DE3D-4CB3-AA98-A54317191AC5}" srcOrd="1" destOrd="0" parTransId="{99C90C70-0C3F-4B47-95FD-D478B72B35CC}" sibTransId="{33113E8A-0536-4533-B064-DCC9BA82A6CF}"/>
    <dgm:cxn modelId="{4D2504C4-B2F4-40DB-B493-05856D8E1C09}" type="presOf" srcId="{57A0F882-19D5-41FC-9393-A8696D73237C}" destId="{A24D9756-0337-4FF2-8B4F-AD461D62E5AD}" srcOrd="0" destOrd="0" presId="urn:microsoft.com/office/officeart/2005/8/layout/cycle5"/>
    <dgm:cxn modelId="{60EFFC7E-2F5E-407A-8A36-BCED51EC0300}" type="presOf" srcId="{7E86019F-66C9-4031-B08B-00842414F093}" destId="{46BDC78C-DFDC-4028-9040-9C2C39FC108C}" srcOrd="0" destOrd="0" presId="urn:microsoft.com/office/officeart/2005/8/layout/cycle5"/>
    <dgm:cxn modelId="{53FEEDEA-84A1-4A42-9770-05B0EAC7F0D5}" type="presOf" srcId="{3B633DCB-E59A-4E47-B0D3-832A820BA5CA}" destId="{304D1586-7991-4B19-96ED-B5051412840F}" srcOrd="0" destOrd="0" presId="urn:microsoft.com/office/officeart/2005/8/layout/cycle5"/>
    <dgm:cxn modelId="{D9FB6592-1D44-4008-802C-53E3C0150D7A}" type="presOf" srcId="{BB2E3F5E-896B-484C-AF9C-A500BCBA78B8}" destId="{94C18AC2-6CFF-48D9-B187-28A94C98A7CD}" srcOrd="0" destOrd="0" presId="urn:microsoft.com/office/officeart/2005/8/layout/cycle5"/>
    <dgm:cxn modelId="{09640185-214F-439C-AE74-E1907A559E4A}" type="presOf" srcId="{8B852787-803F-4BE7-ABB4-6496A085179D}" destId="{D2C5E734-94B0-407C-8084-C1C5D7D146D6}" srcOrd="0" destOrd="0" presId="urn:microsoft.com/office/officeart/2005/8/layout/cycle5"/>
    <dgm:cxn modelId="{E82D27C2-979E-4DB7-B0CB-C0F4C9A19DC9}" type="presOf" srcId="{759A4784-8C52-4D36-8FA2-EC433F0E6A9B}" destId="{B68CC46F-B711-4C88-B441-145723A52EAB}" srcOrd="0" destOrd="0" presId="urn:microsoft.com/office/officeart/2005/8/layout/cycle5"/>
    <dgm:cxn modelId="{ED9F1835-EDA1-48B4-BE98-469A46807B66}" srcId="{8B852787-803F-4BE7-ABB4-6496A085179D}" destId="{7E86019F-66C9-4031-B08B-00842414F093}" srcOrd="2" destOrd="0" parTransId="{98467A8E-8D66-4B65-BACB-431C23262C2F}" sibTransId="{09263895-C95D-4C66-BF4D-3306E9E4A288}"/>
    <dgm:cxn modelId="{03319C31-0981-4786-A88B-9E9BD48FDED9}" type="presOf" srcId="{3101718D-E44E-4DD0-B753-D6FC596D2A97}" destId="{6CF6A1CB-A0F8-4CC1-8CCB-32E24F735467}" srcOrd="0" destOrd="0" presId="urn:microsoft.com/office/officeart/2005/8/layout/cycle5"/>
    <dgm:cxn modelId="{7BCDEA70-8A24-4726-9E19-62E2133B03A7}" type="presOf" srcId="{EB8F78CE-2422-46D0-B1AB-0B869130DC3E}" destId="{3D6AD0DC-F613-4A39-864F-3BC8189015B6}" srcOrd="0" destOrd="0" presId="urn:microsoft.com/office/officeart/2005/8/layout/cycle5"/>
    <dgm:cxn modelId="{92497144-6C1E-4964-AFA4-3059BA45D192}" type="presOf" srcId="{3FFE923E-6DF4-45FA-87F4-5028C379E08F}" destId="{E0BE5E34-4C15-42F7-B50C-5BE4DE73692F}" srcOrd="0" destOrd="0" presId="urn:microsoft.com/office/officeart/2005/8/layout/cycle5"/>
    <dgm:cxn modelId="{55949DBA-4174-4F16-8E26-DF2579557DF7}" srcId="{8B852787-803F-4BE7-ABB4-6496A085179D}" destId="{D9270932-9F5D-45BE-8FD8-B31ECBE31DD5}" srcOrd="3" destOrd="0" parTransId="{95964F23-EA8D-4021-9D35-F84B2AC89500}" sibTransId="{3101718D-E44E-4DD0-B753-D6FC596D2A97}"/>
    <dgm:cxn modelId="{98D08962-1443-4AF7-AD1C-84F002AE1754}" type="presParOf" srcId="{D2C5E734-94B0-407C-8084-C1C5D7D146D6}" destId="{304D1586-7991-4B19-96ED-B5051412840F}" srcOrd="0" destOrd="0" presId="urn:microsoft.com/office/officeart/2005/8/layout/cycle5"/>
    <dgm:cxn modelId="{E54B14E5-37DB-4395-BF62-D1F1B3479815}" type="presParOf" srcId="{D2C5E734-94B0-407C-8084-C1C5D7D146D6}" destId="{47770E65-6842-45EA-87AA-8AFC1B46F61A}" srcOrd="1" destOrd="0" presId="urn:microsoft.com/office/officeart/2005/8/layout/cycle5"/>
    <dgm:cxn modelId="{AD969258-15DF-4F0B-A691-7C838B847038}" type="presParOf" srcId="{D2C5E734-94B0-407C-8084-C1C5D7D146D6}" destId="{A24D9756-0337-4FF2-8B4F-AD461D62E5AD}" srcOrd="2" destOrd="0" presId="urn:microsoft.com/office/officeart/2005/8/layout/cycle5"/>
    <dgm:cxn modelId="{89979FA6-E55F-447D-B23C-F23A9F6A3FB8}" type="presParOf" srcId="{D2C5E734-94B0-407C-8084-C1C5D7D146D6}" destId="{E59C7DD2-4062-44A1-BD2A-4432B7389B96}" srcOrd="3" destOrd="0" presId="urn:microsoft.com/office/officeart/2005/8/layout/cycle5"/>
    <dgm:cxn modelId="{9DBB7231-C9EF-4AFE-A39F-0ADE511E5F55}" type="presParOf" srcId="{D2C5E734-94B0-407C-8084-C1C5D7D146D6}" destId="{A4DE8E0F-C6AF-47A7-B904-98B0F81BE6DE}" srcOrd="4" destOrd="0" presId="urn:microsoft.com/office/officeart/2005/8/layout/cycle5"/>
    <dgm:cxn modelId="{EEF851D7-5A63-49BC-80A1-D57059E56AFD}" type="presParOf" srcId="{D2C5E734-94B0-407C-8084-C1C5D7D146D6}" destId="{62F204A5-8EB0-4C59-BB38-EFEB6B259B54}" srcOrd="5" destOrd="0" presId="urn:microsoft.com/office/officeart/2005/8/layout/cycle5"/>
    <dgm:cxn modelId="{22CF60D5-B922-4BF7-B269-DFE1A5CDB623}" type="presParOf" srcId="{D2C5E734-94B0-407C-8084-C1C5D7D146D6}" destId="{46BDC78C-DFDC-4028-9040-9C2C39FC108C}" srcOrd="6" destOrd="0" presId="urn:microsoft.com/office/officeart/2005/8/layout/cycle5"/>
    <dgm:cxn modelId="{F7F25EF3-2FFE-4F96-BAAF-FC1F010324E3}" type="presParOf" srcId="{D2C5E734-94B0-407C-8084-C1C5D7D146D6}" destId="{CE8E7FDB-A764-4F9D-B4D1-0A8565709A71}" srcOrd="7" destOrd="0" presId="urn:microsoft.com/office/officeart/2005/8/layout/cycle5"/>
    <dgm:cxn modelId="{EE7AB3A2-2BA4-497A-BB60-1CB26EBDFF62}" type="presParOf" srcId="{D2C5E734-94B0-407C-8084-C1C5D7D146D6}" destId="{2D9D6C11-6A3A-4648-A06C-27DB77736CFA}" srcOrd="8" destOrd="0" presId="urn:microsoft.com/office/officeart/2005/8/layout/cycle5"/>
    <dgm:cxn modelId="{3065028F-0E61-4DFC-8E93-6F882F9274C2}" type="presParOf" srcId="{D2C5E734-94B0-407C-8084-C1C5D7D146D6}" destId="{30E939F4-BCCA-48CD-9140-46C52F5AC4EE}" srcOrd="9" destOrd="0" presId="urn:microsoft.com/office/officeart/2005/8/layout/cycle5"/>
    <dgm:cxn modelId="{0BFD5F69-06B8-4D6F-8120-DF4A99106CEA}" type="presParOf" srcId="{D2C5E734-94B0-407C-8084-C1C5D7D146D6}" destId="{C5517764-2752-47F4-A05F-0BED7A1A523B}" srcOrd="10" destOrd="0" presId="urn:microsoft.com/office/officeart/2005/8/layout/cycle5"/>
    <dgm:cxn modelId="{AE5EBFD7-A0E6-43C7-8C97-804C076A9A14}" type="presParOf" srcId="{D2C5E734-94B0-407C-8084-C1C5D7D146D6}" destId="{6CF6A1CB-A0F8-4CC1-8CCB-32E24F735467}" srcOrd="11" destOrd="0" presId="urn:microsoft.com/office/officeart/2005/8/layout/cycle5"/>
    <dgm:cxn modelId="{D40246B1-009E-4835-B3FB-FF1F955B75D0}" type="presParOf" srcId="{D2C5E734-94B0-407C-8084-C1C5D7D146D6}" destId="{B68CC46F-B711-4C88-B441-145723A52EAB}" srcOrd="12" destOrd="0" presId="urn:microsoft.com/office/officeart/2005/8/layout/cycle5"/>
    <dgm:cxn modelId="{7AD58D8E-C4D1-45F0-AA9D-E3B9D424F498}" type="presParOf" srcId="{D2C5E734-94B0-407C-8084-C1C5D7D146D6}" destId="{946E1955-F8B8-4632-AF1B-D00C78B5965E}" srcOrd="13" destOrd="0" presId="urn:microsoft.com/office/officeart/2005/8/layout/cycle5"/>
    <dgm:cxn modelId="{3330AB62-CDD3-44D9-A022-0CE5B5166C35}" type="presParOf" srcId="{D2C5E734-94B0-407C-8084-C1C5D7D146D6}" destId="{3D6AD0DC-F613-4A39-864F-3BC8189015B6}" srcOrd="14" destOrd="0" presId="urn:microsoft.com/office/officeart/2005/8/layout/cycle5"/>
    <dgm:cxn modelId="{C36918F5-631F-47E7-BCB9-D83A541F7465}" type="presParOf" srcId="{D2C5E734-94B0-407C-8084-C1C5D7D146D6}" destId="{E0BE5E34-4C15-42F7-B50C-5BE4DE73692F}" srcOrd="15" destOrd="0" presId="urn:microsoft.com/office/officeart/2005/8/layout/cycle5"/>
    <dgm:cxn modelId="{AF74A2A5-42E4-4592-8D61-7EED6AA1C94B}" type="presParOf" srcId="{D2C5E734-94B0-407C-8084-C1C5D7D146D6}" destId="{6695B8F9-6C4C-4340-9A0A-391C7131D01F}" srcOrd="16" destOrd="0" presId="urn:microsoft.com/office/officeart/2005/8/layout/cycle5"/>
    <dgm:cxn modelId="{D743B969-CC5E-4EEE-BA22-63EB99996DCF}" type="presParOf" srcId="{D2C5E734-94B0-407C-8084-C1C5D7D146D6}" destId="{94C18AC2-6CFF-48D9-B187-28A94C98A7CD}"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6916560-2C23-4FD1-8D26-A7F4C55AD24D}" type="doc">
      <dgm:prSet loTypeId="urn:microsoft.com/office/officeart/2005/8/layout/funnel1" loCatId="relationship" qsTypeId="urn:microsoft.com/office/officeart/2009/2/quickstyle/3d8" qsCatId="3D" csTypeId="urn:microsoft.com/office/officeart/2005/8/colors/accent2_3" csCatId="accent2" phldr="1"/>
      <dgm:spPr/>
    </dgm:pt>
    <dgm:pt modelId="{EC092E86-9B5A-4845-BF35-8BE09080B234}">
      <dgm:prSet phldrT="[Texto]"/>
      <dgm:spPr/>
      <dgm:t>
        <a:bodyPr/>
        <a:lstStyle/>
        <a:p>
          <a:r>
            <a:rPr lang="es-MX" dirty="0"/>
            <a:t>CONCESIÓN FEDERAL</a:t>
          </a:r>
        </a:p>
      </dgm:t>
    </dgm:pt>
    <dgm:pt modelId="{445637FC-6E4B-4D7B-8AB1-C9BC265061BE}" type="parTrans" cxnId="{C30EEE6F-A144-450F-BB72-212DF2BBE6D3}">
      <dgm:prSet/>
      <dgm:spPr/>
      <dgm:t>
        <a:bodyPr/>
        <a:lstStyle/>
        <a:p>
          <a:endParaRPr lang="es-MX"/>
        </a:p>
      </dgm:t>
    </dgm:pt>
    <dgm:pt modelId="{C7A2FF9B-296A-4CD3-BEB5-2A874A479A83}" type="sibTrans" cxnId="{C30EEE6F-A144-450F-BB72-212DF2BBE6D3}">
      <dgm:prSet/>
      <dgm:spPr/>
      <dgm:t>
        <a:bodyPr/>
        <a:lstStyle/>
        <a:p>
          <a:endParaRPr lang="es-MX"/>
        </a:p>
      </dgm:t>
    </dgm:pt>
    <dgm:pt modelId="{0EA4BD0B-2ABE-4464-A6E4-3C800A45FB5F}">
      <dgm:prSet phldrT="[Texto]"/>
      <dgm:spPr/>
      <dgm:t>
        <a:bodyPr/>
        <a:lstStyle/>
        <a:p>
          <a:r>
            <a:rPr lang="es-MX" dirty="0"/>
            <a:t>INSDUSTRIA</a:t>
          </a:r>
        </a:p>
      </dgm:t>
    </dgm:pt>
    <dgm:pt modelId="{4CA0BE51-4731-4298-95D1-9DED0296CEBC}" type="parTrans" cxnId="{448204F2-F111-4FAE-B7AE-8B65C943AF4A}">
      <dgm:prSet/>
      <dgm:spPr/>
      <dgm:t>
        <a:bodyPr/>
        <a:lstStyle/>
        <a:p>
          <a:endParaRPr lang="es-MX"/>
        </a:p>
      </dgm:t>
    </dgm:pt>
    <dgm:pt modelId="{4B080396-6A0E-432F-B1F8-C3296B873D10}" type="sibTrans" cxnId="{448204F2-F111-4FAE-B7AE-8B65C943AF4A}">
      <dgm:prSet/>
      <dgm:spPr/>
      <dgm:t>
        <a:bodyPr/>
        <a:lstStyle/>
        <a:p>
          <a:endParaRPr lang="es-MX"/>
        </a:p>
      </dgm:t>
    </dgm:pt>
    <dgm:pt modelId="{4BD408A5-9C33-4C56-A90A-92F24CEE4AAF}">
      <dgm:prSet phldrT="[Texto]"/>
      <dgm:spPr/>
      <dgm:t>
        <a:bodyPr/>
        <a:lstStyle/>
        <a:p>
          <a:r>
            <a:rPr lang="es-MX" dirty="0"/>
            <a:t>2 O MÁS ENTIDADES</a:t>
          </a:r>
        </a:p>
      </dgm:t>
    </dgm:pt>
    <dgm:pt modelId="{E1CC73DB-FEBF-4402-95F9-D924E245F66E}" type="parTrans" cxnId="{933BD4FD-7745-4157-B0AF-A52CA842F523}">
      <dgm:prSet/>
      <dgm:spPr/>
      <dgm:t>
        <a:bodyPr/>
        <a:lstStyle/>
        <a:p>
          <a:endParaRPr lang="es-MX"/>
        </a:p>
      </dgm:t>
    </dgm:pt>
    <dgm:pt modelId="{66BCB0D7-0AEF-4DA8-B100-AF8A635762ED}" type="sibTrans" cxnId="{933BD4FD-7745-4157-B0AF-A52CA842F523}">
      <dgm:prSet/>
      <dgm:spPr/>
      <dgm:t>
        <a:bodyPr/>
        <a:lstStyle/>
        <a:p>
          <a:endParaRPr lang="es-MX"/>
        </a:p>
      </dgm:t>
    </dgm:pt>
    <dgm:pt modelId="{203ACC3E-D334-4C43-8B56-03992E78E4FA}">
      <dgm:prSet phldrT="[Texto]"/>
      <dgm:spPr/>
      <dgm:t>
        <a:bodyPr/>
        <a:lstStyle/>
        <a:p>
          <a:r>
            <a:rPr lang="es-MX" b="1" dirty="0"/>
            <a:t>Fracción X del artículo 73 a la fracción XXXI del diverso 123 de la CPEUM</a:t>
          </a:r>
          <a:endParaRPr lang="es-MX" dirty="0"/>
        </a:p>
      </dgm:t>
    </dgm:pt>
    <dgm:pt modelId="{4BB8BEF4-5961-4729-B4BB-37CD8FB35948}" type="parTrans" cxnId="{7CD9BEBA-12C6-4C81-9426-A5D3A0E4A290}">
      <dgm:prSet/>
      <dgm:spPr/>
      <dgm:t>
        <a:bodyPr/>
        <a:lstStyle/>
        <a:p>
          <a:endParaRPr lang="es-MX"/>
        </a:p>
      </dgm:t>
    </dgm:pt>
    <dgm:pt modelId="{FD0135F1-3BB6-488F-BCA7-F5FB9D70B323}" type="sibTrans" cxnId="{7CD9BEBA-12C6-4C81-9426-A5D3A0E4A290}">
      <dgm:prSet/>
      <dgm:spPr/>
      <dgm:t>
        <a:bodyPr/>
        <a:lstStyle/>
        <a:p>
          <a:endParaRPr lang="es-MX"/>
        </a:p>
      </dgm:t>
    </dgm:pt>
    <dgm:pt modelId="{16509243-CA04-4067-A84B-4025D183537A}" type="pres">
      <dgm:prSet presAssocID="{66916560-2C23-4FD1-8D26-A7F4C55AD24D}" presName="Name0" presStyleCnt="0">
        <dgm:presLayoutVars>
          <dgm:chMax val="4"/>
          <dgm:resizeHandles val="exact"/>
        </dgm:presLayoutVars>
      </dgm:prSet>
      <dgm:spPr/>
    </dgm:pt>
    <dgm:pt modelId="{D6EA943A-AF2A-44B1-B764-DF37D21A19C8}" type="pres">
      <dgm:prSet presAssocID="{66916560-2C23-4FD1-8D26-A7F4C55AD24D}" presName="ellipse" presStyleLbl="trBgShp" presStyleIdx="0" presStyleCnt="1"/>
      <dgm:spPr/>
    </dgm:pt>
    <dgm:pt modelId="{35A9FA99-1C48-441C-B99B-23FA9C1F4A31}" type="pres">
      <dgm:prSet presAssocID="{66916560-2C23-4FD1-8D26-A7F4C55AD24D}" presName="arrow1" presStyleLbl="fgShp" presStyleIdx="0" presStyleCnt="1"/>
      <dgm:spPr/>
    </dgm:pt>
    <dgm:pt modelId="{BF44A8CF-4D8E-4C5A-AB59-CD6E403E747A}" type="pres">
      <dgm:prSet presAssocID="{66916560-2C23-4FD1-8D26-A7F4C55AD24D}" presName="rectangle" presStyleLbl="revTx" presStyleIdx="0" presStyleCnt="1">
        <dgm:presLayoutVars>
          <dgm:bulletEnabled val="1"/>
        </dgm:presLayoutVars>
      </dgm:prSet>
      <dgm:spPr/>
      <dgm:t>
        <a:bodyPr/>
        <a:lstStyle/>
        <a:p>
          <a:endParaRPr lang="es-MX"/>
        </a:p>
      </dgm:t>
    </dgm:pt>
    <dgm:pt modelId="{40347095-95F5-4104-B15F-A373AC46A2BA}" type="pres">
      <dgm:prSet presAssocID="{0EA4BD0B-2ABE-4464-A6E4-3C800A45FB5F}" presName="item1" presStyleLbl="node1" presStyleIdx="0" presStyleCnt="3">
        <dgm:presLayoutVars>
          <dgm:bulletEnabled val="1"/>
        </dgm:presLayoutVars>
      </dgm:prSet>
      <dgm:spPr/>
      <dgm:t>
        <a:bodyPr/>
        <a:lstStyle/>
        <a:p>
          <a:endParaRPr lang="es-MX"/>
        </a:p>
      </dgm:t>
    </dgm:pt>
    <dgm:pt modelId="{F3562A6E-5ECA-45F3-A5A5-1C5D42C0DF07}" type="pres">
      <dgm:prSet presAssocID="{4BD408A5-9C33-4C56-A90A-92F24CEE4AAF}" presName="item2" presStyleLbl="node1" presStyleIdx="1" presStyleCnt="3">
        <dgm:presLayoutVars>
          <dgm:bulletEnabled val="1"/>
        </dgm:presLayoutVars>
      </dgm:prSet>
      <dgm:spPr/>
      <dgm:t>
        <a:bodyPr/>
        <a:lstStyle/>
        <a:p>
          <a:endParaRPr lang="es-MX"/>
        </a:p>
      </dgm:t>
    </dgm:pt>
    <dgm:pt modelId="{610B8CF8-27BE-479E-A7F9-307118FB0862}" type="pres">
      <dgm:prSet presAssocID="{203ACC3E-D334-4C43-8B56-03992E78E4FA}" presName="item3" presStyleLbl="node1" presStyleIdx="2" presStyleCnt="3">
        <dgm:presLayoutVars>
          <dgm:bulletEnabled val="1"/>
        </dgm:presLayoutVars>
      </dgm:prSet>
      <dgm:spPr/>
      <dgm:t>
        <a:bodyPr/>
        <a:lstStyle/>
        <a:p>
          <a:endParaRPr lang="es-MX"/>
        </a:p>
      </dgm:t>
    </dgm:pt>
    <dgm:pt modelId="{3513C40A-A52E-459E-900C-03C17560A6D0}" type="pres">
      <dgm:prSet presAssocID="{66916560-2C23-4FD1-8D26-A7F4C55AD24D}" presName="funnel" presStyleLbl="trAlignAcc1" presStyleIdx="0" presStyleCnt="1"/>
      <dgm:spPr/>
    </dgm:pt>
  </dgm:ptLst>
  <dgm:cxnLst>
    <dgm:cxn modelId="{933BD4FD-7745-4157-B0AF-A52CA842F523}" srcId="{66916560-2C23-4FD1-8D26-A7F4C55AD24D}" destId="{4BD408A5-9C33-4C56-A90A-92F24CEE4AAF}" srcOrd="2" destOrd="0" parTransId="{E1CC73DB-FEBF-4402-95F9-D924E245F66E}" sibTransId="{66BCB0D7-0AEF-4DA8-B100-AF8A635762ED}"/>
    <dgm:cxn modelId="{240A81E2-7329-4622-A2D0-1C4DA363CEF9}" type="presOf" srcId="{66916560-2C23-4FD1-8D26-A7F4C55AD24D}" destId="{16509243-CA04-4067-A84B-4025D183537A}" srcOrd="0" destOrd="0" presId="urn:microsoft.com/office/officeart/2005/8/layout/funnel1"/>
    <dgm:cxn modelId="{C30EEE6F-A144-450F-BB72-212DF2BBE6D3}" srcId="{66916560-2C23-4FD1-8D26-A7F4C55AD24D}" destId="{EC092E86-9B5A-4845-BF35-8BE09080B234}" srcOrd="0" destOrd="0" parTransId="{445637FC-6E4B-4D7B-8AB1-C9BC265061BE}" sibTransId="{C7A2FF9B-296A-4CD3-BEB5-2A874A479A83}"/>
    <dgm:cxn modelId="{05410DD9-7F90-4663-A1C5-19F893BF130E}" type="presOf" srcId="{0EA4BD0B-2ABE-4464-A6E4-3C800A45FB5F}" destId="{F3562A6E-5ECA-45F3-A5A5-1C5D42C0DF07}" srcOrd="0" destOrd="0" presId="urn:microsoft.com/office/officeart/2005/8/layout/funnel1"/>
    <dgm:cxn modelId="{7CD9BEBA-12C6-4C81-9426-A5D3A0E4A290}" srcId="{66916560-2C23-4FD1-8D26-A7F4C55AD24D}" destId="{203ACC3E-D334-4C43-8B56-03992E78E4FA}" srcOrd="3" destOrd="0" parTransId="{4BB8BEF4-5961-4729-B4BB-37CD8FB35948}" sibTransId="{FD0135F1-3BB6-488F-BCA7-F5FB9D70B323}"/>
    <dgm:cxn modelId="{A65CC0D2-66FD-4EDA-9328-A673B2780F6D}" type="presOf" srcId="{EC092E86-9B5A-4845-BF35-8BE09080B234}" destId="{610B8CF8-27BE-479E-A7F9-307118FB0862}" srcOrd="0" destOrd="0" presId="urn:microsoft.com/office/officeart/2005/8/layout/funnel1"/>
    <dgm:cxn modelId="{448204F2-F111-4FAE-B7AE-8B65C943AF4A}" srcId="{66916560-2C23-4FD1-8D26-A7F4C55AD24D}" destId="{0EA4BD0B-2ABE-4464-A6E4-3C800A45FB5F}" srcOrd="1" destOrd="0" parTransId="{4CA0BE51-4731-4298-95D1-9DED0296CEBC}" sibTransId="{4B080396-6A0E-432F-B1F8-C3296B873D10}"/>
    <dgm:cxn modelId="{3F3B2857-862B-4D24-9D0D-63B76D44B55E}" type="presOf" srcId="{203ACC3E-D334-4C43-8B56-03992E78E4FA}" destId="{BF44A8CF-4D8E-4C5A-AB59-CD6E403E747A}" srcOrd="0" destOrd="0" presId="urn:microsoft.com/office/officeart/2005/8/layout/funnel1"/>
    <dgm:cxn modelId="{9C2ED9F9-2A66-47D9-BBA1-CC90874A3D2A}" type="presOf" srcId="{4BD408A5-9C33-4C56-A90A-92F24CEE4AAF}" destId="{40347095-95F5-4104-B15F-A373AC46A2BA}" srcOrd="0" destOrd="0" presId="urn:microsoft.com/office/officeart/2005/8/layout/funnel1"/>
    <dgm:cxn modelId="{5CBCC9DB-E405-4A50-865B-9C428B6ECB92}" type="presParOf" srcId="{16509243-CA04-4067-A84B-4025D183537A}" destId="{D6EA943A-AF2A-44B1-B764-DF37D21A19C8}" srcOrd="0" destOrd="0" presId="urn:microsoft.com/office/officeart/2005/8/layout/funnel1"/>
    <dgm:cxn modelId="{31877C84-544E-4D7E-9C0A-932F9B2A8252}" type="presParOf" srcId="{16509243-CA04-4067-A84B-4025D183537A}" destId="{35A9FA99-1C48-441C-B99B-23FA9C1F4A31}" srcOrd="1" destOrd="0" presId="urn:microsoft.com/office/officeart/2005/8/layout/funnel1"/>
    <dgm:cxn modelId="{851F79F1-2FB5-4C66-9C8B-D62361B07230}" type="presParOf" srcId="{16509243-CA04-4067-A84B-4025D183537A}" destId="{BF44A8CF-4D8E-4C5A-AB59-CD6E403E747A}" srcOrd="2" destOrd="0" presId="urn:microsoft.com/office/officeart/2005/8/layout/funnel1"/>
    <dgm:cxn modelId="{8A4ECA4B-A30C-4E1E-A0A3-23A7AEF76029}" type="presParOf" srcId="{16509243-CA04-4067-A84B-4025D183537A}" destId="{40347095-95F5-4104-B15F-A373AC46A2BA}" srcOrd="3" destOrd="0" presId="urn:microsoft.com/office/officeart/2005/8/layout/funnel1"/>
    <dgm:cxn modelId="{8EA61138-C2AD-4016-A76B-6D212D76D765}" type="presParOf" srcId="{16509243-CA04-4067-A84B-4025D183537A}" destId="{F3562A6E-5ECA-45F3-A5A5-1C5D42C0DF07}" srcOrd="4" destOrd="0" presId="urn:microsoft.com/office/officeart/2005/8/layout/funnel1"/>
    <dgm:cxn modelId="{EFDD5877-0FF7-4DFE-B792-FDA2BB00DA3F}" type="presParOf" srcId="{16509243-CA04-4067-A84B-4025D183537A}" destId="{610B8CF8-27BE-479E-A7F9-307118FB0862}" srcOrd="5" destOrd="0" presId="urn:microsoft.com/office/officeart/2005/8/layout/funnel1"/>
    <dgm:cxn modelId="{692D8775-70BB-4D62-8AF1-A49BFBE83137}" type="presParOf" srcId="{16509243-CA04-4067-A84B-4025D183537A}" destId="{3513C40A-A52E-459E-900C-03C17560A6D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EDD2C0D-756F-48E1-858E-F22A85EE09C5}" type="doc">
      <dgm:prSet loTypeId="urn:microsoft.com/office/officeart/2005/8/layout/funnel1" loCatId="relationship" qsTypeId="urn:microsoft.com/office/officeart/2009/2/quickstyle/3d8" qsCatId="3D" csTypeId="urn:microsoft.com/office/officeart/2005/8/colors/accent2_2" csCatId="accent2" phldr="1"/>
      <dgm:spPr/>
      <dgm:t>
        <a:bodyPr/>
        <a:lstStyle/>
        <a:p>
          <a:endParaRPr lang="es-MX"/>
        </a:p>
      </dgm:t>
    </dgm:pt>
    <dgm:pt modelId="{132B13FD-E2AB-4CF3-8CB1-3EDF4FC204BF}">
      <dgm:prSet phldrT="[Texto]"/>
      <dgm:spPr/>
      <dgm:t>
        <a:bodyPr/>
        <a:lstStyle/>
        <a:p>
          <a:r>
            <a:rPr lang="es-MX" dirty="0"/>
            <a:t>ADICIONAN</a:t>
          </a:r>
        </a:p>
      </dgm:t>
    </dgm:pt>
    <dgm:pt modelId="{1DE96A77-C27B-449C-AF38-98250E1CCF70}" type="parTrans" cxnId="{13BAC7BC-EF51-43F7-9839-CED35D37C306}">
      <dgm:prSet/>
      <dgm:spPr/>
      <dgm:t>
        <a:bodyPr/>
        <a:lstStyle/>
        <a:p>
          <a:endParaRPr lang="es-MX"/>
        </a:p>
      </dgm:t>
    </dgm:pt>
    <dgm:pt modelId="{07597D2F-9B11-41DF-BAD2-86BCB84CFFFE}" type="sibTrans" cxnId="{13BAC7BC-EF51-43F7-9839-CED35D37C306}">
      <dgm:prSet/>
      <dgm:spPr/>
      <dgm:t>
        <a:bodyPr/>
        <a:lstStyle/>
        <a:p>
          <a:endParaRPr lang="es-MX"/>
        </a:p>
      </dgm:t>
    </dgm:pt>
    <dgm:pt modelId="{507E1796-D711-45B9-B68A-C2E98066DCA8}">
      <dgm:prSet phldrT="[Texto]"/>
      <dgm:spPr/>
      <dgm:t>
        <a:bodyPr/>
        <a:lstStyle/>
        <a:p>
          <a:r>
            <a:rPr lang="es-MX" dirty="0"/>
            <a:t>PETROQUÍMICA METALÚRGICA</a:t>
          </a:r>
        </a:p>
      </dgm:t>
    </dgm:pt>
    <dgm:pt modelId="{C2531A24-F128-461C-A2BE-667849E64A0B}" type="parTrans" cxnId="{D1AB4436-9907-465F-9105-EB17F2B70109}">
      <dgm:prSet/>
      <dgm:spPr/>
      <dgm:t>
        <a:bodyPr/>
        <a:lstStyle/>
        <a:p>
          <a:endParaRPr lang="es-MX"/>
        </a:p>
      </dgm:t>
    </dgm:pt>
    <dgm:pt modelId="{F16890CB-874A-40BC-A5E4-3C9457CB6658}" type="sibTrans" cxnId="{D1AB4436-9907-465F-9105-EB17F2B70109}">
      <dgm:prSet/>
      <dgm:spPr/>
      <dgm:t>
        <a:bodyPr/>
        <a:lstStyle/>
        <a:p>
          <a:endParaRPr lang="es-MX"/>
        </a:p>
      </dgm:t>
    </dgm:pt>
    <dgm:pt modelId="{B6CAF333-6BE9-4F82-80D8-540BA02C8C19}">
      <dgm:prSet phldrT="[Texto]"/>
      <dgm:spPr/>
      <dgm:t>
        <a:bodyPr/>
        <a:lstStyle/>
        <a:p>
          <a:r>
            <a:rPr lang="es-MX" dirty="0"/>
            <a:t>SIDERÚRGICA</a:t>
          </a:r>
        </a:p>
      </dgm:t>
    </dgm:pt>
    <dgm:pt modelId="{ACD0F0E4-1FF5-487A-B111-1577A9BE98CA}" type="parTrans" cxnId="{AFD8E4EE-5FB6-4091-AC78-882D851821AC}">
      <dgm:prSet/>
      <dgm:spPr/>
      <dgm:t>
        <a:bodyPr/>
        <a:lstStyle/>
        <a:p>
          <a:endParaRPr lang="es-MX"/>
        </a:p>
      </dgm:t>
    </dgm:pt>
    <dgm:pt modelId="{F218EEDC-0186-41CB-A596-F0AF9115203D}" type="sibTrans" cxnId="{AFD8E4EE-5FB6-4091-AC78-882D851821AC}">
      <dgm:prSet/>
      <dgm:spPr/>
      <dgm:t>
        <a:bodyPr/>
        <a:lstStyle/>
        <a:p>
          <a:endParaRPr lang="es-MX"/>
        </a:p>
      </dgm:t>
    </dgm:pt>
    <dgm:pt modelId="{47923F21-A38F-4ABC-BF2E-975A088D92E2}">
      <dgm:prSet phldrT="[Texto]"/>
      <dgm:spPr/>
      <dgm:t>
        <a:bodyPr/>
        <a:lstStyle/>
        <a:p>
          <a:r>
            <a:rPr lang="es-MX" b="1" dirty="0"/>
            <a:t>Reforma del artículo 123, apartado A, fracción XXXI</a:t>
          </a:r>
          <a:endParaRPr lang="es-MX" dirty="0"/>
        </a:p>
      </dgm:t>
    </dgm:pt>
    <dgm:pt modelId="{F367D357-077C-46E6-BF40-8EAFD96BCFDB}" type="parTrans" cxnId="{FF9C94F2-C3BB-4290-AB7E-CDB413120963}">
      <dgm:prSet/>
      <dgm:spPr/>
      <dgm:t>
        <a:bodyPr/>
        <a:lstStyle/>
        <a:p>
          <a:endParaRPr lang="es-MX"/>
        </a:p>
      </dgm:t>
    </dgm:pt>
    <dgm:pt modelId="{1463702D-82D9-4128-A63C-0D5FCE7BC5AD}" type="sibTrans" cxnId="{FF9C94F2-C3BB-4290-AB7E-CDB413120963}">
      <dgm:prSet/>
      <dgm:spPr/>
      <dgm:t>
        <a:bodyPr/>
        <a:lstStyle/>
        <a:p>
          <a:endParaRPr lang="es-MX"/>
        </a:p>
      </dgm:t>
    </dgm:pt>
    <dgm:pt modelId="{4E12CD76-63F6-460B-8C4D-73AC546934BA}" type="pres">
      <dgm:prSet presAssocID="{2EDD2C0D-756F-48E1-858E-F22A85EE09C5}" presName="Name0" presStyleCnt="0">
        <dgm:presLayoutVars>
          <dgm:chMax val="4"/>
          <dgm:resizeHandles val="exact"/>
        </dgm:presLayoutVars>
      </dgm:prSet>
      <dgm:spPr/>
      <dgm:t>
        <a:bodyPr/>
        <a:lstStyle/>
        <a:p>
          <a:endParaRPr lang="es-MX"/>
        </a:p>
      </dgm:t>
    </dgm:pt>
    <dgm:pt modelId="{9E4BC236-2C81-458E-87E3-0DB6EE8F9BAC}" type="pres">
      <dgm:prSet presAssocID="{2EDD2C0D-756F-48E1-858E-F22A85EE09C5}" presName="ellipse" presStyleLbl="trBgShp" presStyleIdx="0" presStyleCnt="1"/>
      <dgm:spPr/>
    </dgm:pt>
    <dgm:pt modelId="{FBA2E3D0-D751-4D49-9B4A-A50F6F9A929C}" type="pres">
      <dgm:prSet presAssocID="{2EDD2C0D-756F-48E1-858E-F22A85EE09C5}" presName="arrow1" presStyleLbl="fgShp" presStyleIdx="0" presStyleCnt="1"/>
      <dgm:spPr/>
    </dgm:pt>
    <dgm:pt modelId="{09643FAA-322E-4799-80B8-44DD24D54DD9}" type="pres">
      <dgm:prSet presAssocID="{2EDD2C0D-756F-48E1-858E-F22A85EE09C5}" presName="rectangle" presStyleLbl="revTx" presStyleIdx="0" presStyleCnt="1">
        <dgm:presLayoutVars>
          <dgm:bulletEnabled val="1"/>
        </dgm:presLayoutVars>
      </dgm:prSet>
      <dgm:spPr/>
      <dgm:t>
        <a:bodyPr/>
        <a:lstStyle/>
        <a:p>
          <a:endParaRPr lang="es-MX"/>
        </a:p>
      </dgm:t>
    </dgm:pt>
    <dgm:pt modelId="{035D6669-795F-4849-BEB1-9D9956FE000A}" type="pres">
      <dgm:prSet presAssocID="{507E1796-D711-45B9-B68A-C2E98066DCA8}" presName="item1" presStyleLbl="node1" presStyleIdx="0" presStyleCnt="3">
        <dgm:presLayoutVars>
          <dgm:bulletEnabled val="1"/>
        </dgm:presLayoutVars>
      </dgm:prSet>
      <dgm:spPr/>
      <dgm:t>
        <a:bodyPr/>
        <a:lstStyle/>
        <a:p>
          <a:endParaRPr lang="es-MX"/>
        </a:p>
      </dgm:t>
    </dgm:pt>
    <dgm:pt modelId="{E9592012-7370-4163-8533-0FEEA95D4CFA}" type="pres">
      <dgm:prSet presAssocID="{B6CAF333-6BE9-4F82-80D8-540BA02C8C19}" presName="item2" presStyleLbl="node1" presStyleIdx="1" presStyleCnt="3">
        <dgm:presLayoutVars>
          <dgm:bulletEnabled val="1"/>
        </dgm:presLayoutVars>
      </dgm:prSet>
      <dgm:spPr/>
      <dgm:t>
        <a:bodyPr/>
        <a:lstStyle/>
        <a:p>
          <a:endParaRPr lang="es-MX"/>
        </a:p>
      </dgm:t>
    </dgm:pt>
    <dgm:pt modelId="{27959831-6702-4747-AE82-8E6CE8D21873}" type="pres">
      <dgm:prSet presAssocID="{47923F21-A38F-4ABC-BF2E-975A088D92E2}" presName="item3" presStyleLbl="node1" presStyleIdx="2" presStyleCnt="3">
        <dgm:presLayoutVars>
          <dgm:bulletEnabled val="1"/>
        </dgm:presLayoutVars>
      </dgm:prSet>
      <dgm:spPr/>
      <dgm:t>
        <a:bodyPr/>
        <a:lstStyle/>
        <a:p>
          <a:endParaRPr lang="es-MX"/>
        </a:p>
      </dgm:t>
    </dgm:pt>
    <dgm:pt modelId="{936218E3-704D-4FEF-BA84-87F852241943}" type="pres">
      <dgm:prSet presAssocID="{2EDD2C0D-756F-48E1-858E-F22A85EE09C5}" presName="funnel" presStyleLbl="trAlignAcc1" presStyleIdx="0" presStyleCnt="1"/>
      <dgm:spPr/>
    </dgm:pt>
  </dgm:ptLst>
  <dgm:cxnLst>
    <dgm:cxn modelId="{FF9C94F2-C3BB-4290-AB7E-CDB413120963}" srcId="{2EDD2C0D-756F-48E1-858E-F22A85EE09C5}" destId="{47923F21-A38F-4ABC-BF2E-975A088D92E2}" srcOrd="3" destOrd="0" parTransId="{F367D357-077C-46E6-BF40-8EAFD96BCFDB}" sibTransId="{1463702D-82D9-4128-A63C-0D5FCE7BC5AD}"/>
    <dgm:cxn modelId="{ED45E5E1-5CFA-48A7-A33E-874BA031606C}" type="presOf" srcId="{B6CAF333-6BE9-4F82-80D8-540BA02C8C19}" destId="{035D6669-795F-4849-BEB1-9D9956FE000A}" srcOrd="0" destOrd="0" presId="urn:microsoft.com/office/officeart/2005/8/layout/funnel1"/>
    <dgm:cxn modelId="{6C6B01E6-30DC-4714-B346-009A2C23840B}" type="presOf" srcId="{2EDD2C0D-756F-48E1-858E-F22A85EE09C5}" destId="{4E12CD76-63F6-460B-8C4D-73AC546934BA}" srcOrd="0" destOrd="0" presId="urn:microsoft.com/office/officeart/2005/8/layout/funnel1"/>
    <dgm:cxn modelId="{13BAC7BC-EF51-43F7-9839-CED35D37C306}" srcId="{2EDD2C0D-756F-48E1-858E-F22A85EE09C5}" destId="{132B13FD-E2AB-4CF3-8CB1-3EDF4FC204BF}" srcOrd="0" destOrd="0" parTransId="{1DE96A77-C27B-449C-AF38-98250E1CCF70}" sibTransId="{07597D2F-9B11-41DF-BAD2-86BCB84CFFFE}"/>
    <dgm:cxn modelId="{2BA04882-5A53-42B4-963A-45B44578E2A7}" type="presOf" srcId="{132B13FD-E2AB-4CF3-8CB1-3EDF4FC204BF}" destId="{27959831-6702-4747-AE82-8E6CE8D21873}" srcOrd="0" destOrd="0" presId="urn:microsoft.com/office/officeart/2005/8/layout/funnel1"/>
    <dgm:cxn modelId="{251561E2-4274-469E-8726-42D16A99509D}" type="presOf" srcId="{507E1796-D711-45B9-B68A-C2E98066DCA8}" destId="{E9592012-7370-4163-8533-0FEEA95D4CFA}" srcOrd="0" destOrd="0" presId="urn:microsoft.com/office/officeart/2005/8/layout/funnel1"/>
    <dgm:cxn modelId="{D1AB4436-9907-465F-9105-EB17F2B70109}" srcId="{2EDD2C0D-756F-48E1-858E-F22A85EE09C5}" destId="{507E1796-D711-45B9-B68A-C2E98066DCA8}" srcOrd="1" destOrd="0" parTransId="{C2531A24-F128-461C-A2BE-667849E64A0B}" sibTransId="{F16890CB-874A-40BC-A5E4-3C9457CB6658}"/>
    <dgm:cxn modelId="{72FA11BD-AABE-4DC1-BDE1-F4128C39D122}" type="presOf" srcId="{47923F21-A38F-4ABC-BF2E-975A088D92E2}" destId="{09643FAA-322E-4799-80B8-44DD24D54DD9}" srcOrd="0" destOrd="0" presId="urn:microsoft.com/office/officeart/2005/8/layout/funnel1"/>
    <dgm:cxn modelId="{AFD8E4EE-5FB6-4091-AC78-882D851821AC}" srcId="{2EDD2C0D-756F-48E1-858E-F22A85EE09C5}" destId="{B6CAF333-6BE9-4F82-80D8-540BA02C8C19}" srcOrd="2" destOrd="0" parTransId="{ACD0F0E4-1FF5-487A-B111-1577A9BE98CA}" sibTransId="{F218EEDC-0186-41CB-A596-F0AF9115203D}"/>
    <dgm:cxn modelId="{7D2A1E15-92CF-4316-B0ED-FD8359A46F09}" type="presParOf" srcId="{4E12CD76-63F6-460B-8C4D-73AC546934BA}" destId="{9E4BC236-2C81-458E-87E3-0DB6EE8F9BAC}" srcOrd="0" destOrd="0" presId="urn:microsoft.com/office/officeart/2005/8/layout/funnel1"/>
    <dgm:cxn modelId="{4C0A9FD7-B329-47BF-9A0E-4C8A70B44154}" type="presParOf" srcId="{4E12CD76-63F6-460B-8C4D-73AC546934BA}" destId="{FBA2E3D0-D751-4D49-9B4A-A50F6F9A929C}" srcOrd="1" destOrd="0" presId="urn:microsoft.com/office/officeart/2005/8/layout/funnel1"/>
    <dgm:cxn modelId="{1E011239-E0B0-4421-8B4C-39DD7BB59903}" type="presParOf" srcId="{4E12CD76-63F6-460B-8C4D-73AC546934BA}" destId="{09643FAA-322E-4799-80B8-44DD24D54DD9}" srcOrd="2" destOrd="0" presId="urn:microsoft.com/office/officeart/2005/8/layout/funnel1"/>
    <dgm:cxn modelId="{76C24157-C4BD-4E12-B487-BD79D2A8032E}" type="presParOf" srcId="{4E12CD76-63F6-460B-8C4D-73AC546934BA}" destId="{035D6669-795F-4849-BEB1-9D9956FE000A}" srcOrd="3" destOrd="0" presId="urn:microsoft.com/office/officeart/2005/8/layout/funnel1"/>
    <dgm:cxn modelId="{7DF289B9-1AAB-4DD8-8BA0-829E9DB35543}" type="presParOf" srcId="{4E12CD76-63F6-460B-8C4D-73AC546934BA}" destId="{E9592012-7370-4163-8533-0FEEA95D4CFA}" srcOrd="4" destOrd="0" presId="urn:microsoft.com/office/officeart/2005/8/layout/funnel1"/>
    <dgm:cxn modelId="{D18BC6AE-2C1D-42BC-96BC-0DBC701C8783}" type="presParOf" srcId="{4E12CD76-63F6-460B-8C4D-73AC546934BA}" destId="{27959831-6702-4747-AE82-8E6CE8D21873}" srcOrd="5" destOrd="0" presId="urn:microsoft.com/office/officeart/2005/8/layout/funnel1"/>
    <dgm:cxn modelId="{AA53356D-BB18-4ED7-B777-3C9B7D41DBB2}" type="presParOf" srcId="{4E12CD76-63F6-460B-8C4D-73AC546934BA}" destId="{936218E3-704D-4FEF-BA84-87F85224194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A997FA-A255-4472-8995-A6EAC075319D}" type="doc">
      <dgm:prSet loTypeId="urn:microsoft.com/office/officeart/2008/layout/CircleAccentTimeline" loCatId="process" qsTypeId="urn:microsoft.com/office/officeart/2005/8/quickstyle/3d1" qsCatId="3D" csTypeId="urn:microsoft.com/office/officeart/2005/8/colors/accent2_4" csCatId="accent2" phldr="1"/>
      <dgm:spPr/>
      <dgm:t>
        <a:bodyPr/>
        <a:lstStyle/>
        <a:p>
          <a:endParaRPr lang="es-MX"/>
        </a:p>
      </dgm:t>
    </dgm:pt>
    <dgm:pt modelId="{9489D52E-8A4C-4E34-BB92-6EA783559691}">
      <dgm:prSet phldrT="[Texto]"/>
      <dgm:spPr/>
      <dgm:t>
        <a:bodyPr/>
        <a:lstStyle/>
        <a:p>
          <a:r>
            <a:rPr lang="es-MX" dirty="0"/>
            <a:t>Automotriz</a:t>
          </a:r>
        </a:p>
      </dgm:t>
    </dgm:pt>
    <dgm:pt modelId="{19601A00-B3DB-43FF-A91E-4EED4C7F0F51}" type="parTrans" cxnId="{569893C8-4E0E-4403-9BCA-A54004609CE7}">
      <dgm:prSet/>
      <dgm:spPr/>
      <dgm:t>
        <a:bodyPr/>
        <a:lstStyle/>
        <a:p>
          <a:endParaRPr lang="es-MX"/>
        </a:p>
      </dgm:t>
    </dgm:pt>
    <dgm:pt modelId="{E3D929CE-F925-4D53-8D16-CD1407EB6EAB}" type="sibTrans" cxnId="{569893C8-4E0E-4403-9BCA-A54004609CE7}">
      <dgm:prSet/>
      <dgm:spPr/>
      <dgm:t>
        <a:bodyPr/>
        <a:lstStyle/>
        <a:p>
          <a:endParaRPr lang="es-MX"/>
        </a:p>
      </dgm:t>
    </dgm:pt>
    <dgm:pt modelId="{EBD89988-09DB-446C-9E1A-BAA0FB736F39}">
      <dgm:prSet phldrT="[Texto]"/>
      <dgm:spPr/>
      <dgm:t>
        <a:bodyPr/>
        <a:lstStyle/>
        <a:p>
          <a:r>
            <a:rPr lang="es-MX" dirty="0"/>
            <a:t>De productos</a:t>
          </a:r>
        </a:p>
      </dgm:t>
    </dgm:pt>
    <dgm:pt modelId="{9EA4240E-C5AC-411D-AB2B-74E33F4BE0A9}" type="parTrans" cxnId="{C6E92456-5A59-4FA8-8F07-0C83071CBF15}">
      <dgm:prSet/>
      <dgm:spPr/>
      <dgm:t>
        <a:bodyPr/>
        <a:lstStyle/>
        <a:p>
          <a:endParaRPr lang="es-MX"/>
        </a:p>
      </dgm:t>
    </dgm:pt>
    <dgm:pt modelId="{D40CFD76-AF07-4A81-BB4B-7BBCC2A1EDE9}" type="sibTrans" cxnId="{C6E92456-5A59-4FA8-8F07-0C83071CBF15}">
      <dgm:prSet/>
      <dgm:spPr/>
      <dgm:t>
        <a:bodyPr/>
        <a:lstStyle/>
        <a:p>
          <a:endParaRPr lang="es-MX"/>
        </a:p>
      </dgm:t>
    </dgm:pt>
    <dgm:pt modelId="{19C687CD-478F-4758-85A0-7F7CB3120C3F}">
      <dgm:prSet phldrT="[Texto]"/>
      <dgm:spPr/>
      <dgm:t>
        <a:bodyPr/>
        <a:lstStyle/>
        <a:p>
          <a:r>
            <a:rPr lang="es-MX" dirty="0"/>
            <a:t>Químicos</a:t>
          </a:r>
        </a:p>
      </dgm:t>
    </dgm:pt>
    <dgm:pt modelId="{0F403F9B-89B8-4FFA-B68E-B92C4400FA60}" type="parTrans" cxnId="{9D788467-C158-4AD2-8D0A-BE370F04F721}">
      <dgm:prSet/>
      <dgm:spPr/>
      <dgm:t>
        <a:bodyPr/>
        <a:lstStyle/>
        <a:p>
          <a:endParaRPr lang="es-MX"/>
        </a:p>
      </dgm:t>
    </dgm:pt>
    <dgm:pt modelId="{B5FE205A-0BB3-4B76-8D65-CD1A2C5EC10C}" type="sibTrans" cxnId="{9D788467-C158-4AD2-8D0A-BE370F04F721}">
      <dgm:prSet/>
      <dgm:spPr/>
      <dgm:t>
        <a:bodyPr/>
        <a:lstStyle/>
        <a:p>
          <a:endParaRPr lang="es-MX"/>
        </a:p>
      </dgm:t>
    </dgm:pt>
    <dgm:pt modelId="{1F72BA42-D877-4ABE-981E-2EE4768469A9}">
      <dgm:prSet phldrT="[Texto]"/>
      <dgm:spPr/>
      <dgm:t>
        <a:bodyPr/>
        <a:lstStyle/>
        <a:p>
          <a:r>
            <a:rPr lang="es-MX" dirty="0"/>
            <a:t>Farmacéuticos</a:t>
          </a:r>
        </a:p>
      </dgm:t>
    </dgm:pt>
    <dgm:pt modelId="{BCE650BF-F10F-4708-8907-C3574BFC29D9}" type="parTrans" cxnId="{B3B55438-6D9E-49B5-BF94-07142AD90147}">
      <dgm:prSet/>
      <dgm:spPr/>
      <dgm:t>
        <a:bodyPr/>
        <a:lstStyle/>
        <a:p>
          <a:endParaRPr lang="es-MX"/>
        </a:p>
      </dgm:t>
    </dgm:pt>
    <dgm:pt modelId="{E1876725-24B0-465A-AC69-5AC63B22DA8E}" type="sibTrans" cxnId="{B3B55438-6D9E-49B5-BF94-07142AD90147}">
      <dgm:prSet/>
      <dgm:spPr/>
      <dgm:t>
        <a:bodyPr/>
        <a:lstStyle/>
        <a:p>
          <a:endParaRPr lang="es-MX"/>
        </a:p>
      </dgm:t>
    </dgm:pt>
    <dgm:pt modelId="{E8C93DA7-CCFD-42FA-B68C-D587EE377689}">
      <dgm:prSet phldrT="[Texto]"/>
      <dgm:spPr/>
      <dgm:t>
        <a:bodyPr/>
        <a:lstStyle/>
        <a:p>
          <a:r>
            <a:rPr lang="es-MX" dirty="0"/>
            <a:t>Celulosa</a:t>
          </a:r>
        </a:p>
      </dgm:t>
    </dgm:pt>
    <dgm:pt modelId="{6704F9C6-9F29-4603-952A-465037A5157D}" type="parTrans" cxnId="{D795AAF8-57C9-4B6D-A541-1DAEAC7FF6A9}">
      <dgm:prSet/>
      <dgm:spPr/>
      <dgm:t>
        <a:bodyPr/>
        <a:lstStyle/>
        <a:p>
          <a:endParaRPr lang="es-MX"/>
        </a:p>
      </dgm:t>
    </dgm:pt>
    <dgm:pt modelId="{460817E6-ED41-47FE-9846-018891D9984F}" type="sibTrans" cxnId="{D795AAF8-57C9-4B6D-A541-1DAEAC7FF6A9}">
      <dgm:prSet/>
      <dgm:spPr/>
      <dgm:t>
        <a:bodyPr/>
        <a:lstStyle/>
        <a:p>
          <a:endParaRPr lang="es-MX"/>
        </a:p>
      </dgm:t>
    </dgm:pt>
    <dgm:pt modelId="{EE496DA9-B135-4F8C-BD68-B296E5A52C84}">
      <dgm:prSet phldrT="[Texto]"/>
      <dgm:spPr/>
      <dgm:t>
        <a:bodyPr/>
        <a:lstStyle/>
        <a:p>
          <a:r>
            <a:rPr lang="es-MX" dirty="0"/>
            <a:t>Enlatado</a:t>
          </a:r>
        </a:p>
      </dgm:t>
    </dgm:pt>
    <dgm:pt modelId="{3D7421EC-92D8-423C-B459-80BF308B2CDC}" type="parTrans" cxnId="{5D7AA123-E0B0-4222-AE3B-6504F9492D5A}">
      <dgm:prSet/>
      <dgm:spPr/>
      <dgm:t>
        <a:bodyPr/>
        <a:lstStyle/>
        <a:p>
          <a:endParaRPr lang="es-MX"/>
        </a:p>
      </dgm:t>
    </dgm:pt>
    <dgm:pt modelId="{654F0161-35C5-4FD0-9619-82A484FCBBCC}" type="sibTrans" cxnId="{5D7AA123-E0B0-4222-AE3B-6504F9492D5A}">
      <dgm:prSet/>
      <dgm:spPr/>
      <dgm:t>
        <a:bodyPr/>
        <a:lstStyle/>
        <a:p>
          <a:endParaRPr lang="es-MX"/>
        </a:p>
      </dgm:t>
    </dgm:pt>
    <dgm:pt modelId="{7A10C083-85BA-4CEE-AC4C-BCB74D2426D4}" type="pres">
      <dgm:prSet presAssocID="{78A997FA-A255-4472-8995-A6EAC075319D}" presName="Name0" presStyleCnt="0">
        <dgm:presLayoutVars>
          <dgm:dir/>
        </dgm:presLayoutVars>
      </dgm:prSet>
      <dgm:spPr/>
      <dgm:t>
        <a:bodyPr/>
        <a:lstStyle/>
        <a:p>
          <a:endParaRPr lang="es-MX"/>
        </a:p>
      </dgm:t>
    </dgm:pt>
    <dgm:pt modelId="{D2405E19-DF17-468A-8075-F4E46967AD9F}" type="pres">
      <dgm:prSet presAssocID="{9489D52E-8A4C-4E34-BB92-6EA783559691}" presName="parComposite" presStyleCnt="0"/>
      <dgm:spPr/>
    </dgm:pt>
    <dgm:pt modelId="{902093C4-CF2A-4167-9657-0D445D0AC21A}" type="pres">
      <dgm:prSet presAssocID="{9489D52E-8A4C-4E34-BB92-6EA783559691}" presName="parBigCircle" presStyleLbl="node0" presStyleIdx="0" presStyleCnt="2"/>
      <dgm:spPr/>
    </dgm:pt>
    <dgm:pt modelId="{96AD8B01-1A50-4CCD-8DBF-96678C165EAC}" type="pres">
      <dgm:prSet presAssocID="{9489D52E-8A4C-4E34-BB92-6EA783559691}" presName="parTx" presStyleLbl="revTx" presStyleIdx="0" presStyleCnt="10"/>
      <dgm:spPr/>
      <dgm:t>
        <a:bodyPr/>
        <a:lstStyle/>
        <a:p>
          <a:endParaRPr lang="es-MX"/>
        </a:p>
      </dgm:t>
    </dgm:pt>
    <dgm:pt modelId="{371C82F7-5D6F-4539-8DFD-DCC2754E8DBB}" type="pres">
      <dgm:prSet presAssocID="{9489D52E-8A4C-4E34-BB92-6EA783559691}" presName="bSpace" presStyleCnt="0"/>
      <dgm:spPr/>
    </dgm:pt>
    <dgm:pt modelId="{87BAAB12-010B-48B4-B92A-F690F3E6F18B}" type="pres">
      <dgm:prSet presAssocID="{9489D52E-8A4C-4E34-BB92-6EA783559691}" presName="parBackupNorm" presStyleCnt="0"/>
      <dgm:spPr/>
    </dgm:pt>
    <dgm:pt modelId="{8AF97030-1E87-4151-8A21-CF150F6EB755}" type="pres">
      <dgm:prSet presAssocID="{E3D929CE-F925-4D53-8D16-CD1407EB6EAB}" presName="parSpace" presStyleCnt="0"/>
      <dgm:spPr/>
    </dgm:pt>
    <dgm:pt modelId="{0123531C-CE3A-44FF-B685-893AB19829BA}" type="pres">
      <dgm:prSet presAssocID="{EBD89988-09DB-446C-9E1A-BAA0FB736F39}" presName="desBackupLeftNorm" presStyleCnt="0"/>
      <dgm:spPr/>
    </dgm:pt>
    <dgm:pt modelId="{09D5ACF0-75F1-4804-8B71-541DE220511B}" type="pres">
      <dgm:prSet presAssocID="{EBD89988-09DB-446C-9E1A-BAA0FB736F39}" presName="desComposite" presStyleCnt="0"/>
      <dgm:spPr/>
    </dgm:pt>
    <dgm:pt modelId="{D1DAE508-A6EF-4CDF-AE9F-FE68DA7ED99F}" type="pres">
      <dgm:prSet presAssocID="{EBD89988-09DB-446C-9E1A-BAA0FB736F39}" presName="desCircle" presStyleLbl="node1" presStyleIdx="0" presStyleCnt="4"/>
      <dgm:spPr/>
    </dgm:pt>
    <dgm:pt modelId="{E4BFF45A-C54C-407B-8C83-D05BC6F7E422}" type="pres">
      <dgm:prSet presAssocID="{EBD89988-09DB-446C-9E1A-BAA0FB736F39}" presName="chTx" presStyleLbl="revTx" presStyleIdx="1" presStyleCnt="10"/>
      <dgm:spPr/>
      <dgm:t>
        <a:bodyPr/>
        <a:lstStyle/>
        <a:p>
          <a:endParaRPr lang="es-MX"/>
        </a:p>
      </dgm:t>
    </dgm:pt>
    <dgm:pt modelId="{6BB0809B-AB79-4F31-988D-DB1006AE1584}" type="pres">
      <dgm:prSet presAssocID="{EBD89988-09DB-446C-9E1A-BAA0FB736F39}" presName="desTx" presStyleLbl="revTx" presStyleIdx="2" presStyleCnt="10">
        <dgm:presLayoutVars>
          <dgm:bulletEnabled val="1"/>
        </dgm:presLayoutVars>
      </dgm:prSet>
      <dgm:spPr/>
    </dgm:pt>
    <dgm:pt modelId="{F61A1463-A60A-4F65-B92D-F856E7CF4D26}" type="pres">
      <dgm:prSet presAssocID="{EBD89988-09DB-446C-9E1A-BAA0FB736F39}" presName="desBackupRightNorm" presStyleCnt="0"/>
      <dgm:spPr/>
    </dgm:pt>
    <dgm:pt modelId="{9CF97510-712B-4455-8549-A0D01B96CB07}" type="pres">
      <dgm:prSet presAssocID="{D40CFD76-AF07-4A81-BB4B-7BBCC2A1EDE9}" presName="desSpace" presStyleCnt="0"/>
      <dgm:spPr/>
    </dgm:pt>
    <dgm:pt modelId="{29CB4B70-BFC9-4B08-8E9B-46E41D4136F8}" type="pres">
      <dgm:prSet presAssocID="{19C687CD-478F-4758-85A0-7F7CB3120C3F}" presName="desBackupLeftNorm" presStyleCnt="0"/>
      <dgm:spPr/>
    </dgm:pt>
    <dgm:pt modelId="{5B543DAE-4505-45AA-802B-2971E3B609EF}" type="pres">
      <dgm:prSet presAssocID="{19C687CD-478F-4758-85A0-7F7CB3120C3F}" presName="desComposite" presStyleCnt="0"/>
      <dgm:spPr/>
    </dgm:pt>
    <dgm:pt modelId="{2741BC97-4647-4C32-94B2-16E96E2855E2}" type="pres">
      <dgm:prSet presAssocID="{19C687CD-478F-4758-85A0-7F7CB3120C3F}" presName="desCircle" presStyleLbl="node1" presStyleIdx="1" presStyleCnt="4"/>
      <dgm:spPr/>
    </dgm:pt>
    <dgm:pt modelId="{C3001CA7-4830-488A-97F9-F0FC00464170}" type="pres">
      <dgm:prSet presAssocID="{19C687CD-478F-4758-85A0-7F7CB3120C3F}" presName="chTx" presStyleLbl="revTx" presStyleIdx="3" presStyleCnt="10"/>
      <dgm:spPr/>
      <dgm:t>
        <a:bodyPr/>
        <a:lstStyle/>
        <a:p>
          <a:endParaRPr lang="es-MX"/>
        </a:p>
      </dgm:t>
    </dgm:pt>
    <dgm:pt modelId="{FFD5E4BD-A1A1-45D1-980E-617E9CF703C7}" type="pres">
      <dgm:prSet presAssocID="{19C687CD-478F-4758-85A0-7F7CB3120C3F}" presName="desTx" presStyleLbl="revTx" presStyleIdx="4" presStyleCnt="10">
        <dgm:presLayoutVars>
          <dgm:bulletEnabled val="1"/>
        </dgm:presLayoutVars>
      </dgm:prSet>
      <dgm:spPr/>
    </dgm:pt>
    <dgm:pt modelId="{A2B5540E-8B28-47A4-ABC5-9BCC545DB9F2}" type="pres">
      <dgm:prSet presAssocID="{19C687CD-478F-4758-85A0-7F7CB3120C3F}" presName="desBackupRightNorm" presStyleCnt="0"/>
      <dgm:spPr/>
    </dgm:pt>
    <dgm:pt modelId="{7811F2BC-9DA4-448C-97F1-989721C13107}" type="pres">
      <dgm:prSet presAssocID="{B5FE205A-0BB3-4B76-8D65-CD1A2C5EC10C}" presName="desSpace" presStyleCnt="0"/>
      <dgm:spPr/>
    </dgm:pt>
    <dgm:pt modelId="{9276A7CA-3B0E-4F30-9195-5116124E3B0B}" type="pres">
      <dgm:prSet presAssocID="{1F72BA42-D877-4ABE-981E-2EE4768469A9}" presName="parComposite" presStyleCnt="0"/>
      <dgm:spPr/>
    </dgm:pt>
    <dgm:pt modelId="{ABFDFEFA-224E-4C5D-98F1-2B6AEDB32867}" type="pres">
      <dgm:prSet presAssocID="{1F72BA42-D877-4ABE-981E-2EE4768469A9}" presName="parBigCircle" presStyleLbl="node0" presStyleIdx="1" presStyleCnt="2"/>
      <dgm:spPr/>
    </dgm:pt>
    <dgm:pt modelId="{272ED13C-82EA-497F-888C-A7D0AD4780C2}" type="pres">
      <dgm:prSet presAssocID="{1F72BA42-D877-4ABE-981E-2EE4768469A9}" presName="parTx" presStyleLbl="revTx" presStyleIdx="5" presStyleCnt="10"/>
      <dgm:spPr/>
      <dgm:t>
        <a:bodyPr/>
        <a:lstStyle/>
        <a:p>
          <a:endParaRPr lang="es-MX"/>
        </a:p>
      </dgm:t>
    </dgm:pt>
    <dgm:pt modelId="{71650CF0-446D-4707-B57A-50055AC3AC8C}" type="pres">
      <dgm:prSet presAssocID="{1F72BA42-D877-4ABE-981E-2EE4768469A9}" presName="bSpace" presStyleCnt="0"/>
      <dgm:spPr/>
    </dgm:pt>
    <dgm:pt modelId="{3DB5E2FC-6D49-4A1B-88E9-5BF4E8DDAB70}" type="pres">
      <dgm:prSet presAssocID="{1F72BA42-D877-4ABE-981E-2EE4768469A9}" presName="parBackupNorm" presStyleCnt="0"/>
      <dgm:spPr/>
    </dgm:pt>
    <dgm:pt modelId="{2E835E5F-3133-480A-9AAA-8C9D29B49BB7}" type="pres">
      <dgm:prSet presAssocID="{E1876725-24B0-465A-AC69-5AC63B22DA8E}" presName="parSpace" presStyleCnt="0"/>
      <dgm:spPr/>
    </dgm:pt>
    <dgm:pt modelId="{54A380F1-0A90-48E7-9C4D-557EEA6FFE5B}" type="pres">
      <dgm:prSet presAssocID="{E8C93DA7-CCFD-42FA-B68C-D587EE377689}" presName="desBackupLeftNorm" presStyleCnt="0"/>
      <dgm:spPr/>
    </dgm:pt>
    <dgm:pt modelId="{3EF41B67-1FEC-4252-8D0A-C842ECD7DB20}" type="pres">
      <dgm:prSet presAssocID="{E8C93DA7-CCFD-42FA-B68C-D587EE377689}" presName="desComposite" presStyleCnt="0"/>
      <dgm:spPr/>
    </dgm:pt>
    <dgm:pt modelId="{5A48606B-02A5-4258-ADDA-DD956B717423}" type="pres">
      <dgm:prSet presAssocID="{E8C93DA7-CCFD-42FA-B68C-D587EE377689}" presName="desCircle" presStyleLbl="node1" presStyleIdx="2" presStyleCnt="4"/>
      <dgm:spPr/>
    </dgm:pt>
    <dgm:pt modelId="{C1F08F61-54CC-47AB-9235-8C739A43D0A2}" type="pres">
      <dgm:prSet presAssocID="{E8C93DA7-CCFD-42FA-B68C-D587EE377689}" presName="chTx" presStyleLbl="revTx" presStyleIdx="6" presStyleCnt="10"/>
      <dgm:spPr/>
      <dgm:t>
        <a:bodyPr/>
        <a:lstStyle/>
        <a:p>
          <a:endParaRPr lang="es-MX"/>
        </a:p>
      </dgm:t>
    </dgm:pt>
    <dgm:pt modelId="{456E1D51-D710-4D3A-AC8A-5ED331EBE663}" type="pres">
      <dgm:prSet presAssocID="{E8C93DA7-CCFD-42FA-B68C-D587EE377689}" presName="desTx" presStyleLbl="revTx" presStyleIdx="7" presStyleCnt="10">
        <dgm:presLayoutVars>
          <dgm:bulletEnabled val="1"/>
        </dgm:presLayoutVars>
      </dgm:prSet>
      <dgm:spPr/>
    </dgm:pt>
    <dgm:pt modelId="{00B4988F-3074-43EC-9CCF-112641092221}" type="pres">
      <dgm:prSet presAssocID="{E8C93DA7-CCFD-42FA-B68C-D587EE377689}" presName="desBackupRightNorm" presStyleCnt="0"/>
      <dgm:spPr/>
    </dgm:pt>
    <dgm:pt modelId="{3144ADA1-48B6-466B-88BD-0357F78AEFD9}" type="pres">
      <dgm:prSet presAssocID="{460817E6-ED41-47FE-9846-018891D9984F}" presName="desSpace" presStyleCnt="0"/>
      <dgm:spPr/>
    </dgm:pt>
    <dgm:pt modelId="{7AADF8A1-EC01-467F-A42E-95F3A1316A4D}" type="pres">
      <dgm:prSet presAssocID="{EE496DA9-B135-4F8C-BD68-B296E5A52C84}" presName="desBackupLeftNorm" presStyleCnt="0"/>
      <dgm:spPr/>
    </dgm:pt>
    <dgm:pt modelId="{BEBB3393-1811-42BC-9599-F69C7B335C45}" type="pres">
      <dgm:prSet presAssocID="{EE496DA9-B135-4F8C-BD68-B296E5A52C84}" presName="desComposite" presStyleCnt="0"/>
      <dgm:spPr/>
    </dgm:pt>
    <dgm:pt modelId="{1CFAAFD3-5CF7-4B43-8970-9D1BC6186CFF}" type="pres">
      <dgm:prSet presAssocID="{EE496DA9-B135-4F8C-BD68-B296E5A52C84}" presName="desCircle" presStyleLbl="node1" presStyleIdx="3" presStyleCnt="4"/>
      <dgm:spPr/>
    </dgm:pt>
    <dgm:pt modelId="{9645B51B-93E4-4690-A762-3D5E21923910}" type="pres">
      <dgm:prSet presAssocID="{EE496DA9-B135-4F8C-BD68-B296E5A52C84}" presName="chTx" presStyleLbl="revTx" presStyleIdx="8" presStyleCnt="10"/>
      <dgm:spPr/>
      <dgm:t>
        <a:bodyPr/>
        <a:lstStyle/>
        <a:p>
          <a:endParaRPr lang="es-MX"/>
        </a:p>
      </dgm:t>
    </dgm:pt>
    <dgm:pt modelId="{E2D4B367-C873-4C63-A1FB-55796D4F5DD0}" type="pres">
      <dgm:prSet presAssocID="{EE496DA9-B135-4F8C-BD68-B296E5A52C84}" presName="desTx" presStyleLbl="revTx" presStyleIdx="9" presStyleCnt="10">
        <dgm:presLayoutVars>
          <dgm:bulletEnabled val="1"/>
        </dgm:presLayoutVars>
      </dgm:prSet>
      <dgm:spPr/>
    </dgm:pt>
    <dgm:pt modelId="{CCE2FDC3-562F-4D69-A91E-B0FA1C921C9A}" type="pres">
      <dgm:prSet presAssocID="{EE496DA9-B135-4F8C-BD68-B296E5A52C84}" presName="desBackupRightNorm" presStyleCnt="0"/>
      <dgm:spPr/>
    </dgm:pt>
    <dgm:pt modelId="{E46E63C4-02AF-40A7-8B4F-56A187A162AA}" type="pres">
      <dgm:prSet presAssocID="{654F0161-35C5-4FD0-9619-82A484FCBBCC}" presName="desSpace" presStyleCnt="0"/>
      <dgm:spPr/>
    </dgm:pt>
  </dgm:ptLst>
  <dgm:cxnLst>
    <dgm:cxn modelId="{20FD0363-D555-42B3-8C7E-F31EB876904B}" type="presOf" srcId="{E8C93DA7-CCFD-42FA-B68C-D587EE377689}" destId="{C1F08F61-54CC-47AB-9235-8C739A43D0A2}" srcOrd="0" destOrd="0" presId="urn:microsoft.com/office/officeart/2008/layout/CircleAccentTimeline"/>
    <dgm:cxn modelId="{443C174D-80F5-4C25-9DCF-2B731C82540B}" type="presOf" srcId="{78A997FA-A255-4472-8995-A6EAC075319D}" destId="{7A10C083-85BA-4CEE-AC4C-BCB74D2426D4}" srcOrd="0" destOrd="0" presId="urn:microsoft.com/office/officeart/2008/layout/CircleAccentTimeline"/>
    <dgm:cxn modelId="{5D7AA123-E0B0-4222-AE3B-6504F9492D5A}" srcId="{1F72BA42-D877-4ABE-981E-2EE4768469A9}" destId="{EE496DA9-B135-4F8C-BD68-B296E5A52C84}" srcOrd="1" destOrd="0" parTransId="{3D7421EC-92D8-423C-B459-80BF308B2CDC}" sibTransId="{654F0161-35C5-4FD0-9619-82A484FCBBCC}"/>
    <dgm:cxn modelId="{D795AAF8-57C9-4B6D-A541-1DAEAC7FF6A9}" srcId="{1F72BA42-D877-4ABE-981E-2EE4768469A9}" destId="{E8C93DA7-CCFD-42FA-B68C-D587EE377689}" srcOrd="0" destOrd="0" parTransId="{6704F9C6-9F29-4603-952A-465037A5157D}" sibTransId="{460817E6-ED41-47FE-9846-018891D9984F}"/>
    <dgm:cxn modelId="{569893C8-4E0E-4403-9BCA-A54004609CE7}" srcId="{78A997FA-A255-4472-8995-A6EAC075319D}" destId="{9489D52E-8A4C-4E34-BB92-6EA783559691}" srcOrd="0" destOrd="0" parTransId="{19601A00-B3DB-43FF-A91E-4EED4C7F0F51}" sibTransId="{E3D929CE-F925-4D53-8D16-CD1407EB6EAB}"/>
    <dgm:cxn modelId="{B3B55438-6D9E-49B5-BF94-07142AD90147}" srcId="{78A997FA-A255-4472-8995-A6EAC075319D}" destId="{1F72BA42-D877-4ABE-981E-2EE4768469A9}" srcOrd="1" destOrd="0" parTransId="{BCE650BF-F10F-4708-8907-C3574BFC29D9}" sibTransId="{E1876725-24B0-465A-AC69-5AC63B22DA8E}"/>
    <dgm:cxn modelId="{3486329A-5FD7-4774-9DA8-A6DCBADBFE4F}" type="presOf" srcId="{19C687CD-478F-4758-85A0-7F7CB3120C3F}" destId="{C3001CA7-4830-488A-97F9-F0FC00464170}" srcOrd="0" destOrd="0" presId="urn:microsoft.com/office/officeart/2008/layout/CircleAccentTimeline"/>
    <dgm:cxn modelId="{C6E92456-5A59-4FA8-8F07-0C83071CBF15}" srcId="{9489D52E-8A4C-4E34-BB92-6EA783559691}" destId="{EBD89988-09DB-446C-9E1A-BAA0FB736F39}" srcOrd="0" destOrd="0" parTransId="{9EA4240E-C5AC-411D-AB2B-74E33F4BE0A9}" sibTransId="{D40CFD76-AF07-4A81-BB4B-7BBCC2A1EDE9}"/>
    <dgm:cxn modelId="{9DE55673-235A-4BC6-8ACC-AF0730248A17}" type="presOf" srcId="{EE496DA9-B135-4F8C-BD68-B296E5A52C84}" destId="{9645B51B-93E4-4690-A762-3D5E21923910}" srcOrd="0" destOrd="0" presId="urn:microsoft.com/office/officeart/2008/layout/CircleAccentTimeline"/>
    <dgm:cxn modelId="{CA05B111-1C1D-4769-BC8A-D96A37DC92F6}" type="presOf" srcId="{EBD89988-09DB-446C-9E1A-BAA0FB736F39}" destId="{E4BFF45A-C54C-407B-8C83-D05BC6F7E422}" srcOrd="0" destOrd="0" presId="urn:microsoft.com/office/officeart/2008/layout/CircleAccentTimeline"/>
    <dgm:cxn modelId="{9D788467-C158-4AD2-8D0A-BE370F04F721}" srcId="{9489D52E-8A4C-4E34-BB92-6EA783559691}" destId="{19C687CD-478F-4758-85A0-7F7CB3120C3F}" srcOrd="1" destOrd="0" parTransId="{0F403F9B-89B8-4FFA-B68E-B92C4400FA60}" sibTransId="{B5FE205A-0BB3-4B76-8D65-CD1A2C5EC10C}"/>
    <dgm:cxn modelId="{4EAB12D8-CC21-41EE-A6DB-C7613140B29D}" type="presOf" srcId="{9489D52E-8A4C-4E34-BB92-6EA783559691}" destId="{96AD8B01-1A50-4CCD-8DBF-96678C165EAC}" srcOrd="0" destOrd="0" presId="urn:microsoft.com/office/officeart/2008/layout/CircleAccentTimeline"/>
    <dgm:cxn modelId="{2A5DC947-BC33-4FAE-BB02-3F906854754B}" type="presOf" srcId="{1F72BA42-D877-4ABE-981E-2EE4768469A9}" destId="{272ED13C-82EA-497F-888C-A7D0AD4780C2}" srcOrd="0" destOrd="0" presId="urn:microsoft.com/office/officeart/2008/layout/CircleAccentTimeline"/>
    <dgm:cxn modelId="{9B6233D1-705B-4F59-9EF7-087DC8EDBAF6}" type="presParOf" srcId="{7A10C083-85BA-4CEE-AC4C-BCB74D2426D4}" destId="{D2405E19-DF17-468A-8075-F4E46967AD9F}" srcOrd="0" destOrd="0" presId="urn:microsoft.com/office/officeart/2008/layout/CircleAccentTimeline"/>
    <dgm:cxn modelId="{60AD0250-EABB-4F76-AFAD-4F42745C5200}" type="presParOf" srcId="{D2405E19-DF17-468A-8075-F4E46967AD9F}" destId="{902093C4-CF2A-4167-9657-0D445D0AC21A}" srcOrd="0" destOrd="0" presId="urn:microsoft.com/office/officeart/2008/layout/CircleAccentTimeline"/>
    <dgm:cxn modelId="{F60D08C8-7E9B-4D6C-81D3-AC2353734887}" type="presParOf" srcId="{D2405E19-DF17-468A-8075-F4E46967AD9F}" destId="{96AD8B01-1A50-4CCD-8DBF-96678C165EAC}" srcOrd="1" destOrd="0" presId="urn:microsoft.com/office/officeart/2008/layout/CircleAccentTimeline"/>
    <dgm:cxn modelId="{16848E0A-EDFE-4904-8012-8099BD68AF41}" type="presParOf" srcId="{D2405E19-DF17-468A-8075-F4E46967AD9F}" destId="{371C82F7-5D6F-4539-8DFD-DCC2754E8DBB}" srcOrd="2" destOrd="0" presId="urn:microsoft.com/office/officeart/2008/layout/CircleAccentTimeline"/>
    <dgm:cxn modelId="{E8FB74DA-F091-42BE-96D5-6AE79420F981}" type="presParOf" srcId="{7A10C083-85BA-4CEE-AC4C-BCB74D2426D4}" destId="{87BAAB12-010B-48B4-B92A-F690F3E6F18B}" srcOrd="1" destOrd="0" presId="urn:microsoft.com/office/officeart/2008/layout/CircleAccentTimeline"/>
    <dgm:cxn modelId="{54E76D0D-6319-480B-9C58-6844092605F5}" type="presParOf" srcId="{7A10C083-85BA-4CEE-AC4C-BCB74D2426D4}" destId="{8AF97030-1E87-4151-8A21-CF150F6EB755}" srcOrd="2" destOrd="0" presId="urn:microsoft.com/office/officeart/2008/layout/CircleAccentTimeline"/>
    <dgm:cxn modelId="{390CA1A4-655C-441D-AF3E-721AC592856B}" type="presParOf" srcId="{7A10C083-85BA-4CEE-AC4C-BCB74D2426D4}" destId="{0123531C-CE3A-44FF-B685-893AB19829BA}" srcOrd="3" destOrd="0" presId="urn:microsoft.com/office/officeart/2008/layout/CircleAccentTimeline"/>
    <dgm:cxn modelId="{BDA7DF3B-2752-4679-902D-95342FA91893}" type="presParOf" srcId="{7A10C083-85BA-4CEE-AC4C-BCB74D2426D4}" destId="{09D5ACF0-75F1-4804-8B71-541DE220511B}" srcOrd="4" destOrd="0" presId="urn:microsoft.com/office/officeart/2008/layout/CircleAccentTimeline"/>
    <dgm:cxn modelId="{5F02A9CF-7A35-4520-BA43-91FC89CFADEB}" type="presParOf" srcId="{09D5ACF0-75F1-4804-8B71-541DE220511B}" destId="{D1DAE508-A6EF-4CDF-AE9F-FE68DA7ED99F}" srcOrd="0" destOrd="0" presId="urn:microsoft.com/office/officeart/2008/layout/CircleAccentTimeline"/>
    <dgm:cxn modelId="{0F81C337-CC98-4EEC-94A8-2D34A7294EFC}" type="presParOf" srcId="{09D5ACF0-75F1-4804-8B71-541DE220511B}" destId="{E4BFF45A-C54C-407B-8C83-D05BC6F7E422}" srcOrd="1" destOrd="0" presId="urn:microsoft.com/office/officeart/2008/layout/CircleAccentTimeline"/>
    <dgm:cxn modelId="{917C93B1-7312-4A1B-A2D9-149727D1A906}" type="presParOf" srcId="{09D5ACF0-75F1-4804-8B71-541DE220511B}" destId="{6BB0809B-AB79-4F31-988D-DB1006AE1584}" srcOrd="2" destOrd="0" presId="urn:microsoft.com/office/officeart/2008/layout/CircleAccentTimeline"/>
    <dgm:cxn modelId="{FA8A4E04-654B-4624-B2BB-48D2D44ACF8D}" type="presParOf" srcId="{7A10C083-85BA-4CEE-AC4C-BCB74D2426D4}" destId="{F61A1463-A60A-4F65-B92D-F856E7CF4D26}" srcOrd="5" destOrd="0" presId="urn:microsoft.com/office/officeart/2008/layout/CircleAccentTimeline"/>
    <dgm:cxn modelId="{B5E6270F-5EF1-4385-B186-693C339231EE}" type="presParOf" srcId="{7A10C083-85BA-4CEE-AC4C-BCB74D2426D4}" destId="{9CF97510-712B-4455-8549-A0D01B96CB07}" srcOrd="6" destOrd="0" presId="urn:microsoft.com/office/officeart/2008/layout/CircleAccentTimeline"/>
    <dgm:cxn modelId="{12E0FE2A-4336-4B73-9CA7-63ADD6FCF6C9}" type="presParOf" srcId="{7A10C083-85BA-4CEE-AC4C-BCB74D2426D4}" destId="{29CB4B70-BFC9-4B08-8E9B-46E41D4136F8}" srcOrd="7" destOrd="0" presId="urn:microsoft.com/office/officeart/2008/layout/CircleAccentTimeline"/>
    <dgm:cxn modelId="{421F7E1E-03D1-4488-9E9F-B49735B65D1F}" type="presParOf" srcId="{7A10C083-85BA-4CEE-AC4C-BCB74D2426D4}" destId="{5B543DAE-4505-45AA-802B-2971E3B609EF}" srcOrd="8" destOrd="0" presId="urn:microsoft.com/office/officeart/2008/layout/CircleAccentTimeline"/>
    <dgm:cxn modelId="{E83CFA00-2844-4F80-B49B-C83BF1CEED62}" type="presParOf" srcId="{5B543DAE-4505-45AA-802B-2971E3B609EF}" destId="{2741BC97-4647-4C32-94B2-16E96E2855E2}" srcOrd="0" destOrd="0" presId="urn:microsoft.com/office/officeart/2008/layout/CircleAccentTimeline"/>
    <dgm:cxn modelId="{425820BD-3477-4DA9-8AC7-61EB998209A1}" type="presParOf" srcId="{5B543DAE-4505-45AA-802B-2971E3B609EF}" destId="{C3001CA7-4830-488A-97F9-F0FC00464170}" srcOrd="1" destOrd="0" presId="urn:microsoft.com/office/officeart/2008/layout/CircleAccentTimeline"/>
    <dgm:cxn modelId="{A5782D84-0ECD-405B-9535-A6412C75320E}" type="presParOf" srcId="{5B543DAE-4505-45AA-802B-2971E3B609EF}" destId="{FFD5E4BD-A1A1-45D1-980E-617E9CF703C7}" srcOrd="2" destOrd="0" presId="urn:microsoft.com/office/officeart/2008/layout/CircleAccentTimeline"/>
    <dgm:cxn modelId="{85229990-55E8-436A-81CD-D608E8F500FB}" type="presParOf" srcId="{7A10C083-85BA-4CEE-AC4C-BCB74D2426D4}" destId="{A2B5540E-8B28-47A4-ABC5-9BCC545DB9F2}" srcOrd="9" destOrd="0" presId="urn:microsoft.com/office/officeart/2008/layout/CircleAccentTimeline"/>
    <dgm:cxn modelId="{D95BEF35-E24D-4031-8D36-375CCDF50E82}" type="presParOf" srcId="{7A10C083-85BA-4CEE-AC4C-BCB74D2426D4}" destId="{7811F2BC-9DA4-448C-97F1-989721C13107}" srcOrd="10" destOrd="0" presId="urn:microsoft.com/office/officeart/2008/layout/CircleAccentTimeline"/>
    <dgm:cxn modelId="{6E00475B-2703-42BD-9213-0A51793217E8}" type="presParOf" srcId="{7A10C083-85BA-4CEE-AC4C-BCB74D2426D4}" destId="{9276A7CA-3B0E-4F30-9195-5116124E3B0B}" srcOrd="11" destOrd="0" presId="urn:microsoft.com/office/officeart/2008/layout/CircleAccentTimeline"/>
    <dgm:cxn modelId="{F0A79D2C-E8E0-4B78-90E0-0E29BF3891A1}" type="presParOf" srcId="{9276A7CA-3B0E-4F30-9195-5116124E3B0B}" destId="{ABFDFEFA-224E-4C5D-98F1-2B6AEDB32867}" srcOrd="0" destOrd="0" presId="urn:microsoft.com/office/officeart/2008/layout/CircleAccentTimeline"/>
    <dgm:cxn modelId="{EC41C276-73B1-4EF3-B244-BA1C5B6D48E6}" type="presParOf" srcId="{9276A7CA-3B0E-4F30-9195-5116124E3B0B}" destId="{272ED13C-82EA-497F-888C-A7D0AD4780C2}" srcOrd="1" destOrd="0" presId="urn:microsoft.com/office/officeart/2008/layout/CircleAccentTimeline"/>
    <dgm:cxn modelId="{93150AAE-EEF6-438B-B8CB-61B1DA5B2840}" type="presParOf" srcId="{9276A7CA-3B0E-4F30-9195-5116124E3B0B}" destId="{71650CF0-446D-4707-B57A-50055AC3AC8C}" srcOrd="2" destOrd="0" presId="urn:microsoft.com/office/officeart/2008/layout/CircleAccentTimeline"/>
    <dgm:cxn modelId="{2C3F3535-2D0A-4B2A-8780-4D5A30C9B8AD}" type="presParOf" srcId="{7A10C083-85BA-4CEE-AC4C-BCB74D2426D4}" destId="{3DB5E2FC-6D49-4A1B-88E9-5BF4E8DDAB70}" srcOrd="12" destOrd="0" presId="urn:microsoft.com/office/officeart/2008/layout/CircleAccentTimeline"/>
    <dgm:cxn modelId="{D75B7BA6-EEA8-4039-A45E-66B15DF8D69B}" type="presParOf" srcId="{7A10C083-85BA-4CEE-AC4C-BCB74D2426D4}" destId="{2E835E5F-3133-480A-9AAA-8C9D29B49BB7}" srcOrd="13" destOrd="0" presId="urn:microsoft.com/office/officeart/2008/layout/CircleAccentTimeline"/>
    <dgm:cxn modelId="{07ECC78C-37F3-45C7-8705-6B457C8CB229}" type="presParOf" srcId="{7A10C083-85BA-4CEE-AC4C-BCB74D2426D4}" destId="{54A380F1-0A90-48E7-9C4D-557EEA6FFE5B}" srcOrd="14" destOrd="0" presId="urn:microsoft.com/office/officeart/2008/layout/CircleAccentTimeline"/>
    <dgm:cxn modelId="{9A05E580-B81C-483A-AC92-CB15E35D6A34}" type="presParOf" srcId="{7A10C083-85BA-4CEE-AC4C-BCB74D2426D4}" destId="{3EF41B67-1FEC-4252-8D0A-C842ECD7DB20}" srcOrd="15" destOrd="0" presId="urn:microsoft.com/office/officeart/2008/layout/CircleAccentTimeline"/>
    <dgm:cxn modelId="{8FB85D16-DA94-429D-9831-768A782A969A}" type="presParOf" srcId="{3EF41B67-1FEC-4252-8D0A-C842ECD7DB20}" destId="{5A48606B-02A5-4258-ADDA-DD956B717423}" srcOrd="0" destOrd="0" presId="urn:microsoft.com/office/officeart/2008/layout/CircleAccentTimeline"/>
    <dgm:cxn modelId="{39F7B260-8B3A-474C-9F9F-D889C8F6ED33}" type="presParOf" srcId="{3EF41B67-1FEC-4252-8D0A-C842ECD7DB20}" destId="{C1F08F61-54CC-47AB-9235-8C739A43D0A2}" srcOrd="1" destOrd="0" presId="urn:microsoft.com/office/officeart/2008/layout/CircleAccentTimeline"/>
    <dgm:cxn modelId="{12814074-5F3B-4EE0-9A9F-24F4381DD56C}" type="presParOf" srcId="{3EF41B67-1FEC-4252-8D0A-C842ECD7DB20}" destId="{456E1D51-D710-4D3A-AC8A-5ED331EBE663}" srcOrd="2" destOrd="0" presId="urn:microsoft.com/office/officeart/2008/layout/CircleAccentTimeline"/>
    <dgm:cxn modelId="{CED4EDA1-7296-4A13-8A2F-5155A72953DD}" type="presParOf" srcId="{7A10C083-85BA-4CEE-AC4C-BCB74D2426D4}" destId="{00B4988F-3074-43EC-9CCF-112641092221}" srcOrd="16" destOrd="0" presId="urn:microsoft.com/office/officeart/2008/layout/CircleAccentTimeline"/>
    <dgm:cxn modelId="{EBB88961-C450-4471-BB4D-8F2A17F83A30}" type="presParOf" srcId="{7A10C083-85BA-4CEE-AC4C-BCB74D2426D4}" destId="{3144ADA1-48B6-466B-88BD-0357F78AEFD9}" srcOrd="17" destOrd="0" presId="urn:microsoft.com/office/officeart/2008/layout/CircleAccentTimeline"/>
    <dgm:cxn modelId="{C6CC3312-48C2-4E9E-B977-632EAD5AE932}" type="presParOf" srcId="{7A10C083-85BA-4CEE-AC4C-BCB74D2426D4}" destId="{7AADF8A1-EC01-467F-A42E-95F3A1316A4D}" srcOrd="18" destOrd="0" presId="urn:microsoft.com/office/officeart/2008/layout/CircleAccentTimeline"/>
    <dgm:cxn modelId="{EB90F1E0-70D9-46C3-AB59-0BBC8A8E5DD5}" type="presParOf" srcId="{7A10C083-85BA-4CEE-AC4C-BCB74D2426D4}" destId="{BEBB3393-1811-42BC-9599-F69C7B335C45}" srcOrd="19" destOrd="0" presId="urn:microsoft.com/office/officeart/2008/layout/CircleAccentTimeline"/>
    <dgm:cxn modelId="{0C041DE0-98E2-4DBF-A8D7-FF41198CF365}" type="presParOf" srcId="{BEBB3393-1811-42BC-9599-F69C7B335C45}" destId="{1CFAAFD3-5CF7-4B43-8970-9D1BC6186CFF}" srcOrd="0" destOrd="0" presId="urn:microsoft.com/office/officeart/2008/layout/CircleAccentTimeline"/>
    <dgm:cxn modelId="{5F6904CF-53FB-4D2B-9B60-7BCBDEE95A51}" type="presParOf" srcId="{BEBB3393-1811-42BC-9599-F69C7B335C45}" destId="{9645B51B-93E4-4690-A762-3D5E21923910}" srcOrd="1" destOrd="0" presId="urn:microsoft.com/office/officeart/2008/layout/CircleAccentTimeline"/>
    <dgm:cxn modelId="{AD55D713-60F6-4F6F-9C81-CFF7B01DBABF}" type="presParOf" srcId="{BEBB3393-1811-42BC-9599-F69C7B335C45}" destId="{E2D4B367-C873-4C63-A1FB-55796D4F5DD0}" srcOrd="2" destOrd="0" presId="urn:microsoft.com/office/officeart/2008/layout/CircleAccentTimeline"/>
    <dgm:cxn modelId="{7E41BDE2-CEE3-43CB-9320-818C8CCC9ECD}" type="presParOf" srcId="{7A10C083-85BA-4CEE-AC4C-BCB74D2426D4}" destId="{CCE2FDC3-562F-4D69-A91E-B0FA1C921C9A}" srcOrd="20" destOrd="0" presId="urn:microsoft.com/office/officeart/2008/layout/CircleAccentTimeline"/>
    <dgm:cxn modelId="{A6515ED3-C91F-4D50-96E4-9E3F0BC2B756}" type="presParOf" srcId="{7A10C083-85BA-4CEE-AC4C-BCB74D2426D4}" destId="{E46E63C4-02AF-40A7-8B4F-56A187A162AA}" srcOrd="21"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84C6FA-8AE6-4EA2-8AF4-2A90466CA468}"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s-MX"/>
        </a:p>
      </dgm:t>
    </dgm:pt>
    <dgm:pt modelId="{1A594E09-5E81-44CF-AD9F-EDA66FF62061}">
      <dgm:prSet phldrT="[Texto]" custT="1"/>
      <dgm:spPr/>
      <dgm:t>
        <a:bodyPr/>
        <a:lstStyle/>
        <a:p>
          <a:pPr algn="ctr"/>
          <a:r>
            <a:rPr lang="es-MX" sz="1200" dirty="0"/>
            <a:t>Proceso de Reforma Constitucional</a:t>
          </a:r>
        </a:p>
      </dgm:t>
    </dgm:pt>
    <dgm:pt modelId="{454AC583-4F50-4BDD-8F02-37F3967E4274}" type="parTrans" cxnId="{FD883141-B924-42B5-8D35-9C2D0E617A10}">
      <dgm:prSet/>
      <dgm:spPr/>
      <dgm:t>
        <a:bodyPr/>
        <a:lstStyle/>
        <a:p>
          <a:endParaRPr lang="es-MX" sz="1200"/>
        </a:p>
      </dgm:t>
    </dgm:pt>
    <dgm:pt modelId="{6D163665-2FE9-449E-B8D2-9CCD0B4B12E9}" type="sibTrans" cxnId="{FD883141-B924-42B5-8D35-9C2D0E617A10}">
      <dgm:prSet/>
      <dgm:spPr/>
      <dgm:t>
        <a:bodyPr/>
        <a:lstStyle/>
        <a:p>
          <a:endParaRPr lang="es-MX" sz="1200"/>
        </a:p>
      </dgm:t>
    </dgm:pt>
    <dgm:pt modelId="{67790A7D-7C7E-4F23-A313-0C1E4599A2CB}">
      <dgm:prSet phldrT="[Texto]" custT="1"/>
      <dgm:spPr/>
      <dgm:t>
        <a:bodyPr/>
        <a:lstStyle/>
        <a:p>
          <a:r>
            <a:rPr lang="es-MX" sz="1200" dirty="0"/>
            <a:t>Dictamen a discusión presentado en la Cámara de Senadores el 13/X/16. Proyecto de Decreto aprobado por 99 votos a favor.</a:t>
          </a:r>
        </a:p>
      </dgm:t>
    </dgm:pt>
    <dgm:pt modelId="{9585FFE9-FE93-4C55-AFE0-160994B5733C}" type="parTrans" cxnId="{D7662F75-E32D-43DE-B3AB-BBE94AB7C65C}">
      <dgm:prSet/>
      <dgm:spPr/>
      <dgm:t>
        <a:bodyPr/>
        <a:lstStyle/>
        <a:p>
          <a:endParaRPr lang="es-MX" sz="1200"/>
        </a:p>
      </dgm:t>
    </dgm:pt>
    <dgm:pt modelId="{FA0FBEFF-59FC-4BDC-A7C8-13B5126F03FD}" type="sibTrans" cxnId="{D7662F75-E32D-43DE-B3AB-BBE94AB7C65C}">
      <dgm:prSet/>
      <dgm:spPr/>
      <dgm:t>
        <a:bodyPr/>
        <a:lstStyle/>
        <a:p>
          <a:endParaRPr lang="es-MX" sz="1200"/>
        </a:p>
      </dgm:t>
    </dgm:pt>
    <dgm:pt modelId="{C5DD0066-A37B-47AD-AF87-EEB9A778A179}">
      <dgm:prSet phldrT="[Texto]" custT="1"/>
      <dgm:spPr/>
      <dgm:t>
        <a:bodyPr/>
        <a:lstStyle/>
        <a:p>
          <a:r>
            <a:rPr lang="es-MX" sz="1200" dirty="0"/>
            <a:t>Pasa a la Cámara de Diputados para los efectos del Apartado A) del artículo 72 de la CPEUM.</a:t>
          </a:r>
        </a:p>
      </dgm:t>
    </dgm:pt>
    <dgm:pt modelId="{9EE1ED95-E285-4B40-8D7E-705342EF803F}" type="parTrans" cxnId="{D357CA61-8B27-4644-8223-9936F250CA3A}">
      <dgm:prSet/>
      <dgm:spPr/>
      <dgm:t>
        <a:bodyPr/>
        <a:lstStyle/>
        <a:p>
          <a:endParaRPr lang="es-MX" sz="1200"/>
        </a:p>
      </dgm:t>
    </dgm:pt>
    <dgm:pt modelId="{E9C6AE12-3BD0-4E66-8E86-34C9A92C0FCA}" type="sibTrans" cxnId="{D357CA61-8B27-4644-8223-9936F250CA3A}">
      <dgm:prSet/>
      <dgm:spPr/>
      <dgm:t>
        <a:bodyPr/>
        <a:lstStyle/>
        <a:p>
          <a:endParaRPr lang="es-MX" sz="1200"/>
        </a:p>
      </dgm:t>
    </dgm:pt>
    <dgm:pt modelId="{3322E16B-8AB5-4FAD-9B19-70D0719EED3D}">
      <dgm:prSet phldrT="[Texto]" custT="1"/>
      <dgm:spPr/>
      <dgm:t>
        <a:bodyPr/>
        <a:lstStyle/>
        <a:p>
          <a:r>
            <a:rPr lang="es-MX" sz="1200" dirty="0"/>
            <a:t>Minuta recibida en la Cámara de Diputados el 20/X/2016</a:t>
          </a:r>
        </a:p>
        <a:p>
          <a:endParaRPr lang="es-MX" sz="1200" dirty="0"/>
        </a:p>
      </dgm:t>
    </dgm:pt>
    <dgm:pt modelId="{B7E4FE65-0A91-4055-AFF1-F26469E38368}" type="parTrans" cxnId="{C0E2CD52-62A6-4DA8-8AB0-E911C802C8E1}">
      <dgm:prSet/>
      <dgm:spPr/>
      <dgm:t>
        <a:bodyPr/>
        <a:lstStyle/>
        <a:p>
          <a:endParaRPr lang="es-MX" sz="1200"/>
        </a:p>
      </dgm:t>
    </dgm:pt>
    <dgm:pt modelId="{AF219F45-11ED-4608-AB19-2475014CF40D}" type="sibTrans" cxnId="{C0E2CD52-62A6-4DA8-8AB0-E911C802C8E1}">
      <dgm:prSet/>
      <dgm:spPr/>
      <dgm:t>
        <a:bodyPr/>
        <a:lstStyle/>
        <a:p>
          <a:endParaRPr lang="es-MX" sz="1200"/>
        </a:p>
      </dgm:t>
    </dgm:pt>
    <dgm:pt modelId="{DC2745F9-655C-4670-9F68-8C6573F97AD0}">
      <dgm:prSet phldrT="[Texto]" custT="1"/>
      <dgm:spPr/>
      <dgm:t>
        <a:bodyPr/>
        <a:lstStyle/>
        <a:p>
          <a:r>
            <a:rPr lang="es-MX" sz="1200" dirty="0"/>
            <a:t>Dictamen a discusión aprobado en la Cámara de Diputados el 04/XI/2016. Por 379 votos a favor, 2 en contra y 19 abstenciones</a:t>
          </a:r>
        </a:p>
        <a:p>
          <a:endParaRPr lang="es-MX" sz="1200" dirty="0"/>
        </a:p>
      </dgm:t>
    </dgm:pt>
    <dgm:pt modelId="{13DD2A46-8A28-484E-875F-21CDAEB9AE53}" type="parTrans" cxnId="{1C9CA750-B674-4BAF-8810-760D6579B1C5}">
      <dgm:prSet/>
      <dgm:spPr/>
      <dgm:t>
        <a:bodyPr/>
        <a:lstStyle/>
        <a:p>
          <a:endParaRPr lang="es-MX" sz="1200"/>
        </a:p>
      </dgm:t>
    </dgm:pt>
    <dgm:pt modelId="{206C70CD-8CF2-4EEC-AA97-2E4966FFA209}" type="sibTrans" cxnId="{1C9CA750-B674-4BAF-8810-760D6579B1C5}">
      <dgm:prSet/>
      <dgm:spPr/>
      <dgm:t>
        <a:bodyPr/>
        <a:lstStyle/>
        <a:p>
          <a:endParaRPr lang="es-MX" sz="1200"/>
        </a:p>
      </dgm:t>
    </dgm:pt>
    <dgm:pt modelId="{F13B0749-C180-434F-A8DC-4C2082A7416D}">
      <dgm:prSet phldrT="[Texto]" custT="1"/>
      <dgm:spPr/>
      <dgm:t>
        <a:bodyPr/>
        <a:lstStyle/>
        <a:p>
          <a:r>
            <a:rPr lang="es-MX" sz="1200" dirty="0"/>
            <a:t>Pasa a las legislaturas de los Estados para sus efectos constitucionales</a:t>
          </a:r>
        </a:p>
        <a:p>
          <a:endParaRPr lang="es-MX" sz="1200" dirty="0"/>
        </a:p>
      </dgm:t>
    </dgm:pt>
    <dgm:pt modelId="{C796D1D3-1E9C-4A21-9E90-851E42B730C1}" type="parTrans" cxnId="{B8C07A48-EA6C-427D-AD80-F27C3F36B251}">
      <dgm:prSet/>
      <dgm:spPr/>
      <dgm:t>
        <a:bodyPr/>
        <a:lstStyle/>
        <a:p>
          <a:endParaRPr lang="es-MX" sz="1200"/>
        </a:p>
      </dgm:t>
    </dgm:pt>
    <dgm:pt modelId="{8CFB7485-80BC-40F8-8502-A0CBC9A88FBC}" type="sibTrans" cxnId="{B8C07A48-EA6C-427D-AD80-F27C3F36B251}">
      <dgm:prSet/>
      <dgm:spPr/>
      <dgm:t>
        <a:bodyPr/>
        <a:lstStyle/>
        <a:p>
          <a:endParaRPr lang="es-MX" sz="1200"/>
        </a:p>
      </dgm:t>
    </dgm:pt>
    <dgm:pt modelId="{E1E21FD2-39C3-4A4F-8FC3-7E8AE3738123}">
      <dgm:prSet phldrT="[Texto]" custT="1"/>
      <dgm:spPr/>
      <dgm:t>
        <a:bodyPr/>
        <a:lstStyle/>
        <a:p>
          <a:r>
            <a:rPr lang="es-MX" sz="1200" dirty="0"/>
            <a:t>Declaratoria de aprobación por las Legislaturas de los estados en sesión ordinaria de la Cámara de Diputados el 07/II/2017</a:t>
          </a:r>
        </a:p>
        <a:p>
          <a:endParaRPr lang="es-MX" sz="1200" dirty="0"/>
        </a:p>
      </dgm:t>
    </dgm:pt>
    <dgm:pt modelId="{F708CEAA-0361-448B-A0B5-59E858B0C401}" type="parTrans" cxnId="{7BF86996-045A-4454-9B6A-FB55B5A00E25}">
      <dgm:prSet/>
      <dgm:spPr/>
      <dgm:t>
        <a:bodyPr/>
        <a:lstStyle/>
        <a:p>
          <a:endParaRPr lang="es-MX" sz="1200"/>
        </a:p>
      </dgm:t>
    </dgm:pt>
    <dgm:pt modelId="{254ECF93-489E-47E2-AF37-8624F4E73926}" type="sibTrans" cxnId="{7BF86996-045A-4454-9B6A-FB55B5A00E25}">
      <dgm:prSet/>
      <dgm:spPr/>
      <dgm:t>
        <a:bodyPr/>
        <a:lstStyle/>
        <a:p>
          <a:endParaRPr lang="es-MX" sz="1200"/>
        </a:p>
      </dgm:t>
    </dgm:pt>
    <dgm:pt modelId="{477E934F-AB84-4C49-A622-692C2FB07631}">
      <dgm:prSet phldrT="[Texto]" custT="1"/>
      <dgm:spPr/>
      <dgm:t>
        <a:bodyPr/>
        <a:lstStyle/>
        <a:p>
          <a:r>
            <a:rPr lang="es-MX" sz="1200" dirty="0"/>
            <a:t>Pasa a la Cámara de Senadores para sus efectos constitucionales</a:t>
          </a:r>
        </a:p>
        <a:p>
          <a:endParaRPr lang="es-MX" sz="1200" dirty="0"/>
        </a:p>
      </dgm:t>
    </dgm:pt>
    <dgm:pt modelId="{AD0DD04F-8BBA-452A-8A3D-0EDA4E888944}" type="parTrans" cxnId="{5895FB43-1F3F-4201-903B-CD03909A76ED}">
      <dgm:prSet/>
      <dgm:spPr/>
      <dgm:t>
        <a:bodyPr/>
        <a:lstStyle/>
        <a:p>
          <a:endParaRPr lang="es-MX" sz="1200"/>
        </a:p>
      </dgm:t>
    </dgm:pt>
    <dgm:pt modelId="{CAA5CF12-4D01-43EC-9C97-656EBE9445B7}" type="sibTrans" cxnId="{5895FB43-1F3F-4201-903B-CD03909A76ED}">
      <dgm:prSet/>
      <dgm:spPr/>
      <dgm:t>
        <a:bodyPr/>
        <a:lstStyle/>
        <a:p>
          <a:endParaRPr lang="es-MX" sz="1200"/>
        </a:p>
      </dgm:t>
    </dgm:pt>
    <dgm:pt modelId="{5C71CA5F-1F22-4C93-A319-5F41BBD6030B}">
      <dgm:prSet phldrT="[Texto]" custT="1"/>
      <dgm:spPr/>
      <dgm:t>
        <a:bodyPr/>
        <a:lstStyle/>
        <a:p>
          <a:r>
            <a:rPr lang="es-MX" sz="1200" dirty="0"/>
            <a:t>Declaratoria de aprobación por las Legislaturas de los estados en sesión ordinaria de la Cámara de Senadores el 08/II/2017</a:t>
          </a:r>
        </a:p>
        <a:p>
          <a:endParaRPr lang="es-MX" sz="1200" dirty="0"/>
        </a:p>
      </dgm:t>
    </dgm:pt>
    <dgm:pt modelId="{36CE36A2-4B69-487D-A5C4-D45970DAA9B1}" type="parTrans" cxnId="{DC1B93E6-EECF-4F6B-8787-E6CA44A62373}">
      <dgm:prSet/>
      <dgm:spPr/>
      <dgm:t>
        <a:bodyPr/>
        <a:lstStyle/>
        <a:p>
          <a:endParaRPr lang="es-MX" sz="1200"/>
        </a:p>
      </dgm:t>
    </dgm:pt>
    <dgm:pt modelId="{D567E50D-B073-4DF4-9192-8E71A76CB8BA}" type="sibTrans" cxnId="{DC1B93E6-EECF-4F6B-8787-E6CA44A62373}">
      <dgm:prSet/>
      <dgm:spPr/>
      <dgm:t>
        <a:bodyPr/>
        <a:lstStyle/>
        <a:p>
          <a:endParaRPr lang="es-MX" sz="1200"/>
        </a:p>
      </dgm:t>
    </dgm:pt>
    <dgm:pt modelId="{1224EA8E-A726-480E-A782-8B3A9A7F1683}">
      <dgm:prSet phldrT="[Texto]" custT="1"/>
      <dgm:spPr/>
      <dgm:t>
        <a:bodyPr/>
        <a:lstStyle/>
        <a:p>
          <a:r>
            <a:rPr lang="es-MX" sz="1200" dirty="0"/>
            <a:t>Pasa al Ejecutivo Federal para sus efectos constitucionales</a:t>
          </a:r>
        </a:p>
        <a:p>
          <a:endParaRPr lang="es-MX" sz="1200" dirty="0"/>
        </a:p>
      </dgm:t>
    </dgm:pt>
    <dgm:pt modelId="{0C9E4B21-B891-4658-8EE5-B20755B69C95}" type="parTrans" cxnId="{D1C4F7B2-7C24-459E-AE0F-4C349A26FB8A}">
      <dgm:prSet/>
      <dgm:spPr/>
      <dgm:t>
        <a:bodyPr/>
        <a:lstStyle/>
        <a:p>
          <a:endParaRPr lang="es-MX" sz="1200"/>
        </a:p>
      </dgm:t>
    </dgm:pt>
    <dgm:pt modelId="{98EC4E8A-2307-4926-A1A9-B59BE6FD2EB0}" type="sibTrans" cxnId="{D1C4F7B2-7C24-459E-AE0F-4C349A26FB8A}">
      <dgm:prSet/>
      <dgm:spPr/>
      <dgm:t>
        <a:bodyPr/>
        <a:lstStyle/>
        <a:p>
          <a:endParaRPr lang="es-MX" sz="1200"/>
        </a:p>
      </dgm:t>
    </dgm:pt>
    <dgm:pt modelId="{A1635FE0-DC73-4F96-9191-9F133FFFC3D6}">
      <dgm:prSet phldrT="[Texto]" custT="1"/>
      <dgm:spPr/>
      <dgm:t>
        <a:bodyPr/>
        <a:lstStyle/>
        <a:p>
          <a:r>
            <a:rPr lang="es-MX" sz="1200" dirty="0"/>
            <a:t>Publicación en el Diario Oficial de la Federación el 24/II</a:t>
          </a:r>
          <a:r>
            <a:rPr lang="es-MX" sz="1200"/>
            <a:t>/2017</a:t>
          </a:r>
          <a:endParaRPr lang="es-MX" sz="1200" dirty="0"/>
        </a:p>
        <a:p>
          <a:endParaRPr lang="es-MX" sz="1200" dirty="0"/>
        </a:p>
      </dgm:t>
    </dgm:pt>
    <dgm:pt modelId="{930F5AB6-9881-4900-9004-82C4B90B3307}" type="parTrans" cxnId="{D816E951-E9AC-465F-BB1A-67F2BCAA37DB}">
      <dgm:prSet/>
      <dgm:spPr/>
      <dgm:t>
        <a:bodyPr/>
        <a:lstStyle/>
        <a:p>
          <a:endParaRPr lang="es-MX" sz="1200"/>
        </a:p>
      </dgm:t>
    </dgm:pt>
    <dgm:pt modelId="{98FD220A-32C9-49B4-BF8D-AC2447004579}" type="sibTrans" cxnId="{D816E951-E9AC-465F-BB1A-67F2BCAA37DB}">
      <dgm:prSet/>
      <dgm:spPr/>
      <dgm:t>
        <a:bodyPr/>
        <a:lstStyle/>
        <a:p>
          <a:endParaRPr lang="es-MX" sz="1200"/>
        </a:p>
      </dgm:t>
    </dgm:pt>
    <dgm:pt modelId="{F9190E89-A721-485E-8385-B4C3DEBDF9E5}" type="pres">
      <dgm:prSet presAssocID="{A684C6FA-8AE6-4EA2-8AF4-2A90466CA468}" presName="vert0" presStyleCnt="0">
        <dgm:presLayoutVars>
          <dgm:dir/>
          <dgm:animOne val="branch"/>
          <dgm:animLvl val="lvl"/>
        </dgm:presLayoutVars>
      </dgm:prSet>
      <dgm:spPr/>
      <dgm:t>
        <a:bodyPr/>
        <a:lstStyle/>
        <a:p>
          <a:endParaRPr lang="es-MX"/>
        </a:p>
      </dgm:t>
    </dgm:pt>
    <dgm:pt modelId="{0CD70368-7791-4DD0-A304-80428A7FE1AD}" type="pres">
      <dgm:prSet presAssocID="{1A594E09-5E81-44CF-AD9F-EDA66FF62061}" presName="thickLine" presStyleLbl="alignNode1" presStyleIdx="0" presStyleCnt="1"/>
      <dgm:spPr/>
    </dgm:pt>
    <dgm:pt modelId="{5202A25E-A461-4BA3-817C-440F2C5BA37A}" type="pres">
      <dgm:prSet presAssocID="{1A594E09-5E81-44CF-AD9F-EDA66FF62061}" presName="horz1" presStyleCnt="0"/>
      <dgm:spPr/>
    </dgm:pt>
    <dgm:pt modelId="{8C99A4C0-4EBF-4750-B966-FBB814E4ED6F}" type="pres">
      <dgm:prSet presAssocID="{1A594E09-5E81-44CF-AD9F-EDA66FF62061}" presName="tx1" presStyleLbl="revTx" presStyleIdx="0" presStyleCnt="11" custAng="16200000" custScaleY="11143" custLinFactNeighborX="1050" custLinFactNeighborY="39985"/>
      <dgm:spPr/>
      <dgm:t>
        <a:bodyPr/>
        <a:lstStyle/>
        <a:p>
          <a:endParaRPr lang="es-MX"/>
        </a:p>
      </dgm:t>
    </dgm:pt>
    <dgm:pt modelId="{6164BB3F-3CCE-4484-AE11-9CA626D58A77}" type="pres">
      <dgm:prSet presAssocID="{1A594E09-5E81-44CF-AD9F-EDA66FF62061}" presName="vert1" presStyleCnt="0"/>
      <dgm:spPr/>
    </dgm:pt>
    <dgm:pt modelId="{C8C89B2E-FB58-4978-8CEF-98977CA6C255}" type="pres">
      <dgm:prSet presAssocID="{67790A7D-7C7E-4F23-A313-0C1E4599A2CB}" presName="vertSpace2a" presStyleCnt="0"/>
      <dgm:spPr/>
    </dgm:pt>
    <dgm:pt modelId="{0C8C9F98-EFAD-48C5-A796-0F2DB749B028}" type="pres">
      <dgm:prSet presAssocID="{67790A7D-7C7E-4F23-A313-0C1E4599A2CB}" presName="horz2" presStyleCnt="0"/>
      <dgm:spPr/>
    </dgm:pt>
    <dgm:pt modelId="{F7660BA9-BEE9-4DF3-9AD7-EB434B4B2EEE}" type="pres">
      <dgm:prSet presAssocID="{67790A7D-7C7E-4F23-A313-0C1E4599A2CB}" presName="horzSpace2" presStyleCnt="0"/>
      <dgm:spPr/>
    </dgm:pt>
    <dgm:pt modelId="{6423BE40-DAA3-4DB8-9EF4-CCD67FAA9508}" type="pres">
      <dgm:prSet presAssocID="{67790A7D-7C7E-4F23-A313-0C1E4599A2CB}" presName="tx2" presStyleLbl="revTx" presStyleIdx="1" presStyleCnt="11"/>
      <dgm:spPr/>
      <dgm:t>
        <a:bodyPr/>
        <a:lstStyle/>
        <a:p>
          <a:endParaRPr lang="es-MX"/>
        </a:p>
      </dgm:t>
    </dgm:pt>
    <dgm:pt modelId="{6E6B442E-B37A-4B49-8C06-71EAA1A22794}" type="pres">
      <dgm:prSet presAssocID="{67790A7D-7C7E-4F23-A313-0C1E4599A2CB}" presName="vert2" presStyleCnt="0"/>
      <dgm:spPr/>
    </dgm:pt>
    <dgm:pt modelId="{8D3C1650-31E0-4D87-B104-A88017590F43}" type="pres">
      <dgm:prSet presAssocID="{67790A7D-7C7E-4F23-A313-0C1E4599A2CB}" presName="thinLine2b" presStyleLbl="callout" presStyleIdx="0" presStyleCnt="10"/>
      <dgm:spPr/>
    </dgm:pt>
    <dgm:pt modelId="{D0F73DA7-95B6-4D3C-939C-F9535737AA6B}" type="pres">
      <dgm:prSet presAssocID="{67790A7D-7C7E-4F23-A313-0C1E4599A2CB}" presName="vertSpace2b" presStyleCnt="0"/>
      <dgm:spPr/>
    </dgm:pt>
    <dgm:pt modelId="{3D8BE706-411C-473C-8AA9-E8240B45903D}" type="pres">
      <dgm:prSet presAssocID="{C5DD0066-A37B-47AD-AF87-EEB9A778A179}" presName="horz2" presStyleCnt="0"/>
      <dgm:spPr/>
    </dgm:pt>
    <dgm:pt modelId="{DB8E64E4-F044-4A74-934C-C03CCCABDA80}" type="pres">
      <dgm:prSet presAssocID="{C5DD0066-A37B-47AD-AF87-EEB9A778A179}" presName="horzSpace2" presStyleCnt="0"/>
      <dgm:spPr/>
    </dgm:pt>
    <dgm:pt modelId="{AE4CAECF-52ED-478C-B978-403788CDD020}" type="pres">
      <dgm:prSet presAssocID="{C5DD0066-A37B-47AD-AF87-EEB9A778A179}" presName="tx2" presStyleLbl="revTx" presStyleIdx="2" presStyleCnt="11"/>
      <dgm:spPr/>
      <dgm:t>
        <a:bodyPr/>
        <a:lstStyle/>
        <a:p>
          <a:endParaRPr lang="es-MX"/>
        </a:p>
      </dgm:t>
    </dgm:pt>
    <dgm:pt modelId="{6B6D691A-42DB-4C17-8FC9-07E55A7A2B85}" type="pres">
      <dgm:prSet presAssocID="{C5DD0066-A37B-47AD-AF87-EEB9A778A179}" presName="vert2" presStyleCnt="0"/>
      <dgm:spPr/>
    </dgm:pt>
    <dgm:pt modelId="{B2F3B7DB-0DB7-45F5-844C-FD30E120D162}" type="pres">
      <dgm:prSet presAssocID="{C5DD0066-A37B-47AD-AF87-EEB9A778A179}" presName="thinLine2b" presStyleLbl="callout" presStyleIdx="1" presStyleCnt="10"/>
      <dgm:spPr/>
    </dgm:pt>
    <dgm:pt modelId="{3CCD83A4-A2CA-47CD-833F-31C7CDEB57FE}" type="pres">
      <dgm:prSet presAssocID="{C5DD0066-A37B-47AD-AF87-EEB9A778A179}" presName="vertSpace2b" presStyleCnt="0"/>
      <dgm:spPr/>
    </dgm:pt>
    <dgm:pt modelId="{63FCE503-F609-4D24-9971-06EBB18E62CF}" type="pres">
      <dgm:prSet presAssocID="{3322E16B-8AB5-4FAD-9B19-70D0719EED3D}" presName="horz2" presStyleCnt="0"/>
      <dgm:spPr/>
    </dgm:pt>
    <dgm:pt modelId="{4464420E-46EB-4B89-9F6A-63568EB8FBFB}" type="pres">
      <dgm:prSet presAssocID="{3322E16B-8AB5-4FAD-9B19-70D0719EED3D}" presName="horzSpace2" presStyleCnt="0"/>
      <dgm:spPr/>
    </dgm:pt>
    <dgm:pt modelId="{64FA7752-E63B-4065-8403-A818A4C45064}" type="pres">
      <dgm:prSet presAssocID="{3322E16B-8AB5-4FAD-9B19-70D0719EED3D}" presName="tx2" presStyleLbl="revTx" presStyleIdx="3" presStyleCnt="11"/>
      <dgm:spPr/>
      <dgm:t>
        <a:bodyPr/>
        <a:lstStyle/>
        <a:p>
          <a:endParaRPr lang="es-MX"/>
        </a:p>
      </dgm:t>
    </dgm:pt>
    <dgm:pt modelId="{601660F4-DF09-4589-AD31-8A64EF348805}" type="pres">
      <dgm:prSet presAssocID="{3322E16B-8AB5-4FAD-9B19-70D0719EED3D}" presName="vert2" presStyleCnt="0"/>
      <dgm:spPr/>
    </dgm:pt>
    <dgm:pt modelId="{78C1DC72-43B8-4C1B-9AF2-12AED53460B5}" type="pres">
      <dgm:prSet presAssocID="{3322E16B-8AB5-4FAD-9B19-70D0719EED3D}" presName="thinLine2b" presStyleLbl="callout" presStyleIdx="2" presStyleCnt="10"/>
      <dgm:spPr/>
    </dgm:pt>
    <dgm:pt modelId="{D86B426A-F7A2-4797-82E9-C4E2C00C13F8}" type="pres">
      <dgm:prSet presAssocID="{3322E16B-8AB5-4FAD-9B19-70D0719EED3D}" presName="vertSpace2b" presStyleCnt="0"/>
      <dgm:spPr/>
    </dgm:pt>
    <dgm:pt modelId="{676153E0-C66C-45F6-AFD5-F4D1CB21D65F}" type="pres">
      <dgm:prSet presAssocID="{DC2745F9-655C-4670-9F68-8C6573F97AD0}" presName="horz2" presStyleCnt="0"/>
      <dgm:spPr/>
    </dgm:pt>
    <dgm:pt modelId="{CD43387E-1F93-46B3-8E68-508373CF78C0}" type="pres">
      <dgm:prSet presAssocID="{DC2745F9-655C-4670-9F68-8C6573F97AD0}" presName="horzSpace2" presStyleCnt="0"/>
      <dgm:spPr/>
    </dgm:pt>
    <dgm:pt modelId="{54E536C9-0930-41C4-8BE2-CED949629328}" type="pres">
      <dgm:prSet presAssocID="{DC2745F9-655C-4670-9F68-8C6573F97AD0}" presName="tx2" presStyleLbl="revTx" presStyleIdx="4" presStyleCnt="11"/>
      <dgm:spPr/>
      <dgm:t>
        <a:bodyPr/>
        <a:lstStyle/>
        <a:p>
          <a:endParaRPr lang="es-MX"/>
        </a:p>
      </dgm:t>
    </dgm:pt>
    <dgm:pt modelId="{0B532371-2F01-43F4-A811-738678CD9C6A}" type="pres">
      <dgm:prSet presAssocID="{DC2745F9-655C-4670-9F68-8C6573F97AD0}" presName="vert2" presStyleCnt="0"/>
      <dgm:spPr/>
    </dgm:pt>
    <dgm:pt modelId="{ED63421F-E6DF-47AD-9DF5-3739566D64BB}" type="pres">
      <dgm:prSet presAssocID="{DC2745F9-655C-4670-9F68-8C6573F97AD0}" presName="thinLine2b" presStyleLbl="callout" presStyleIdx="3" presStyleCnt="10"/>
      <dgm:spPr/>
    </dgm:pt>
    <dgm:pt modelId="{58D234E9-2EC4-4E5C-92C0-6010EA121A76}" type="pres">
      <dgm:prSet presAssocID="{DC2745F9-655C-4670-9F68-8C6573F97AD0}" presName="vertSpace2b" presStyleCnt="0"/>
      <dgm:spPr/>
    </dgm:pt>
    <dgm:pt modelId="{42DB7D69-A726-4C70-AB64-09065EB83362}" type="pres">
      <dgm:prSet presAssocID="{F13B0749-C180-434F-A8DC-4C2082A7416D}" presName="horz2" presStyleCnt="0"/>
      <dgm:spPr/>
    </dgm:pt>
    <dgm:pt modelId="{A0330F13-1C77-4581-A0C5-71F0F3BE0ADB}" type="pres">
      <dgm:prSet presAssocID="{F13B0749-C180-434F-A8DC-4C2082A7416D}" presName="horzSpace2" presStyleCnt="0"/>
      <dgm:spPr/>
    </dgm:pt>
    <dgm:pt modelId="{B05F5FDA-0FB4-45BB-9BBA-B965EB87D95F}" type="pres">
      <dgm:prSet presAssocID="{F13B0749-C180-434F-A8DC-4C2082A7416D}" presName="tx2" presStyleLbl="revTx" presStyleIdx="5" presStyleCnt="11"/>
      <dgm:spPr/>
      <dgm:t>
        <a:bodyPr/>
        <a:lstStyle/>
        <a:p>
          <a:endParaRPr lang="es-MX"/>
        </a:p>
      </dgm:t>
    </dgm:pt>
    <dgm:pt modelId="{BAED8227-6AC8-437E-BABE-3C485B3A20E1}" type="pres">
      <dgm:prSet presAssocID="{F13B0749-C180-434F-A8DC-4C2082A7416D}" presName="vert2" presStyleCnt="0"/>
      <dgm:spPr/>
    </dgm:pt>
    <dgm:pt modelId="{6B23744E-E4EE-4DCB-AA21-355FBC7ED05F}" type="pres">
      <dgm:prSet presAssocID="{F13B0749-C180-434F-A8DC-4C2082A7416D}" presName="thinLine2b" presStyleLbl="callout" presStyleIdx="4" presStyleCnt="10"/>
      <dgm:spPr/>
    </dgm:pt>
    <dgm:pt modelId="{0B0A2CE7-4FD6-48EA-9F6B-86E3A43C9F9F}" type="pres">
      <dgm:prSet presAssocID="{F13B0749-C180-434F-A8DC-4C2082A7416D}" presName="vertSpace2b" presStyleCnt="0"/>
      <dgm:spPr/>
    </dgm:pt>
    <dgm:pt modelId="{44C7A58C-9DDD-4D26-AACE-8EBC9DE1466F}" type="pres">
      <dgm:prSet presAssocID="{E1E21FD2-39C3-4A4F-8FC3-7E8AE3738123}" presName="horz2" presStyleCnt="0"/>
      <dgm:spPr/>
    </dgm:pt>
    <dgm:pt modelId="{6609F5E5-852B-48E6-9E68-330D3431D7BF}" type="pres">
      <dgm:prSet presAssocID="{E1E21FD2-39C3-4A4F-8FC3-7E8AE3738123}" presName="horzSpace2" presStyleCnt="0"/>
      <dgm:spPr/>
    </dgm:pt>
    <dgm:pt modelId="{9999654E-9BD3-49C0-A790-7DDED555595F}" type="pres">
      <dgm:prSet presAssocID="{E1E21FD2-39C3-4A4F-8FC3-7E8AE3738123}" presName="tx2" presStyleLbl="revTx" presStyleIdx="6" presStyleCnt="11"/>
      <dgm:spPr/>
      <dgm:t>
        <a:bodyPr/>
        <a:lstStyle/>
        <a:p>
          <a:endParaRPr lang="es-MX"/>
        </a:p>
      </dgm:t>
    </dgm:pt>
    <dgm:pt modelId="{8B7B1106-1923-49D9-8A18-6BCB258B8BD7}" type="pres">
      <dgm:prSet presAssocID="{E1E21FD2-39C3-4A4F-8FC3-7E8AE3738123}" presName="vert2" presStyleCnt="0"/>
      <dgm:spPr/>
    </dgm:pt>
    <dgm:pt modelId="{59E5E799-D8F8-4639-B767-8B760E0F45F5}" type="pres">
      <dgm:prSet presAssocID="{E1E21FD2-39C3-4A4F-8FC3-7E8AE3738123}" presName="thinLine2b" presStyleLbl="callout" presStyleIdx="5" presStyleCnt="10"/>
      <dgm:spPr/>
    </dgm:pt>
    <dgm:pt modelId="{271B9D25-D8FD-40C9-81B0-7017309D3E7C}" type="pres">
      <dgm:prSet presAssocID="{E1E21FD2-39C3-4A4F-8FC3-7E8AE3738123}" presName="vertSpace2b" presStyleCnt="0"/>
      <dgm:spPr/>
    </dgm:pt>
    <dgm:pt modelId="{3155C3FB-14DE-439A-96D5-F61EBF5A090D}" type="pres">
      <dgm:prSet presAssocID="{477E934F-AB84-4C49-A622-692C2FB07631}" presName="horz2" presStyleCnt="0"/>
      <dgm:spPr/>
    </dgm:pt>
    <dgm:pt modelId="{EDA9E4B8-E047-41BC-B66A-064319054CCE}" type="pres">
      <dgm:prSet presAssocID="{477E934F-AB84-4C49-A622-692C2FB07631}" presName="horzSpace2" presStyleCnt="0"/>
      <dgm:spPr/>
    </dgm:pt>
    <dgm:pt modelId="{6556771D-8B85-49CE-A992-29BD8D058939}" type="pres">
      <dgm:prSet presAssocID="{477E934F-AB84-4C49-A622-692C2FB07631}" presName="tx2" presStyleLbl="revTx" presStyleIdx="7" presStyleCnt="11"/>
      <dgm:spPr/>
      <dgm:t>
        <a:bodyPr/>
        <a:lstStyle/>
        <a:p>
          <a:endParaRPr lang="es-MX"/>
        </a:p>
      </dgm:t>
    </dgm:pt>
    <dgm:pt modelId="{66C8C058-84FA-4222-9C2F-FBDCA0059B62}" type="pres">
      <dgm:prSet presAssocID="{477E934F-AB84-4C49-A622-692C2FB07631}" presName="vert2" presStyleCnt="0"/>
      <dgm:spPr/>
    </dgm:pt>
    <dgm:pt modelId="{7364CE74-FA89-405C-BB98-8A5191F89AF1}" type="pres">
      <dgm:prSet presAssocID="{477E934F-AB84-4C49-A622-692C2FB07631}" presName="thinLine2b" presStyleLbl="callout" presStyleIdx="6" presStyleCnt="10"/>
      <dgm:spPr/>
    </dgm:pt>
    <dgm:pt modelId="{A76BB8F1-9E5D-434E-B53A-2F50C899ADB8}" type="pres">
      <dgm:prSet presAssocID="{477E934F-AB84-4C49-A622-692C2FB07631}" presName="vertSpace2b" presStyleCnt="0"/>
      <dgm:spPr/>
    </dgm:pt>
    <dgm:pt modelId="{A276EC2D-A393-4D74-9E19-48FB83A80DDA}" type="pres">
      <dgm:prSet presAssocID="{5C71CA5F-1F22-4C93-A319-5F41BBD6030B}" presName="horz2" presStyleCnt="0"/>
      <dgm:spPr/>
    </dgm:pt>
    <dgm:pt modelId="{5C58BC1C-4470-41B5-84C1-73B8D7FF35AB}" type="pres">
      <dgm:prSet presAssocID="{5C71CA5F-1F22-4C93-A319-5F41BBD6030B}" presName="horzSpace2" presStyleCnt="0"/>
      <dgm:spPr/>
    </dgm:pt>
    <dgm:pt modelId="{59F76E5D-1BE3-4EBE-91EE-9D786DE19041}" type="pres">
      <dgm:prSet presAssocID="{5C71CA5F-1F22-4C93-A319-5F41BBD6030B}" presName="tx2" presStyleLbl="revTx" presStyleIdx="8" presStyleCnt="11"/>
      <dgm:spPr/>
      <dgm:t>
        <a:bodyPr/>
        <a:lstStyle/>
        <a:p>
          <a:endParaRPr lang="es-MX"/>
        </a:p>
      </dgm:t>
    </dgm:pt>
    <dgm:pt modelId="{7C55C068-B724-4FEF-97E2-5BE6B37BD747}" type="pres">
      <dgm:prSet presAssocID="{5C71CA5F-1F22-4C93-A319-5F41BBD6030B}" presName="vert2" presStyleCnt="0"/>
      <dgm:spPr/>
    </dgm:pt>
    <dgm:pt modelId="{F9B8EB1E-A3F3-4E03-8F5D-C2069DD0E5C7}" type="pres">
      <dgm:prSet presAssocID="{5C71CA5F-1F22-4C93-A319-5F41BBD6030B}" presName="thinLine2b" presStyleLbl="callout" presStyleIdx="7" presStyleCnt="10"/>
      <dgm:spPr/>
    </dgm:pt>
    <dgm:pt modelId="{6DC547FC-EB14-4026-AF2A-18E6A3D8D400}" type="pres">
      <dgm:prSet presAssocID="{5C71CA5F-1F22-4C93-A319-5F41BBD6030B}" presName="vertSpace2b" presStyleCnt="0"/>
      <dgm:spPr/>
    </dgm:pt>
    <dgm:pt modelId="{F4C287A9-8605-412B-905E-9AACA6A7E038}" type="pres">
      <dgm:prSet presAssocID="{1224EA8E-A726-480E-A782-8B3A9A7F1683}" presName="horz2" presStyleCnt="0"/>
      <dgm:spPr/>
    </dgm:pt>
    <dgm:pt modelId="{D60B50F4-7DED-4BE1-8051-D9AB2944B010}" type="pres">
      <dgm:prSet presAssocID="{1224EA8E-A726-480E-A782-8B3A9A7F1683}" presName="horzSpace2" presStyleCnt="0"/>
      <dgm:spPr/>
    </dgm:pt>
    <dgm:pt modelId="{3AB9AAEA-8487-4EDA-A232-758DC353AB0D}" type="pres">
      <dgm:prSet presAssocID="{1224EA8E-A726-480E-A782-8B3A9A7F1683}" presName="tx2" presStyleLbl="revTx" presStyleIdx="9" presStyleCnt="11"/>
      <dgm:spPr/>
      <dgm:t>
        <a:bodyPr/>
        <a:lstStyle/>
        <a:p>
          <a:endParaRPr lang="es-MX"/>
        </a:p>
      </dgm:t>
    </dgm:pt>
    <dgm:pt modelId="{12CE2611-ACDC-420A-9CC8-834525ACCACA}" type="pres">
      <dgm:prSet presAssocID="{1224EA8E-A726-480E-A782-8B3A9A7F1683}" presName="vert2" presStyleCnt="0"/>
      <dgm:spPr/>
    </dgm:pt>
    <dgm:pt modelId="{104C1418-9CD6-4930-BCEC-CCFF46890BE0}" type="pres">
      <dgm:prSet presAssocID="{1224EA8E-A726-480E-A782-8B3A9A7F1683}" presName="thinLine2b" presStyleLbl="callout" presStyleIdx="8" presStyleCnt="10"/>
      <dgm:spPr/>
    </dgm:pt>
    <dgm:pt modelId="{CF4D9677-37C2-4984-B7A9-A53491A4AB0A}" type="pres">
      <dgm:prSet presAssocID="{1224EA8E-A726-480E-A782-8B3A9A7F1683}" presName="vertSpace2b" presStyleCnt="0"/>
      <dgm:spPr/>
    </dgm:pt>
    <dgm:pt modelId="{777AC654-E593-4090-AC52-D232226BB4F8}" type="pres">
      <dgm:prSet presAssocID="{A1635FE0-DC73-4F96-9191-9F133FFFC3D6}" presName="horz2" presStyleCnt="0"/>
      <dgm:spPr/>
    </dgm:pt>
    <dgm:pt modelId="{C5FF7CD4-C3F4-4C50-84E4-FE4F747A6A70}" type="pres">
      <dgm:prSet presAssocID="{A1635FE0-DC73-4F96-9191-9F133FFFC3D6}" presName="horzSpace2" presStyleCnt="0"/>
      <dgm:spPr/>
    </dgm:pt>
    <dgm:pt modelId="{82EFD74F-F8D3-4135-B24F-6DED22288EF8}" type="pres">
      <dgm:prSet presAssocID="{A1635FE0-DC73-4F96-9191-9F133FFFC3D6}" presName="tx2" presStyleLbl="revTx" presStyleIdx="10" presStyleCnt="11"/>
      <dgm:spPr/>
      <dgm:t>
        <a:bodyPr/>
        <a:lstStyle/>
        <a:p>
          <a:endParaRPr lang="es-MX"/>
        </a:p>
      </dgm:t>
    </dgm:pt>
    <dgm:pt modelId="{631C992C-B22D-453C-96D6-A08628C369D5}" type="pres">
      <dgm:prSet presAssocID="{A1635FE0-DC73-4F96-9191-9F133FFFC3D6}" presName="vert2" presStyleCnt="0"/>
      <dgm:spPr/>
    </dgm:pt>
    <dgm:pt modelId="{4DBECFF3-CFDB-429A-9946-15AC23180982}" type="pres">
      <dgm:prSet presAssocID="{A1635FE0-DC73-4F96-9191-9F133FFFC3D6}" presName="thinLine2b" presStyleLbl="callout" presStyleIdx="9" presStyleCnt="10"/>
      <dgm:spPr/>
    </dgm:pt>
    <dgm:pt modelId="{57AC9910-92CE-4790-B3EF-855B02CBB56B}" type="pres">
      <dgm:prSet presAssocID="{A1635FE0-DC73-4F96-9191-9F133FFFC3D6}" presName="vertSpace2b" presStyleCnt="0"/>
      <dgm:spPr/>
    </dgm:pt>
  </dgm:ptLst>
  <dgm:cxnLst>
    <dgm:cxn modelId="{125C6B6E-D5CB-4E01-AB58-086C317A4F1F}" type="presOf" srcId="{DC2745F9-655C-4670-9F68-8C6573F97AD0}" destId="{54E536C9-0930-41C4-8BE2-CED949629328}" srcOrd="0" destOrd="0" presId="urn:microsoft.com/office/officeart/2008/layout/LinedList"/>
    <dgm:cxn modelId="{FE9BB0B0-40AB-431A-8078-A1A3AD755393}" type="presOf" srcId="{1224EA8E-A726-480E-A782-8B3A9A7F1683}" destId="{3AB9AAEA-8487-4EDA-A232-758DC353AB0D}" srcOrd="0" destOrd="0" presId="urn:microsoft.com/office/officeart/2008/layout/LinedList"/>
    <dgm:cxn modelId="{FD883141-B924-42B5-8D35-9C2D0E617A10}" srcId="{A684C6FA-8AE6-4EA2-8AF4-2A90466CA468}" destId="{1A594E09-5E81-44CF-AD9F-EDA66FF62061}" srcOrd="0" destOrd="0" parTransId="{454AC583-4F50-4BDD-8F02-37F3967E4274}" sibTransId="{6D163665-2FE9-449E-B8D2-9CCD0B4B12E9}"/>
    <dgm:cxn modelId="{67449B57-B180-42B7-AE92-78D41CF9ABD6}" type="presOf" srcId="{A684C6FA-8AE6-4EA2-8AF4-2A90466CA468}" destId="{F9190E89-A721-485E-8385-B4C3DEBDF9E5}" srcOrd="0" destOrd="0" presId="urn:microsoft.com/office/officeart/2008/layout/LinedList"/>
    <dgm:cxn modelId="{9B8E386C-1A0D-4C1C-A3A3-7247088195A7}" type="presOf" srcId="{1A594E09-5E81-44CF-AD9F-EDA66FF62061}" destId="{8C99A4C0-4EBF-4750-B966-FBB814E4ED6F}" srcOrd="0" destOrd="0" presId="urn:microsoft.com/office/officeart/2008/layout/LinedList"/>
    <dgm:cxn modelId="{51CC0D01-EDA4-4705-A3C9-0CCEE1243FE9}" type="presOf" srcId="{F13B0749-C180-434F-A8DC-4C2082A7416D}" destId="{B05F5FDA-0FB4-45BB-9BBA-B965EB87D95F}" srcOrd="0" destOrd="0" presId="urn:microsoft.com/office/officeart/2008/layout/LinedList"/>
    <dgm:cxn modelId="{C0E2CD52-62A6-4DA8-8AB0-E911C802C8E1}" srcId="{1A594E09-5E81-44CF-AD9F-EDA66FF62061}" destId="{3322E16B-8AB5-4FAD-9B19-70D0719EED3D}" srcOrd="2" destOrd="0" parTransId="{B7E4FE65-0A91-4055-AFF1-F26469E38368}" sibTransId="{AF219F45-11ED-4608-AB19-2475014CF40D}"/>
    <dgm:cxn modelId="{D1C4F7B2-7C24-459E-AE0F-4C349A26FB8A}" srcId="{1A594E09-5E81-44CF-AD9F-EDA66FF62061}" destId="{1224EA8E-A726-480E-A782-8B3A9A7F1683}" srcOrd="8" destOrd="0" parTransId="{0C9E4B21-B891-4658-8EE5-B20755B69C95}" sibTransId="{98EC4E8A-2307-4926-A1A9-B59BE6FD2EB0}"/>
    <dgm:cxn modelId="{4D64A953-053D-4890-80B1-A603D3F9641E}" type="presOf" srcId="{5C71CA5F-1F22-4C93-A319-5F41BBD6030B}" destId="{59F76E5D-1BE3-4EBE-91EE-9D786DE19041}" srcOrd="0" destOrd="0" presId="urn:microsoft.com/office/officeart/2008/layout/LinedList"/>
    <dgm:cxn modelId="{1546E8AB-5CBB-490F-8278-AD6511FB1B55}" type="presOf" srcId="{477E934F-AB84-4C49-A622-692C2FB07631}" destId="{6556771D-8B85-49CE-A992-29BD8D058939}" srcOrd="0" destOrd="0" presId="urn:microsoft.com/office/officeart/2008/layout/LinedList"/>
    <dgm:cxn modelId="{D357CA61-8B27-4644-8223-9936F250CA3A}" srcId="{1A594E09-5E81-44CF-AD9F-EDA66FF62061}" destId="{C5DD0066-A37B-47AD-AF87-EEB9A778A179}" srcOrd="1" destOrd="0" parTransId="{9EE1ED95-E285-4B40-8D7E-705342EF803F}" sibTransId="{E9C6AE12-3BD0-4E66-8E86-34C9A92C0FCA}"/>
    <dgm:cxn modelId="{D816E951-E9AC-465F-BB1A-67F2BCAA37DB}" srcId="{1A594E09-5E81-44CF-AD9F-EDA66FF62061}" destId="{A1635FE0-DC73-4F96-9191-9F133FFFC3D6}" srcOrd="9" destOrd="0" parTransId="{930F5AB6-9881-4900-9004-82C4B90B3307}" sibTransId="{98FD220A-32C9-49B4-BF8D-AC2447004579}"/>
    <dgm:cxn modelId="{DC1B93E6-EECF-4F6B-8787-E6CA44A62373}" srcId="{1A594E09-5E81-44CF-AD9F-EDA66FF62061}" destId="{5C71CA5F-1F22-4C93-A319-5F41BBD6030B}" srcOrd="7" destOrd="0" parTransId="{36CE36A2-4B69-487D-A5C4-D45970DAA9B1}" sibTransId="{D567E50D-B073-4DF4-9192-8E71A76CB8BA}"/>
    <dgm:cxn modelId="{5895FB43-1F3F-4201-903B-CD03909A76ED}" srcId="{1A594E09-5E81-44CF-AD9F-EDA66FF62061}" destId="{477E934F-AB84-4C49-A622-692C2FB07631}" srcOrd="6" destOrd="0" parTransId="{AD0DD04F-8BBA-452A-8A3D-0EDA4E888944}" sibTransId="{CAA5CF12-4D01-43EC-9C97-656EBE9445B7}"/>
    <dgm:cxn modelId="{FFFCE28D-6235-4C16-A99C-A61C6F1E0EE8}" type="presOf" srcId="{A1635FE0-DC73-4F96-9191-9F133FFFC3D6}" destId="{82EFD74F-F8D3-4135-B24F-6DED22288EF8}" srcOrd="0" destOrd="0" presId="urn:microsoft.com/office/officeart/2008/layout/LinedList"/>
    <dgm:cxn modelId="{45B6EAF1-2E0A-4489-AEE0-391F41ED83B4}" type="presOf" srcId="{E1E21FD2-39C3-4A4F-8FC3-7E8AE3738123}" destId="{9999654E-9BD3-49C0-A790-7DDED555595F}" srcOrd="0" destOrd="0" presId="urn:microsoft.com/office/officeart/2008/layout/LinedList"/>
    <dgm:cxn modelId="{D7662F75-E32D-43DE-B3AB-BBE94AB7C65C}" srcId="{1A594E09-5E81-44CF-AD9F-EDA66FF62061}" destId="{67790A7D-7C7E-4F23-A313-0C1E4599A2CB}" srcOrd="0" destOrd="0" parTransId="{9585FFE9-FE93-4C55-AFE0-160994B5733C}" sibTransId="{FA0FBEFF-59FC-4BDC-A7C8-13B5126F03FD}"/>
    <dgm:cxn modelId="{BED0E336-34BA-4F04-9856-D2C0EB4019B0}" type="presOf" srcId="{3322E16B-8AB5-4FAD-9B19-70D0719EED3D}" destId="{64FA7752-E63B-4065-8403-A818A4C45064}" srcOrd="0" destOrd="0" presId="urn:microsoft.com/office/officeart/2008/layout/LinedList"/>
    <dgm:cxn modelId="{6E30CA44-75E9-4AA8-9A01-045C4AC55613}" type="presOf" srcId="{C5DD0066-A37B-47AD-AF87-EEB9A778A179}" destId="{AE4CAECF-52ED-478C-B978-403788CDD020}" srcOrd="0" destOrd="0" presId="urn:microsoft.com/office/officeart/2008/layout/LinedList"/>
    <dgm:cxn modelId="{1C9CA750-B674-4BAF-8810-760D6579B1C5}" srcId="{1A594E09-5E81-44CF-AD9F-EDA66FF62061}" destId="{DC2745F9-655C-4670-9F68-8C6573F97AD0}" srcOrd="3" destOrd="0" parTransId="{13DD2A46-8A28-484E-875F-21CDAEB9AE53}" sibTransId="{206C70CD-8CF2-4EEC-AA97-2E4966FFA209}"/>
    <dgm:cxn modelId="{7BF86996-045A-4454-9B6A-FB55B5A00E25}" srcId="{1A594E09-5E81-44CF-AD9F-EDA66FF62061}" destId="{E1E21FD2-39C3-4A4F-8FC3-7E8AE3738123}" srcOrd="5" destOrd="0" parTransId="{F708CEAA-0361-448B-A0B5-59E858B0C401}" sibTransId="{254ECF93-489E-47E2-AF37-8624F4E73926}"/>
    <dgm:cxn modelId="{B8C07A48-EA6C-427D-AD80-F27C3F36B251}" srcId="{1A594E09-5E81-44CF-AD9F-EDA66FF62061}" destId="{F13B0749-C180-434F-A8DC-4C2082A7416D}" srcOrd="4" destOrd="0" parTransId="{C796D1D3-1E9C-4A21-9E90-851E42B730C1}" sibTransId="{8CFB7485-80BC-40F8-8502-A0CBC9A88FBC}"/>
    <dgm:cxn modelId="{D84487CF-9D73-4DBB-A536-3062BB74B5D8}" type="presOf" srcId="{67790A7D-7C7E-4F23-A313-0C1E4599A2CB}" destId="{6423BE40-DAA3-4DB8-9EF4-CCD67FAA9508}" srcOrd="0" destOrd="0" presId="urn:microsoft.com/office/officeart/2008/layout/LinedList"/>
    <dgm:cxn modelId="{D3686794-28B6-42FB-9273-1EEDA5174E40}" type="presParOf" srcId="{F9190E89-A721-485E-8385-B4C3DEBDF9E5}" destId="{0CD70368-7791-4DD0-A304-80428A7FE1AD}" srcOrd="0" destOrd="0" presId="urn:microsoft.com/office/officeart/2008/layout/LinedList"/>
    <dgm:cxn modelId="{70D5A94A-D19D-456C-B7F1-BB01B6E51FAE}" type="presParOf" srcId="{F9190E89-A721-485E-8385-B4C3DEBDF9E5}" destId="{5202A25E-A461-4BA3-817C-440F2C5BA37A}" srcOrd="1" destOrd="0" presId="urn:microsoft.com/office/officeart/2008/layout/LinedList"/>
    <dgm:cxn modelId="{EACB8774-3764-461B-BC71-A3BC52F6B85F}" type="presParOf" srcId="{5202A25E-A461-4BA3-817C-440F2C5BA37A}" destId="{8C99A4C0-4EBF-4750-B966-FBB814E4ED6F}" srcOrd="0" destOrd="0" presId="urn:microsoft.com/office/officeart/2008/layout/LinedList"/>
    <dgm:cxn modelId="{A93BA52F-FB73-4FAD-9273-EC1792841FD4}" type="presParOf" srcId="{5202A25E-A461-4BA3-817C-440F2C5BA37A}" destId="{6164BB3F-3CCE-4484-AE11-9CA626D58A77}" srcOrd="1" destOrd="0" presId="urn:microsoft.com/office/officeart/2008/layout/LinedList"/>
    <dgm:cxn modelId="{19616E39-BC1F-478C-BCF7-CA9B95D9DE7D}" type="presParOf" srcId="{6164BB3F-3CCE-4484-AE11-9CA626D58A77}" destId="{C8C89B2E-FB58-4978-8CEF-98977CA6C255}" srcOrd="0" destOrd="0" presId="urn:microsoft.com/office/officeart/2008/layout/LinedList"/>
    <dgm:cxn modelId="{0F570696-2B1D-40C2-A020-2E3C10501845}" type="presParOf" srcId="{6164BB3F-3CCE-4484-AE11-9CA626D58A77}" destId="{0C8C9F98-EFAD-48C5-A796-0F2DB749B028}" srcOrd="1" destOrd="0" presId="urn:microsoft.com/office/officeart/2008/layout/LinedList"/>
    <dgm:cxn modelId="{74C58F4B-FAC1-440E-8B6E-FA0638C29B30}" type="presParOf" srcId="{0C8C9F98-EFAD-48C5-A796-0F2DB749B028}" destId="{F7660BA9-BEE9-4DF3-9AD7-EB434B4B2EEE}" srcOrd="0" destOrd="0" presId="urn:microsoft.com/office/officeart/2008/layout/LinedList"/>
    <dgm:cxn modelId="{6FCFE437-D7E9-4014-86EB-97E540BF07EE}" type="presParOf" srcId="{0C8C9F98-EFAD-48C5-A796-0F2DB749B028}" destId="{6423BE40-DAA3-4DB8-9EF4-CCD67FAA9508}" srcOrd="1" destOrd="0" presId="urn:microsoft.com/office/officeart/2008/layout/LinedList"/>
    <dgm:cxn modelId="{174D61BC-8D97-43E8-94CA-7070E10C580A}" type="presParOf" srcId="{0C8C9F98-EFAD-48C5-A796-0F2DB749B028}" destId="{6E6B442E-B37A-4B49-8C06-71EAA1A22794}" srcOrd="2" destOrd="0" presId="urn:microsoft.com/office/officeart/2008/layout/LinedList"/>
    <dgm:cxn modelId="{4AF628AC-A693-44D7-821F-38FB0D04D6D1}" type="presParOf" srcId="{6164BB3F-3CCE-4484-AE11-9CA626D58A77}" destId="{8D3C1650-31E0-4D87-B104-A88017590F43}" srcOrd="2" destOrd="0" presId="urn:microsoft.com/office/officeart/2008/layout/LinedList"/>
    <dgm:cxn modelId="{5771DA2E-1D0C-42E7-AF8B-B53A2654F79A}" type="presParOf" srcId="{6164BB3F-3CCE-4484-AE11-9CA626D58A77}" destId="{D0F73DA7-95B6-4D3C-939C-F9535737AA6B}" srcOrd="3" destOrd="0" presId="urn:microsoft.com/office/officeart/2008/layout/LinedList"/>
    <dgm:cxn modelId="{59E1F736-B55B-4D72-A202-12CA9645B487}" type="presParOf" srcId="{6164BB3F-3CCE-4484-AE11-9CA626D58A77}" destId="{3D8BE706-411C-473C-8AA9-E8240B45903D}" srcOrd="4" destOrd="0" presId="urn:microsoft.com/office/officeart/2008/layout/LinedList"/>
    <dgm:cxn modelId="{227D57BE-5050-4E7B-A252-F2408317B494}" type="presParOf" srcId="{3D8BE706-411C-473C-8AA9-E8240B45903D}" destId="{DB8E64E4-F044-4A74-934C-C03CCCABDA80}" srcOrd="0" destOrd="0" presId="urn:microsoft.com/office/officeart/2008/layout/LinedList"/>
    <dgm:cxn modelId="{664AAE0D-2C5C-4E29-B71A-A6290C7BC990}" type="presParOf" srcId="{3D8BE706-411C-473C-8AA9-E8240B45903D}" destId="{AE4CAECF-52ED-478C-B978-403788CDD020}" srcOrd="1" destOrd="0" presId="urn:microsoft.com/office/officeart/2008/layout/LinedList"/>
    <dgm:cxn modelId="{F1825AA2-65D5-47C7-AC0B-1CF3F9BFBC4D}" type="presParOf" srcId="{3D8BE706-411C-473C-8AA9-E8240B45903D}" destId="{6B6D691A-42DB-4C17-8FC9-07E55A7A2B85}" srcOrd="2" destOrd="0" presId="urn:microsoft.com/office/officeart/2008/layout/LinedList"/>
    <dgm:cxn modelId="{B6DE9643-E103-446E-9C45-4B14DB74AD32}" type="presParOf" srcId="{6164BB3F-3CCE-4484-AE11-9CA626D58A77}" destId="{B2F3B7DB-0DB7-45F5-844C-FD30E120D162}" srcOrd="5" destOrd="0" presId="urn:microsoft.com/office/officeart/2008/layout/LinedList"/>
    <dgm:cxn modelId="{004E2A5A-F5F7-475C-8D5B-9C104E1D4423}" type="presParOf" srcId="{6164BB3F-3CCE-4484-AE11-9CA626D58A77}" destId="{3CCD83A4-A2CA-47CD-833F-31C7CDEB57FE}" srcOrd="6" destOrd="0" presId="urn:microsoft.com/office/officeart/2008/layout/LinedList"/>
    <dgm:cxn modelId="{114A95E1-C052-4345-8D25-979C0E58CD57}" type="presParOf" srcId="{6164BB3F-3CCE-4484-AE11-9CA626D58A77}" destId="{63FCE503-F609-4D24-9971-06EBB18E62CF}" srcOrd="7" destOrd="0" presId="urn:microsoft.com/office/officeart/2008/layout/LinedList"/>
    <dgm:cxn modelId="{EC1527D6-B30C-4535-B4B6-C4FD313567C6}" type="presParOf" srcId="{63FCE503-F609-4D24-9971-06EBB18E62CF}" destId="{4464420E-46EB-4B89-9F6A-63568EB8FBFB}" srcOrd="0" destOrd="0" presId="urn:microsoft.com/office/officeart/2008/layout/LinedList"/>
    <dgm:cxn modelId="{EE04405F-7319-410E-B76E-0A44D142CB69}" type="presParOf" srcId="{63FCE503-F609-4D24-9971-06EBB18E62CF}" destId="{64FA7752-E63B-4065-8403-A818A4C45064}" srcOrd="1" destOrd="0" presId="urn:microsoft.com/office/officeart/2008/layout/LinedList"/>
    <dgm:cxn modelId="{5E00ABBB-326D-4364-BF92-28A5DCBB5DFB}" type="presParOf" srcId="{63FCE503-F609-4D24-9971-06EBB18E62CF}" destId="{601660F4-DF09-4589-AD31-8A64EF348805}" srcOrd="2" destOrd="0" presId="urn:microsoft.com/office/officeart/2008/layout/LinedList"/>
    <dgm:cxn modelId="{F153CC46-65F8-4C63-9F6E-EFBE5DCF0AB9}" type="presParOf" srcId="{6164BB3F-3CCE-4484-AE11-9CA626D58A77}" destId="{78C1DC72-43B8-4C1B-9AF2-12AED53460B5}" srcOrd="8" destOrd="0" presId="urn:microsoft.com/office/officeart/2008/layout/LinedList"/>
    <dgm:cxn modelId="{C85D099E-22C1-49D4-A03E-916EC1A0D1BE}" type="presParOf" srcId="{6164BB3F-3CCE-4484-AE11-9CA626D58A77}" destId="{D86B426A-F7A2-4797-82E9-C4E2C00C13F8}" srcOrd="9" destOrd="0" presId="urn:microsoft.com/office/officeart/2008/layout/LinedList"/>
    <dgm:cxn modelId="{0FCC5D0B-06EB-4A9D-8E3A-745EDB82B20B}" type="presParOf" srcId="{6164BB3F-3CCE-4484-AE11-9CA626D58A77}" destId="{676153E0-C66C-45F6-AFD5-F4D1CB21D65F}" srcOrd="10" destOrd="0" presId="urn:microsoft.com/office/officeart/2008/layout/LinedList"/>
    <dgm:cxn modelId="{BA3C891A-93F8-4C6B-930F-F2D7E1665DF8}" type="presParOf" srcId="{676153E0-C66C-45F6-AFD5-F4D1CB21D65F}" destId="{CD43387E-1F93-46B3-8E68-508373CF78C0}" srcOrd="0" destOrd="0" presId="urn:microsoft.com/office/officeart/2008/layout/LinedList"/>
    <dgm:cxn modelId="{77C76CC7-A11E-43EB-97A0-F629633B96B9}" type="presParOf" srcId="{676153E0-C66C-45F6-AFD5-F4D1CB21D65F}" destId="{54E536C9-0930-41C4-8BE2-CED949629328}" srcOrd="1" destOrd="0" presId="urn:microsoft.com/office/officeart/2008/layout/LinedList"/>
    <dgm:cxn modelId="{DC2DF460-FCFA-45EA-A03B-5552550C8817}" type="presParOf" srcId="{676153E0-C66C-45F6-AFD5-F4D1CB21D65F}" destId="{0B532371-2F01-43F4-A811-738678CD9C6A}" srcOrd="2" destOrd="0" presId="urn:microsoft.com/office/officeart/2008/layout/LinedList"/>
    <dgm:cxn modelId="{D30843AE-8B88-481D-9ED5-F0F9194FD121}" type="presParOf" srcId="{6164BB3F-3CCE-4484-AE11-9CA626D58A77}" destId="{ED63421F-E6DF-47AD-9DF5-3739566D64BB}" srcOrd="11" destOrd="0" presId="urn:microsoft.com/office/officeart/2008/layout/LinedList"/>
    <dgm:cxn modelId="{52C5BBCF-5573-4ADB-8F34-9ED2163800D0}" type="presParOf" srcId="{6164BB3F-3CCE-4484-AE11-9CA626D58A77}" destId="{58D234E9-2EC4-4E5C-92C0-6010EA121A76}" srcOrd="12" destOrd="0" presId="urn:microsoft.com/office/officeart/2008/layout/LinedList"/>
    <dgm:cxn modelId="{43683AC9-6466-43D0-A0DF-28EBE4EA369B}" type="presParOf" srcId="{6164BB3F-3CCE-4484-AE11-9CA626D58A77}" destId="{42DB7D69-A726-4C70-AB64-09065EB83362}" srcOrd="13" destOrd="0" presId="urn:microsoft.com/office/officeart/2008/layout/LinedList"/>
    <dgm:cxn modelId="{D6BB3EAF-03D0-42C5-B81A-FA6ADAAD158B}" type="presParOf" srcId="{42DB7D69-A726-4C70-AB64-09065EB83362}" destId="{A0330F13-1C77-4581-A0C5-71F0F3BE0ADB}" srcOrd="0" destOrd="0" presId="urn:microsoft.com/office/officeart/2008/layout/LinedList"/>
    <dgm:cxn modelId="{0BB43524-1C65-4ADC-BFE7-B911BE4E4CD3}" type="presParOf" srcId="{42DB7D69-A726-4C70-AB64-09065EB83362}" destId="{B05F5FDA-0FB4-45BB-9BBA-B965EB87D95F}" srcOrd="1" destOrd="0" presId="urn:microsoft.com/office/officeart/2008/layout/LinedList"/>
    <dgm:cxn modelId="{255875B7-86ED-4400-8A82-84A6C74BAD2B}" type="presParOf" srcId="{42DB7D69-A726-4C70-AB64-09065EB83362}" destId="{BAED8227-6AC8-437E-BABE-3C485B3A20E1}" srcOrd="2" destOrd="0" presId="urn:microsoft.com/office/officeart/2008/layout/LinedList"/>
    <dgm:cxn modelId="{C169DDE6-6175-49B2-A99D-B3C7B1262442}" type="presParOf" srcId="{6164BB3F-3CCE-4484-AE11-9CA626D58A77}" destId="{6B23744E-E4EE-4DCB-AA21-355FBC7ED05F}" srcOrd="14" destOrd="0" presId="urn:microsoft.com/office/officeart/2008/layout/LinedList"/>
    <dgm:cxn modelId="{CE7BA871-60A1-4E66-8E7A-C14739754B9D}" type="presParOf" srcId="{6164BB3F-3CCE-4484-AE11-9CA626D58A77}" destId="{0B0A2CE7-4FD6-48EA-9F6B-86E3A43C9F9F}" srcOrd="15" destOrd="0" presId="urn:microsoft.com/office/officeart/2008/layout/LinedList"/>
    <dgm:cxn modelId="{093FB762-55E9-4C87-8790-5AF476E73A8C}" type="presParOf" srcId="{6164BB3F-3CCE-4484-AE11-9CA626D58A77}" destId="{44C7A58C-9DDD-4D26-AACE-8EBC9DE1466F}" srcOrd="16" destOrd="0" presId="urn:microsoft.com/office/officeart/2008/layout/LinedList"/>
    <dgm:cxn modelId="{A5615626-70F4-46B6-B376-8874ECB68CF1}" type="presParOf" srcId="{44C7A58C-9DDD-4D26-AACE-8EBC9DE1466F}" destId="{6609F5E5-852B-48E6-9E68-330D3431D7BF}" srcOrd="0" destOrd="0" presId="urn:microsoft.com/office/officeart/2008/layout/LinedList"/>
    <dgm:cxn modelId="{C59EF50A-5AFD-4FBB-AA2F-7A0A04D971CC}" type="presParOf" srcId="{44C7A58C-9DDD-4D26-AACE-8EBC9DE1466F}" destId="{9999654E-9BD3-49C0-A790-7DDED555595F}" srcOrd="1" destOrd="0" presId="urn:microsoft.com/office/officeart/2008/layout/LinedList"/>
    <dgm:cxn modelId="{5AF493B9-086E-4E65-9769-B0A55A635721}" type="presParOf" srcId="{44C7A58C-9DDD-4D26-AACE-8EBC9DE1466F}" destId="{8B7B1106-1923-49D9-8A18-6BCB258B8BD7}" srcOrd="2" destOrd="0" presId="urn:microsoft.com/office/officeart/2008/layout/LinedList"/>
    <dgm:cxn modelId="{7757E06B-2F7D-45B4-A739-05D2D0AD7651}" type="presParOf" srcId="{6164BB3F-3CCE-4484-AE11-9CA626D58A77}" destId="{59E5E799-D8F8-4639-B767-8B760E0F45F5}" srcOrd="17" destOrd="0" presId="urn:microsoft.com/office/officeart/2008/layout/LinedList"/>
    <dgm:cxn modelId="{5D8C6862-B2AB-4073-8893-4DD13A34106E}" type="presParOf" srcId="{6164BB3F-3CCE-4484-AE11-9CA626D58A77}" destId="{271B9D25-D8FD-40C9-81B0-7017309D3E7C}" srcOrd="18" destOrd="0" presId="urn:microsoft.com/office/officeart/2008/layout/LinedList"/>
    <dgm:cxn modelId="{520128E8-52D0-41A5-839C-C7981BD2F11A}" type="presParOf" srcId="{6164BB3F-3CCE-4484-AE11-9CA626D58A77}" destId="{3155C3FB-14DE-439A-96D5-F61EBF5A090D}" srcOrd="19" destOrd="0" presId="urn:microsoft.com/office/officeart/2008/layout/LinedList"/>
    <dgm:cxn modelId="{1EC0C91D-24F0-4359-9188-AECB0B23A53B}" type="presParOf" srcId="{3155C3FB-14DE-439A-96D5-F61EBF5A090D}" destId="{EDA9E4B8-E047-41BC-B66A-064319054CCE}" srcOrd="0" destOrd="0" presId="urn:microsoft.com/office/officeart/2008/layout/LinedList"/>
    <dgm:cxn modelId="{4E34FCF7-16FD-4C56-ADAF-51A6541D2942}" type="presParOf" srcId="{3155C3FB-14DE-439A-96D5-F61EBF5A090D}" destId="{6556771D-8B85-49CE-A992-29BD8D058939}" srcOrd="1" destOrd="0" presId="urn:microsoft.com/office/officeart/2008/layout/LinedList"/>
    <dgm:cxn modelId="{AE233628-7CB3-4D30-A776-76894BFAD13B}" type="presParOf" srcId="{3155C3FB-14DE-439A-96D5-F61EBF5A090D}" destId="{66C8C058-84FA-4222-9C2F-FBDCA0059B62}" srcOrd="2" destOrd="0" presId="urn:microsoft.com/office/officeart/2008/layout/LinedList"/>
    <dgm:cxn modelId="{DDE7A0E7-719C-4D92-96BC-FD90857A1B7A}" type="presParOf" srcId="{6164BB3F-3CCE-4484-AE11-9CA626D58A77}" destId="{7364CE74-FA89-405C-BB98-8A5191F89AF1}" srcOrd="20" destOrd="0" presId="urn:microsoft.com/office/officeart/2008/layout/LinedList"/>
    <dgm:cxn modelId="{FF612197-A49E-42ED-9EED-5E7A1372A27C}" type="presParOf" srcId="{6164BB3F-3CCE-4484-AE11-9CA626D58A77}" destId="{A76BB8F1-9E5D-434E-B53A-2F50C899ADB8}" srcOrd="21" destOrd="0" presId="urn:microsoft.com/office/officeart/2008/layout/LinedList"/>
    <dgm:cxn modelId="{7A50E57F-B305-448F-8706-F66E7213BABC}" type="presParOf" srcId="{6164BB3F-3CCE-4484-AE11-9CA626D58A77}" destId="{A276EC2D-A393-4D74-9E19-48FB83A80DDA}" srcOrd="22" destOrd="0" presId="urn:microsoft.com/office/officeart/2008/layout/LinedList"/>
    <dgm:cxn modelId="{47089293-6806-469A-A818-D8C75CAD4505}" type="presParOf" srcId="{A276EC2D-A393-4D74-9E19-48FB83A80DDA}" destId="{5C58BC1C-4470-41B5-84C1-73B8D7FF35AB}" srcOrd="0" destOrd="0" presId="urn:microsoft.com/office/officeart/2008/layout/LinedList"/>
    <dgm:cxn modelId="{5F26B442-5700-460B-A1E9-BC1500E15D9A}" type="presParOf" srcId="{A276EC2D-A393-4D74-9E19-48FB83A80DDA}" destId="{59F76E5D-1BE3-4EBE-91EE-9D786DE19041}" srcOrd="1" destOrd="0" presId="urn:microsoft.com/office/officeart/2008/layout/LinedList"/>
    <dgm:cxn modelId="{8C660026-776F-422B-A349-6D5F49B85079}" type="presParOf" srcId="{A276EC2D-A393-4D74-9E19-48FB83A80DDA}" destId="{7C55C068-B724-4FEF-97E2-5BE6B37BD747}" srcOrd="2" destOrd="0" presId="urn:microsoft.com/office/officeart/2008/layout/LinedList"/>
    <dgm:cxn modelId="{32A2975C-815C-4675-B128-FEC1CF320522}" type="presParOf" srcId="{6164BB3F-3CCE-4484-AE11-9CA626D58A77}" destId="{F9B8EB1E-A3F3-4E03-8F5D-C2069DD0E5C7}" srcOrd="23" destOrd="0" presId="urn:microsoft.com/office/officeart/2008/layout/LinedList"/>
    <dgm:cxn modelId="{E09DDF92-9103-4B21-9280-A1D7F6A315D3}" type="presParOf" srcId="{6164BB3F-3CCE-4484-AE11-9CA626D58A77}" destId="{6DC547FC-EB14-4026-AF2A-18E6A3D8D400}" srcOrd="24" destOrd="0" presId="urn:microsoft.com/office/officeart/2008/layout/LinedList"/>
    <dgm:cxn modelId="{62459314-670E-4E4D-A328-A1EC8960EE3C}" type="presParOf" srcId="{6164BB3F-3CCE-4484-AE11-9CA626D58A77}" destId="{F4C287A9-8605-412B-905E-9AACA6A7E038}" srcOrd="25" destOrd="0" presId="urn:microsoft.com/office/officeart/2008/layout/LinedList"/>
    <dgm:cxn modelId="{AA124349-7920-43A7-8652-3B9517FB6077}" type="presParOf" srcId="{F4C287A9-8605-412B-905E-9AACA6A7E038}" destId="{D60B50F4-7DED-4BE1-8051-D9AB2944B010}" srcOrd="0" destOrd="0" presId="urn:microsoft.com/office/officeart/2008/layout/LinedList"/>
    <dgm:cxn modelId="{D0273411-6A83-4DF7-8E7D-D78400FB4961}" type="presParOf" srcId="{F4C287A9-8605-412B-905E-9AACA6A7E038}" destId="{3AB9AAEA-8487-4EDA-A232-758DC353AB0D}" srcOrd="1" destOrd="0" presId="urn:microsoft.com/office/officeart/2008/layout/LinedList"/>
    <dgm:cxn modelId="{CFAC4790-7878-4DD9-B6B6-996B37065829}" type="presParOf" srcId="{F4C287A9-8605-412B-905E-9AACA6A7E038}" destId="{12CE2611-ACDC-420A-9CC8-834525ACCACA}" srcOrd="2" destOrd="0" presId="urn:microsoft.com/office/officeart/2008/layout/LinedList"/>
    <dgm:cxn modelId="{634EB377-A8FF-479D-A29A-3D86F1DFF663}" type="presParOf" srcId="{6164BB3F-3CCE-4484-AE11-9CA626D58A77}" destId="{104C1418-9CD6-4930-BCEC-CCFF46890BE0}" srcOrd="26" destOrd="0" presId="urn:microsoft.com/office/officeart/2008/layout/LinedList"/>
    <dgm:cxn modelId="{8A14490F-CEC4-477A-8DEF-4399352F47C5}" type="presParOf" srcId="{6164BB3F-3CCE-4484-AE11-9CA626D58A77}" destId="{CF4D9677-37C2-4984-B7A9-A53491A4AB0A}" srcOrd="27" destOrd="0" presId="urn:microsoft.com/office/officeart/2008/layout/LinedList"/>
    <dgm:cxn modelId="{2B6D019D-BC93-4AF8-81E3-1CDA2A324B2D}" type="presParOf" srcId="{6164BB3F-3CCE-4484-AE11-9CA626D58A77}" destId="{777AC654-E593-4090-AC52-D232226BB4F8}" srcOrd="28" destOrd="0" presId="urn:microsoft.com/office/officeart/2008/layout/LinedList"/>
    <dgm:cxn modelId="{1BB2BEF6-DB51-4489-A2F7-D87C617EF752}" type="presParOf" srcId="{777AC654-E593-4090-AC52-D232226BB4F8}" destId="{C5FF7CD4-C3F4-4C50-84E4-FE4F747A6A70}" srcOrd="0" destOrd="0" presId="urn:microsoft.com/office/officeart/2008/layout/LinedList"/>
    <dgm:cxn modelId="{86720B79-511D-47DE-A505-60881528DC2D}" type="presParOf" srcId="{777AC654-E593-4090-AC52-D232226BB4F8}" destId="{82EFD74F-F8D3-4135-B24F-6DED22288EF8}" srcOrd="1" destOrd="0" presId="urn:microsoft.com/office/officeart/2008/layout/LinedList"/>
    <dgm:cxn modelId="{DB5C0F8A-4DB7-4734-B68D-228EFC8623E9}" type="presParOf" srcId="{777AC654-E593-4090-AC52-D232226BB4F8}" destId="{631C992C-B22D-453C-96D6-A08628C369D5}" srcOrd="2" destOrd="0" presId="urn:microsoft.com/office/officeart/2008/layout/LinedList"/>
    <dgm:cxn modelId="{2891F8A6-7320-4B68-A395-DE15F6E81129}" type="presParOf" srcId="{6164BB3F-3CCE-4484-AE11-9CA626D58A77}" destId="{4DBECFF3-CFDB-429A-9946-15AC23180982}" srcOrd="29" destOrd="0" presId="urn:microsoft.com/office/officeart/2008/layout/LinedList"/>
    <dgm:cxn modelId="{3F2ED0B6-430E-492F-ACDB-E66EAFC4153A}" type="presParOf" srcId="{6164BB3F-3CCE-4484-AE11-9CA626D58A77}" destId="{57AC9910-92CE-4790-B3EF-855B02CBB56B}"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A0BD67C-6785-411F-AF2B-2CF5EF6C8001}" type="doc">
      <dgm:prSet loTypeId="urn:microsoft.com/office/officeart/2005/8/layout/arrow2" loCatId="process" qsTypeId="urn:microsoft.com/office/officeart/2005/8/quickstyle/3d1" qsCatId="3D" csTypeId="urn:microsoft.com/office/officeart/2005/8/colors/accent2_4" csCatId="accent2" phldr="1"/>
      <dgm:spPr/>
      <dgm:t>
        <a:bodyPr/>
        <a:lstStyle/>
        <a:p>
          <a:endParaRPr lang="es-MX"/>
        </a:p>
      </dgm:t>
    </dgm:pt>
    <dgm:pt modelId="{7E2DC6B6-BD9B-4786-A9DA-2EC2631269F9}">
      <dgm:prSet phldrT="[Texto]"/>
      <dgm:spPr/>
      <dgm:t>
        <a:bodyPr/>
        <a:lstStyle/>
        <a:p>
          <a:r>
            <a:rPr lang="es-MX" dirty="0"/>
            <a:t>crédito</a:t>
          </a:r>
        </a:p>
      </dgm:t>
    </dgm:pt>
    <dgm:pt modelId="{94FDF439-7C17-4267-BDE5-F8B176426D64}" type="parTrans" cxnId="{6F4E8F60-7AE1-4E43-AD09-A5E111333E0C}">
      <dgm:prSet/>
      <dgm:spPr/>
      <dgm:t>
        <a:bodyPr/>
        <a:lstStyle/>
        <a:p>
          <a:endParaRPr lang="es-MX"/>
        </a:p>
      </dgm:t>
    </dgm:pt>
    <dgm:pt modelId="{0DA249F3-443A-4FE9-98F3-E9909E90E57E}" type="sibTrans" cxnId="{6F4E8F60-7AE1-4E43-AD09-A5E111333E0C}">
      <dgm:prSet/>
      <dgm:spPr/>
      <dgm:t>
        <a:bodyPr/>
        <a:lstStyle/>
        <a:p>
          <a:endParaRPr lang="es-MX"/>
        </a:p>
      </dgm:t>
    </dgm:pt>
    <dgm:pt modelId="{9131FB58-36D5-4A67-8B42-BFF5E234D45F}">
      <dgm:prSet phldrT="[Texto]"/>
      <dgm:spPr/>
      <dgm:t>
        <a:bodyPr/>
        <a:lstStyle/>
        <a:p>
          <a:r>
            <a:rPr lang="es-MX" dirty="0"/>
            <a:t>banca</a:t>
          </a:r>
        </a:p>
      </dgm:t>
    </dgm:pt>
    <dgm:pt modelId="{A4CD7426-79FF-4F57-BD99-520D7760223A}" type="parTrans" cxnId="{2C5F1598-0463-40F5-A364-651740D2332B}">
      <dgm:prSet/>
      <dgm:spPr/>
      <dgm:t>
        <a:bodyPr/>
        <a:lstStyle/>
        <a:p>
          <a:endParaRPr lang="es-MX"/>
        </a:p>
      </dgm:t>
    </dgm:pt>
    <dgm:pt modelId="{8F3A09D8-66E5-4F94-8618-970B9F61F415}" type="sibTrans" cxnId="{2C5F1598-0463-40F5-A364-651740D2332B}">
      <dgm:prSet/>
      <dgm:spPr/>
      <dgm:t>
        <a:bodyPr/>
        <a:lstStyle/>
        <a:p>
          <a:endParaRPr lang="es-MX"/>
        </a:p>
      </dgm:t>
    </dgm:pt>
    <dgm:pt modelId="{6A7D1C22-4CB0-4248-AE6F-5FF5EB3DD214}" type="pres">
      <dgm:prSet presAssocID="{AA0BD67C-6785-411F-AF2B-2CF5EF6C8001}" presName="arrowDiagram" presStyleCnt="0">
        <dgm:presLayoutVars>
          <dgm:chMax val="5"/>
          <dgm:dir/>
          <dgm:resizeHandles val="exact"/>
        </dgm:presLayoutVars>
      </dgm:prSet>
      <dgm:spPr/>
      <dgm:t>
        <a:bodyPr/>
        <a:lstStyle/>
        <a:p>
          <a:endParaRPr lang="es-MX"/>
        </a:p>
      </dgm:t>
    </dgm:pt>
    <dgm:pt modelId="{E0EEACC6-DC4D-44BE-9882-0D02C25C2222}" type="pres">
      <dgm:prSet presAssocID="{AA0BD67C-6785-411F-AF2B-2CF5EF6C8001}" presName="arrow" presStyleLbl="bgShp" presStyleIdx="0" presStyleCnt="1"/>
      <dgm:spPr/>
    </dgm:pt>
    <dgm:pt modelId="{F0F5165E-F3F1-45B1-9ED5-1451EA145D9D}" type="pres">
      <dgm:prSet presAssocID="{AA0BD67C-6785-411F-AF2B-2CF5EF6C8001}" presName="arrowDiagram2" presStyleCnt="0"/>
      <dgm:spPr/>
    </dgm:pt>
    <dgm:pt modelId="{599DD92B-8596-4DC2-8B96-ADEC6FDB23C7}" type="pres">
      <dgm:prSet presAssocID="{7E2DC6B6-BD9B-4786-A9DA-2EC2631269F9}" presName="bullet2a" presStyleLbl="node1" presStyleIdx="0" presStyleCnt="2"/>
      <dgm:spPr/>
    </dgm:pt>
    <dgm:pt modelId="{0E48DA55-DE83-4619-A43A-1C833BB98FA5}" type="pres">
      <dgm:prSet presAssocID="{7E2DC6B6-BD9B-4786-A9DA-2EC2631269F9}" presName="textBox2a" presStyleLbl="revTx" presStyleIdx="0" presStyleCnt="2">
        <dgm:presLayoutVars>
          <dgm:bulletEnabled val="1"/>
        </dgm:presLayoutVars>
      </dgm:prSet>
      <dgm:spPr/>
      <dgm:t>
        <a:bodyPr/>
        <a:lstStyle/>
        <a:p>
          <a:endParaRPr lang="es-MX"/>
        </a:p>
      </dgm:t>
    </dgm:pt>
    <dgm:pt modelId="{94BF3C0A-8B15-459E-9774-4644EA8B911C}" type="pres">
      <dgm:prSet presAssocID="{9131FB58-36D5-4A67-8B42-BFF5E234D45F}" presName="bullet2b" presStyleLbl="node1" presStyleIdx="1" presStyleCnt="2"/>
      <dgm:spPr/>
    </dgm:pt>
    <dgm:pt modelId="{96487340-EEE3-4E11-A71C-2F2E2F5B8A89}" type="pres">
      <dgm:prSet presAssocID="{9131FB58-36D5-4A67-8B42-BFF5E234D45F}" presName="textBox2b" presStyleLbl="revTx" presStyleIdx="1" presStyleCnt="2">
        <dgm:presLayoutVars>
          <dgm:bulletEnabled val="1"/>
        </dgm:presLayoutVars>
      </dgm:prSet>
      <dgm:spPr/>
      <dgm:t>
        <a:bodyPr/>
        <a:lstStyle/>
        <a:p>
          <a:endParaRPr lang="es-MX"/>
        </a:p>
      </dgm:t>
    </dgm:pt>
  </dgm:ptLst>
  <dgm:cxnLst>
    <dgm:cxn modelId="{EC28F401-ECC1-43FB-BB1F-8278F6117B7A}" type="presOf" srcId="{7E2DC6B6-BD9B-4786-A9DA-2EC2631269F9}" destId="{0E48DA55-DE83-4619-A43A-1C833BB98FA5}" srcOrd="0" destOrd="0" presId="urn:microsoft.com/office/officeart/2005/8/layout/arrow2"/>
    <dgm:cxn modelId="{56A7CFA7-0CC9-4AAD-A5AF-60E21F3AEBE3}" type="presOf" srcId="{AA0BD67C-6785-411F-AF2B-2CF5EF6C8001}" destId="{6A7D1C22-4CB0-4248-AE6F-5FF5EB3DD214}" srcOrd="0" destOrd="0" presId="urn:microsoft.com/office/officeart/2005/8/layout/arrow2"/>
    <dgm:cxn modelId="{6F4E8F60-7AE1-4E43-AD09-A5E111333E0C}" srcId="{AA0BD67C-6785-411F-AF2B-2CF5EF6C8001}" destId="{7E2DC6B6-BD9B-4786-A9DA-2EC2631269F9}" srcOrd="0" destOrd="0" parTransId="{94FDF439-7C17-4267-BDE5-F8B176426D64}" sibTransId="{0DA249F3-443A-4FE9-98F3-E9909E90E57E}"/>
    <dgm:cxn modelId="{6120762E-F794-43A4-8C89-0CD886E19F5F}" type="presOf" srcId="{9131FB58-36D5-4A67-8B42-BFF5E234D45F}" destId="{96487340-EEE3-4E11-A71C-2F2E2F5B8A89}" srcOrd="0" destOrd="0" presId="urn:microsoft.com/office/officeart/2005/8/layout/arrow2"/>
    <dgm:cxn modelId="{2C5F1598-0463-40F5-A364-651740D2332B}" srcId="{AA0BD67C-6785-411F-AF2B-2CF5EF6C8001}" destId="{9131FB58-36D5-4A67-8B42-BFF5E234D45F}" srcOrd="1" destOrd="0" parTransId="{A4CD7426-79FF-4F57-BD99-520D7760223A}" sibTransId="{8F3A09D8-66E5-4F94-8618-970B9F61F415}"/>
    <dgm:cxn modelId="{77016B98-AD38-470D-9474-D0970910CAE9}" type="presParOf" srcId="{6A7D1C22-4CB0-4248-AE6F-5FF5EB3DD214}" destId="{E0EEACC6-DC4D-44BE-9882-0D02C25C2222}" srcOrd="0" destOrd="0" presId="urn:microsoft.com/office/officeart/2005/8/layout/arrow2"/>
    <dgm:cxn modelId="{2AEC7BBB-57C8-468F-B677-8154AC33731E}" type="presParOf" srcId="{6A7D1C22-4CB0-4248-AE6F-5FF5EB3DD214}" destId="{F0F5165E-F3F1-45B1-9ED5-1451EA145D9D}" srcOrd="1" destOrd="0" presId="urn:microsoft.com/office/officeart/2005/8/layout/arrow2"/>
    <dgm:cxn modelId="{28092FA8-9888-481D-A0CE-86E511F53D37}" type="presParOf" srcId="{F0F5165E-F3F1-45B1-9ED5-1451EA145D9D}" destId="{599DD92B-8596-4DC2-8B96-ADEC6FDB23C7}" srcOrd="0" destOrd="0" presId="urn:microsoft.com/office/officeart/2005/8/layout/arrow2"/>
    <dgm:cxn modelId="{6611714B-BBA6-4958-B08A-E07F834ECC74}" type="presParOf" srcId="{F0F5165E-F3F1-45B1-9ED5-1451EA145D9D}" destId="{0E48DA55-DE83-4619-A43A-1C833BB98FA5}" srcOrd="1" destOrd="0" presId="urn:microsoft.com/office/officeart/2005/8/layout/arrow2"/>
    <dgm:cxn modelId="{F5FA6947-105B-4D3B-8D7A-5C366D917660}" type="presParOf" srcId="{F0F5165E-F3F1-45B1-9ED5-1451EA145D9D}" destId="{94BF3C0A-8B15-459E-9774-4644EA8B911C}" srcOrd="2" destOrd="0" presId="urn:microsoft.com/office/officeart/2005/8/layout/arrow2"/>
    <dgm:cxn modelId="{8582EB52-A4C8-4299-AE24-58B16C8E4B4A}" type="presParOf" srcId="{F0F5165E-F3F1-45B1-9ED5-1451EA145D9D}" destId="{96487340-EEE3-4E11-A71C-2F2E2F5B8A89}"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385D4D6-74A4-454A-BF14-D36CA79E51B0}" type="doc">
      <dgm:prSet loTypeId="urn:microsoft.com/office/officeart/2009/3/layout/StepUpProcess" loCatId="process" qsTypeId="urn:microsoft.com/office/officeart/2005/8/quickstyle/3d2" qsCatId="3D" csTypeId="urn:microsoft.com/office/officeart/2005/8/colors/accent2_2" csCatId="accent2" phldr="1"/>
      <dgm:spPr/>
      <dgm:t>
        <a:bodyPr/>
        <a:lstStyle/>
        <a:p>
          <a:endParaRPr lang="es-MX"/>
        </a:p>
      </dgm:t>
    </dgm:pt>
    <dgm:pt modelId="{1ACD9BC5-1891-4CAA-B4A6-299D72E4E0F0}">
      <dgm:prSet phldrT="[Texto]"/>
      <dgm:spPr/>
      <dgm:t>
        <a:bodyPr/>
        <a:lstStyle/>
        <a:p>
          <a:pPr algn="ctr"/>
          <a:r>
            <a:rPr lang="es-MX" b="1" dirty="0"/>
            <a:t>SCJN</a:t>
          </a:r>
        </a:p>
        <a:p>
          <a:pPr algn="ctr"/>
          <a:r>
            <a:rPr lang="es-MX" b="1" dirty="0"/>
            <a:t>SEGUNDA SALA </a:t>
          </a:r>
          <a:endParaRPr lang="es-MX" dirty="0"/>
        </a:p>
      </dgm:t>
    </dgm:pt>
    <dgm:pt modelId="{DB6D9BB3-E434-42BA-99F3-51A7D2D66A8C}" type="parTrans" cxnId="{921533C5-ED06-4ECD-91EA-F193AF8BA760}">
      <dgm:prSet/>
      <dgm:spPr/>
      <dgm:t>
        <a:bodyPr/>
        <a:lstStyle/>
        <a:p>
          <a:endParaRPr lang="es-MX"/>
        </a:p>
      </dgm:t>
    </dgm:pt>
    <dgm:pt modelId="{0C3E1E71-CC49-4162-93B9-2EAB7D4281C9}" type="sibTrans" cxnId="{921533C5-ED06-4ECD-91EA-F193AF8BA760}">
      <dgm:prSet/>
      <dgm:spPr/>
      <dgm:t>
        <a:bodyPr/>
        <a:lstStyle/>
        <a:p>
          <a:endParaRPr lang="es-MX"/>
        </a:p>
      </dgm:t>
    </dgm:pt>
    <dgm:pt modelId="{40CF9B1D-23EB-4224-8140-0A32B934D8A9}">
      <dgm:prSet phldrT="[Texto]"/>
      <dgm:spPr/>
      <dgm:t>
        <a:bodyPr/>
        <a:lstStyle/>
        <a:p>
          <a:pPr algn="ctr"/>
          <a:r>
            <a:rPr lang="es-MX" b="1" dirty="0"/>
            <a:t>“INDUSTRIA MADERERA, LOS CONFLICTOS LABORALES RELACIONADOS CON LA NO, NO SON DE COMPETENCIA FEDERAL”</a:t>
          </a:r>
          <a:endParaRPr lang="es-MX" dirty="0"/>
        </a:p>
      </dgm:t>
    </dgm:pt>
    <dgm:pt modelId="{0B60841A-E5D7-4BF9-9243-2C091419D506}" type="parTrans" cxnId="{C8B554BE-AC9E-4560-822F-D103B8945095}">
      <dgm:prSet/>
      <dgm:spPr/>
      <dgm:t>
        <a:bodyPr/>
        <a:lstStyle/>
        <a:p>
          <a:endParaRPr lang="es-MX"/>
        </a:p>
      </dgm:t>
    </dgm:pt>
    <dgm:pt modelId="{F4CE5291-735E-4B0B-BBFB-7F67B0224E1B}" type="sibTrans" cxnId="{C8B554BE-AC9E-4560-822F-D103B8945095}">
      <dgm:prSet/>
      <dgm:spPr/>
      <dgm:t>
        <a:bodyPr/>
        <a:lstStyle/>
        <a:p>
          <a:endParaRPr lang="es-MX"/>
        </a:p>
      </dgm:t>
    </dgm:pt>
    <dgm:pt modelId="{9FE48B5A-5B98-4EE0-BB07-BF803DA3B553}">
      <dgm:prSet phldrT="[Texto]"/>
      <dgm:spPr/>
      <dgm:t>
        <a:bodyPr/>
        <a:lstStyle/>
        <a:p>
          <a:pPr algn="ctr"/>
          <a:r>
            <a:rPr lang="es-MX" b="1" dirty="0"/>
            <a:t>1969</a:t>
          </a:r>
        </a:p>
        <a:p>
          <a:pPr algn="ctr"/>
          <a:r>
            <a:rPr lang="es-MX" b="1" dirty="0"/>
            <a:t>CRITERIO INFLUYENTE</a:t>
          </a:r>
          <a:endParaRPr lang="es-MX" dirty="0"/>
        </a:p>
      </dgm:t>
    </dgm:pt>
    <dgm:pt modelId="{0B442506-C848-45E0-9CA9-608D07E54933}" type="parTrans" cxnId="{88C80321-9EA9-4553-BFFE-239246FFBE08}">
      <dgm:prSet/>
      <dgm:spPr/>
      <dgm:t>
        <a:bodyPr/>
        <a:lstStyle/>
        <a:p>
          <a:endParaRPr lang="es-MX"/>
        </a:p>
      </dgm:t>
    </dgm:pt>
    <dgm:pt modelId="{D46DED77-DEE7-497E-A6C5-E5BAFFBD8960}" type="sibTrans" cxnId="{88C80321-9EA9-4553-BFFE-239246FFBE08}">
      <dgm:prSet/>
      <dgm:spPr/>
      <dgm:t>
        <a:bodyPr/>
        <a:lstStyle/>
        <a:p>
          <a:endParaRPr lang="es-MX"/>
        </a:p>
      </dgm:t>
    </dgm:pt>
    <dgm:pt modelId="{EBC94E7F-3116-44B7-A364-D8763EDCEFE4}" type="pres">
      <dgm:prSet presAssocID="{2385D4D6-74A4-454A-BF14-D36CA79E51B0}" presName="rootnode" presStyleCnt="0">
        <dgm:presLayoutVars>
          <dgm:chMax/>
          <dgm:chPref/>
          <dgm:dir/>
          <dgm:animLvl val="lvl"/>
        </dgm:presLayoutVars>
      </dgm:prSet>
      <dgm:spPr/>
      <dgm:t>
        <a:bodyPr/>
        <a:lstStyle/>
        <a:p>
          <a:endParaRPr lang="es-MX"/>
        </a:p>
      </dgm:t>
    </dgm:pt>
    <dgm:pt modelId="{41D715EE-AB88-439C-8565-EE0D1D87DEB9}" type="pres">
      <dgm:prSet presAssocID="{1ACD9BC5-1891-4CAA-B4A6-299D72E4E0F0}" presName="composite" presStyleCnt="0"/>
      <dgm:spPr/>
    </dgm:pt>
    <dgm:pt modelId="{A0FA234F-28C1-4F2C-8CF6-FD98A7483F18}" type="pres">
      <dgm:prSet presAssocID="{1ACD9BC5-1891-4CAA-B4A6-299D72E4E0F0}" presName="LShape" presStyleLbl="alignNode1" presStyleIdx="0" presStyleCnt="5"/>
      <dgm:spPr/>
    </dgm:pt>
    <dgm:pt modelId="{06FD2BB9-B1AB-40F7-A076-F301A98A637C}" type="pres">
      <dgm:prSet presAssocID="{1ACD9BC5-1891-4CAA-B4A6-299D72E4E0F0}" presName="ParentText" presStyleLbl="revTx" presStyleIdx="0" presStyleCnt="3">
        <dgm:presLayoutVars>
          <dgm:chMax val="0"/>
          <dgm:chPref val="0"/>
          <dgm:bulletEnabled val="1"/>
        </dgm:presLayoutVars>
      </dgm:prSet>
      <dgm:spPr/>
      <dgm:t>
        <a:bodyPr/>
        <a:lstStyle/>
        <a:p>
          <a:endParaRPr lang="es-MX"/>
        </a:p>
      </dgm:t>
    </dgm:pt>
    <dgm:pt modelId="{5C4E8B22-B492-4CDE-9A68-FC1BE5212F4B}" type="pres">
      <dgm:prSet presAssocID="{1ACD9BC5-1891-4CAA-B4A6-299D72E4E0F0}" presName="Triangle" presStyleLbl="alignNode1" presStyleIdx="1" presStyleCnt="5"/>
      <dgm:spPr/>
    </dgm:pt>
    <dgm:pt modelId="{0D597572-CD76-4609-BCFB-1FCA97DC887B}" type="pres">
      <dgm:prSet presAssocID="{0C3E1E71-CC49-4162-93B9-2EAB7D4281C9}" presName="sibTrans" presStyleCnt="0"/>
      <dgm:spPr/>
    </dgm:pt>
    <dgm:pt modelId="{B91C5687-DC53-4AD2-AC6A-05BAB3493CBD}" type="pres">
      <dgm:prSet presAssocID="{0C3E1E71-CC49-4162-93B9-2EAB7D4281C9}" presName="space" presStyleCnt="0"/>
      <dgm:spPr/>
    </dgm:pt>
    <dgm:pt modelId="{ECBF9024-E9BC-47BB-A9E9-78E9ED66411B}" type="pres">
      <dgm:prSet presAssocID="{40CF9B1D-23EB-4224-8140-0A32B934D8A9}" presName="composite" presStyleCnt="0"/>
      <dgm:spPr/>
    </dgm:pt>
    <dgm:pt modelId="{14B96F77-2FBB-436B-965F-50BDD665675A}" type="pres">
      <dgm:prSet presAssocID="{40CF9B1D-23EB-4224-8140-0A32B934D8A9}" presName="LShape" presStyleLbl="alignNode1" presStyleIdx="2" presStyleCnt="5"/>
      <dgm:spPr/>
    </dgm:pt>
    <dgm:pt modelId="{9794DF2B-65A9-4671-AE54-1FC860DC7C1A}" type="pres">
      <dgm:prSet presAssocID="{40CF9B1D-23EB-4224-8140-0A32B934D8A9}" presName="ParentText" presStyleLbl="revTx" presStyleIdx="1" presStyleCnt="3">
        <dgm:presLayoutVars>
          <dgm:chMax val="0"/>
          <dgm:chPref val="0"/>
          <dgm:bulletEnabled val="1"/>
        </dgm:presLayoutVars>
      </dgm:prSet>
      <dgm:spPr/>
      <dgm:t>
        <a:bodyPr/>
        <a:lstStyle/>
        <a:p>
          <a:endParaRPr lang="es-MX"/>
        </a:p>
      </dgm:t>
    </dgm:pt>
    <dgm:pt modelId="{EC8BFA52-E59B-4133-ABE6-E535F12152F9}" type="pres">
      <dgm:prSet presAssocID="{40CF9B1D-23EB-4224-8140-0A32B934D8A9}" presName="Triangle" presStyleLbl="alignNode1" presStyleIdx="3" presStyleCnt="5"/>
      <dgm:spPr/>
    </dgm:pt>
    <dgm:pt modelId="{A8B7FC29-C314-4F26-B06C-5778F56C954A}" type="pres">
      <dgm:prSet presAssocID="{F4CE5291-735E-4B0B-BBFB-7F67B0224E1B}" presName="sibTrans" presStyleCnt="0"/>
      <dgm:spPr/>
    </dgm:pt>
    <dgm:pt modelId="{13B75258-061A-4955-80E2-6D4AAF3D7ADD}" type="pres">
      <dgm:prSet presAssocID="{F4CE5291-735E-4B0B-BBFB-7F67B0224E1B}" presName="space" presStyleCnt="0"/>
      <dgm:spPr/>
    </dgm:pt>
    <dgm:pt modelId="{F9B8F2BD-E8DA-4433-9D45-903CD0DE4E30}" type="pres">
      <dgm:prSet presAssocID="{9FE48B5A-5B98-4EE0-BB07-BF803DA3B553}" presName="composite" presStyleCnt="0"/>
      <dgm:spPr/>
    </dgm:pt>
    <dgm:pt modelId="{6178CFF8-9E73-4905-A2AA-C104E8E395DF}" type="pres">
      <dgm:prSet presAssocID="{9FE48B5A-5B98-4EE0-BB07-BF803DA3B553}" presName="LShape" presStyleLbl="alignNode1" presStyleIdx="4" presStyleCnt="5"/>
      <dgm:spPr/>
    </dgm:pt>
    <dgm:pt modelId="{A1DE1DC1-9033-40D9-AAC7-3247D9C7649C}" type="pres">
      <dgm:prSet presAssocID="{9FE48B5A-5B98-4EE0-BB07-BF803DA3B553}" presName="ParentText" presStyleLbl="revTx" presStyleIdx="2" presStyleCnt="3">
        <dgm:presLayoutVars>
          <dgm:chMax val="0"/>
          <dgm:chPref val="0"/>
          <dgm:bulletEnabled val="1"/>
        </dgm:presLayoutVars>
      </dgm:prSet>
      <dgm:spPr/>
      <dgm:t>
        <a:bodyPr/>
        <a:lstStyle/>
        <a:p>
          <a:endParaRPr lang="es-MX"/>
        </a:p>
      </dgm:t>
    </dgm:pt>
  </dgm:ptLst>
  <dgm:cxnLst>
    <dgm:cxn modelId="{921533C5-ED06-4ECD-91EA-F193AF8BA760}" srcId="{2385D4D6-74A4-454A-BF14-D36CA79E51B0}" destId="{1ACD9BC5-1891-4CAA-B4A6-299D72E4E0F0}" srcOrd="0" destOrd="0" parTransId="{DB6D9BB3-E434-42BA-99F3-51A7D2D66A8C}" sibTransId="{0C3E1E71-CC49-4162-93B9-2EAB7D4281C9}"/>
    <dgm:cxn modelId="{6AB4AB2B-7C82-4DB0-B406-ED2F22EF3088}" type="presOf" srcId="{1ACD9BC5-1891-4CAA-B4A6-299D72E4E0F0}" destId="{06FD2BB9-B1AB-40F7-A076-F301A98A637C}" srcOrd="0" destOrd="0" presId="urn:microsoft.com/office/officeart/2009/3/layout/StepUpProcess"/>
    <dgm:cxn modelId="{C8B554BE-AC9E-4560-822F-D103B8945095}" srcId="{2385D4D6-74A4-454A-BF14-D36CA79E51B0}" destId="{40CF9B1D-23EB-4224-8140-0A32B934D8A9}" srcOrd="1" destOrd="0" parTransId="{0B60841A-E5D7-4BF9-9243-2C091419D506}" sibTransId="{F4CE5291-735E-4B0B-BBFB-7F67B0224E1B}"/>
    <dgm:cxn modelId="{31BE6466-22EE-4942-9D8C-F0163234490B}" type="presOf" srcId="{9FE48B5A-5B98-4EE0-BB07-BF803DA3B553}" destId="{A1DE1DC1-9033-40D9-AAC7-3247D9C7649C}" srcOrd="0" destOrd="0" presId="urn:microsoft.com/office/officeart/2009/3/layout/StepUpProcess"/>
    <dgm:cxn modelId="{A3049234-1204-4A06-9BE6-79179DD04CC2}" type="presOf" srcId="{40CF9B1D-23EB-4224-8140-0A32B934D8A9}" destId="{9794DF2B-65A9-4671-AE54-1FC860DC7C1A}" srcOrd="0" destOrd="0" presId="urn:microsoft.com/office/officeart/2009/3/layout/StepUpProcess"/>
    <dgm:cxn modelId="{B045BB99-FFC4-4FE2-B944-D66D08B5A1D4}" type="presOf" srcId="{2385D4D6-74A4-454A-BF14-D36CA79E51B0}" destId="{EBC94E7F-3116-44B7-A364-D8763EDCEFE4}" srcOrd="0" destOrd="0" presId="urn:microsoft.com/office/officeart/2009/3/layout/StepUpProcess"/>
    <dgm:cxn modelId="{88C80321-9EA9-4553-BFFE-239246FFBE08}" srcId="{2385D4D6-74A4-454A-BF14-D36CA79E51B0}" destId="{9FE48B5A-5B98-4EE0-BB07-BF803DA3B553}" srcOrd="2" destOrd="0" parTransId="{0B442506-C848-45E0-9CA9-608D07E54933}" sibTransId="{D46DED77-DEE7-497E-A6C5-E5BAFFBD8960}"/>
    <dgm:cxn modelId="{03744417-DBF3-49D4-8302-2EB713B5812D}" type="presParOf" srcId="{EBC94E7F-3116-44B7-A364-D8763EDCEFE4}" destId="{41D715EE-AB88-439C-8565-EE0D1D87DEB9}" srcOrd="0" destOrd="0" presId="urn:microsoft.com/office/officeart/2009/3/layout/StepUpProcess"/>
    <dgm:cxn modelId="{CA77F681-F44B-4048-9D69-461EA5E9A363}" type="presParOf" srcId="{41D715EE-AB88-439C-8565-EE0D1D87DEB9}" destId="{A0FA234F-28C1-4F2C-8CF6-FD98A7483F18}" srcOrd="0" destOrd="0" presId="urn:microsoft.com/office/officeart/2009/3/layout/StepUpProcess"/>
    <dgm:cxn modelId="{7EB50B3C-37B3-43A5-AF36-ECBCA2A58799}" type="presParOf" srcId="{41D715EE-AB88-439C-8565-EE0D1D87DEB9}" destId="{06FD2BB9-B1AB-40F7-A076-F301A98A637C}" srcOrd="1" destOrd="0" presId="urn:microsoft.com/office/officeart/2009/3/layout/StepUpProcess"/>
    <dgm:cxn modelId="{5E70553A-22A2-44BC-AAC6-671B7E72C171}" type="presParOf" srcId="{41D715EE-AB88-439C-8565-EE0D1D87DEB9}" destId="{5C4E8B22-B492-4CDE-9A68-FC1BE5212F4B}" srcOrd="2" destOrd="0" presId="urn:microsoft.com/office/officeart/2009/3/layout/StepUpProcess"/>
    <dgm:cxn modelId="{FB9BD2A9-0752-460D-9839-4F1CCA854FD9}" type="presParOf" srcId="{EBC94E7F-3116-44B7-A364-D8763EDCEFE4}" destId="{0D597572-CD76-4609-BCFB-1FCA97DC887B}" srcOrd="1" destOrd="0" presId="urn:microsoft.com/office/officeart/2009/3/layout/StepUpProcess"/>
    <dgm:cxn modelId="{A3F4C7ED-912B-4A45-B7AE-0A75366FF7D0}" type="presParOf" srcId="{0D597572-CD76-4609-BCFB-1FCA97DC887B}" destId="{B91C5687-DC53-4AD2-AC6A-05BAB3493CBD}" srcOrd="0" destOrd="0" presId="urn:microsoft.com/office/officeart/2009/3/layout/StepUpProcess"/>
    <dgm:cxn modelId="{60D2670D-5824-42FB-B2BE-10EBE81E79E7}" type="presParOf" srcId="{EBC94E7F-3116-44B7-A364-D8763EDCEFE4}" destId="{ECBF9024-E9BC-47BB-A9E9-78E9ED66411B}" srcOrd="2" destOrd="0" presId="urn:microsoft.com/office/officeart/2009/3/layout/StepUpProcess"/>
    <dgm:cxn modelId="{3E47E124-092E-45DF-88E8-FDCC4A347FB0}" type="presParOf" srcId="{ECBF9024-E9BC-47BB-A9E9-78E9ED66411B}" destId="{14B96F77-2FBB-436B-965F-50BDD665675A}" srcOrd="0" destOrd="0" presId="urn:microsoft.com/office/officeart/2009/3/layout/StepUpProcess"/>
    <dgm:cxn modelId="{53D54F5E-FF5D-42C4-A5C9-1B9E7D8C69C8}" type="presParOf" srcId="{ECBF9024-E9BC-47BB-A9E9-78E9ED66411B}" destId="{9794DF2B-65A9-4671-AE54-1FC860DC7C1A}" srcOrd="1" destOrd="0" presId="urn:microsoft.com/office/officeart/2009/3/layout/StepUpProcess"/>
    <dgm:cxn modelId="{550AE7E7-0098-459F-9EF2-7F8AC6C563EC}" type="presParOf" srcId="{ECBF9024-E9BC-47BB-A9E9-78E9ED66411B}" destId="{EC8BFA52-E59B-4133-ABE6-E535F12152F9}" srcOrd="2" destOrd="0" presId="urn:microsoft.com/office/officeart/2009/3/layout/StepUpProcess"/>
    <dgm:cxn modelId="{ACC8F16E-ED91-4B8B-86C4-3B961DE1D89F}" type="presParOf" srcId="{EBC94E7F-3116-44B7-A364-D8763EDCEFE4}" destId="{A8B7FC29-C314-4F26-B06C-5778F56C954A}" srcOrd="3" destOrd="0" presId="urn:microsoft.com/office/officeart/2009/3/layout/StepUpProcess"/>
    <dgm:cxn modelId="{B8A56112-65E9-4277-A827-8A82160755B4}" type="presParOf" srcId="{A8B7FC29-C314-4F26-B06C-5778F56C954A}" destId="{13B75258-061A-4955-80E2-6D4AAF3D7ADD}" srcOrd="0" destOrd="0" presId="urn:microsoft.com/office/officeart/2009/3/layout/StepUpProcess"/>
    <dgm:cxn modelId="{45954186-7264-44F2-995E-4AC36573094F}" type="presParOf" srcId="{EBC94E7F-3116-44B7-A364-D8763EDCEFE4}" destId="{F9B8F2BD-E8DA-4433-9D45-903CD0DE4E30}" srcOrd="4" destOrd="0" presId="urn:microsoft.com/office/officeart/2009/3/layout/StepUpProcess"/>
    <dgm:cxn modelId="{5CD9F3E8-7BF9-45B7-95C4-454A4C44A97A}" type="presParOf" srcId="{F9B8F2BD-E8DA-4433-9D45-903CD0DE4E30}" destId="{6178CFF8-9E73-4905-A2AA-C104E8E395DF}" srcOrd="0" destOrd="0" presId="urn:microsoft.com/office/officeart/2009/3/layout/StepUpProcess"/>
    <dgm:cxn modelId="{D466371A-7089-46E5-8AB1-3BAE048E144E}" type="presParOf" srcId="{F9B8F2BD-E8DA-4433-9D45-903CD0DE4E30}" destId="{A1DE1DC1-9033-40D9-AAC7-3247D9C7649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B832AE9-21CE-425F-8B63-B5BE3A310C5F}" type="doc">
      <dgm:prSet loTypeId="urn:microsoft.com/office/officeart/2009/3/layout/CircleRelationship" loCatId="relationship" qsTypeId="urn:microsoft.com/office/officeart/2005/8/quickstyle/3d1" qsCatId="3D" csTypeId="urn:microsoft.com/office/officeart/2005/8/colors/accent2_3" csCatId="accent2" phldr="1"/>
      <dgm:spPr/>
      <dgm:t>
        <a:bodyPr/>
        <a:lstStyle/>
        <a:p>
          <a:endParaRPr lang="es-MX"/>
        </a:p>
      </dgm:t>
    </dgm:pt>
    <dgm:pt modelId="{93D78B61-B788-4244-BD41-7684A598C792}">
      <dgm:prSet phldrT="[Texto]" custT="1"/>
      <dgm:spPr/>
      <dgm:t>
        <a:bodyPr/>
        <a:lstStyle/>
        <a:p>
          <a:r>
            <a:rPr lang="es-MX" sz="2800" b="1" dirty="0">
              <a:effectLst>
                <a:reflection blurRad="6350" stA="55000" endA="300" endPos="45500" dir="5400000" sy="-100000" algn="bl" rotWithShape="0"/>
              </a:effectLst>
            </a:rPr>
            <a:t>Art.123, </a:t>
          </a:r>
        </a:p>
        <a:p>
          <a:r>
            <a:rPr lang="es-MX" sz="2800" b="1" dirty="0">
              <a:effectLst>
                <a:reflection blurRad="6350" stA="55000" endA="300" endPos="45500" dir="5400000" sy="-100000" algn="bl" rotWithShape="0"/>
              </a:effectLst>
            </a:rPr>
            <a:t>apartado A, </a:t>
          </a:r>
        </a:p>
        <a:p>
          <a:r>
            <a:rPr lang="es-MX" sz="2800" b="1" dirty="0">
              <a:effectLst>
                <a:reflection blurRad="6350" stA="55000" endA="300" endPos="45500" dir="5400000" sy="-100000" algn="bl" rotWithShape="0"/>
              </a:effectLst>
            </a:rPr>
            <a:t>fracciones XX y XXXI</a:t>
          </a:r>
          <a:endParaRPr lang="es-MX" sz="2800" dirty="0">
            <a:effectLst>
              <a:reflection blurRad="6350" stA="55000" endA="300" endPos="45500" dir="5400000" sy="-100000" algn="bl" rotWithShape="0"/>
            </a:effectLst>
          </a:endParaRPr>
        </a:p>
      </dgm:t>
    </dgm:pt>
    <dgm:pt modelId="{366969F2-41E2-46E8-96AD-F8F344968159}" type="parTrans" cxnId="{B8B2A9B0-6D79-4CA3-A8B3-16F75DF044B6}">
      <dgm:prSet/>
      <dgm:spPr/>
      <dgm:t>
        <a:bodyPr/>
        <a:lstStyle/>
        <a:p>
          <a:endParaRPr lang="es-MX">
            <a:effectLst>
              <a:reflection blurRad="6350" stA="55000" endA="300" endPos="45500" dir="5400000" sy="-100000" algn="bl" rotWithShape="0"/>
            </a:effectLst>
          </a:endParaRPr>
        </a:p>
      </dgm:t>
    </dgm:pt>
    <dgm:pt modelId="{10F350D9-6D9C-413B-AD69-132BC219114B}" type="sibTrans" cxnId="{B8B2A9B0-6D79-4CA3-A8B3-16F75DF044B6}">
      <dgm:prSet/>
      <dgm:spPr/>
      <dgm:t>
        <a:bodyPr/>
        <a:lstStyle/>
        <a:p>
          <a:endParaRPr lang="es-MX">
            <a:effectLst>
              <a:reflection blurRad="6350" stA="55000" endA="300" endPos="45500" dir="5400000" sy="-100000" algn="bl" rotWithShape="0"/>
            </a:effectLst>
          </a:endParaRPr>
        </a:p>
      </dgm:t>
    </dgm:pt>
    <dgm:pt modelId="{AF77AA10-7CB4-4B02-A5C8-E9CC7C08006E}">
      <dgm:prSet phldrT="[Texto]"/>
      <dgm:spPr/>
      <dgm:t>
        <a:bodyPr/>
        <a:lstStyle/>
        <a:p>
          <a:r>
            <a:rPr lang="es-MX" b="1" dirty="0">
              <a:effectLst>
                <a:reflection blurRad="6350" stA="55000" endA="300" endPos="45500" dir="5400000" sy="-100000" algn="bl" rotWithShape="0"/>
              </a:effectLst>
            </a:rPr>
            <a:t>DISTRIBUCIÓN DE COMPETENCIA</a:t>
          </a:r>
        </a:p>
      </dgm:t>
    </dgm:pt>
    <dgm:pt modelId="{D128358E-6E42-47D0-B33E-F3B2C7BA84D6}" type="parTrans" cxnId="{72851802-A1BB-41C2-91E3-A355BA5CA0E8}">
      <dgm:prSet/>
      <dgm:spPr/>
      <dgm:t>
        <a:bodyPr/>
        <a:lstStyle/>
        <a:p>
          <a:endParaRPr lang="es-MX">
            <a:effectLst>
              <a:reflection blurRad="6350" stA="55000" endA="300" endPos="45500" dir="5400000" sy="-100000" algn="bl" rotWithShape="0"/>
            </a:effectLst>
          </a:endParaRPr>
        </a:p>
      </dgm:t>
    </dgm:pt>
    <dgm:pt modelId="{42A30A58-A64F-4340-BE95-519FB17C64C2}" type="sibTrans" cxnId="{72851802-A1BB-41C2-91E3-A355BA5CA0E8}">
      <dgm:prSet/>
      <dgm:spPr/>
      <dgm:t>
        <a:bodyPr/>
        <a:lstStyle/>
        <a:p>
          <a:endParaRPr lang="es-MX">
            <a:effectLst>
              <a:reflection blurRad="6350" stA="55000" endA="300" endPos="45500" dir="5400000" sy="-100000" algn="bl" rotWithShape="0"/>
            </a:effectLst>
          </a:endParaRPr>
        </a:p>
      </dgm:t>
    </dgm:pt>
    <dgm:pt modelId="{0EF0B511-F053-44A8-A671-85EECD428948}" type="pres">
      <dgm:prSet presAssocID="{AB832AE9-21CE-425F-8B63-B5BE3A310C5F}" presName="Name0" presStyleCnt="0">
        <dgm:presLayoutVars>
          <dgm:chMax val="1"/>
          <dgm:chPref val="1"/>
        </dgm:presLayoutVars>
      </dgm:prSet>
      <dgm:spPr/>
      <dgm:t>
        <a:bodyPr/>
        <a:lstStyle/>
        <a:p>
          <a:endParaRPr lang="es-MX"/>
        </a:p>
      </dgm:t>
    </dgm:pt>
    <dgm:pt modelId="{FF579393-EA0F-4198-9B94-4018554FBE84}" type="pres">
      <dgm:prSet presAssocID="{93D78B61-B788-4244-BD41-7684A598C792}" presName="Parent" presStyleLbl="node0" presStyleIdx="0" presStyleCnt="1">
        <dgm:presLayoutVars>
          <dgm:chMax val="5"/>
          <dgm:chPref val="5"/>
        </dgm:presLayoutVars>
      </dgm:prSet>
      <dgm:spPr/>
      <dgm:t>
        <a:bodyPr/>
        <a:lstStyle/>
        <a:p>
          <a:endParaRPr lang="es-MX"/>
        </a:p>
      </dgm:t>
    </dgm:pt>
    <dgm:pt modelId="{741AA3D9-308A-4CBE-8896-EBDA568FEF86}" type="pres">
      <dgm:prSet presAssocID="{93D78B61-B788-4244-BD41-7684A598C792}" presName="Accent1" presStyleLbl="node1" presStyleIdx="0" presStyleCnt="9"/>
      <dgm:spPr/>
    </dgm:pt>
    <dgm:pt modelId="{D20912D6-E9E6-4D4A-AAE4-18DCC5A77E09}" type="pres">
      <dgm:prSet presAssocID="{93D78B61-B788-4244-BD41-7684A598C792}" presName="Accent2" presStyleLbl="node1" presStyleIdx="1" presStyleCnt="9"/>
      <dgm:spPr/>
    </dgm:pt>
    <dgm:pt modelId="{D4ACE181-42EB-4B57-A1CE-EC0B1407FB08}" type="pres">
      <dgm:prSet presAssocID="{93D78B61-B788-4244-BD41-7684A598C792}" presName="Accent3" presStyleLbl="node1" presStyleIdx="2" presStyleCnt="9"/>
      <dgm:spPr/>
    </dgm:pt>
    <dgm:pt modelId="{6E6D4378-E406-4494-833F-35B3FD090D08}" type="pres">
      <dgm:prSet presAssocID="{93D78B61-B788-4244-BD41-7684A598C792}" presName="Accent4" presStyleLbl="node1" presStyleIdx="3" presStyleCnt="9"/>
      <dgm:spPr/>
    </dgm:pt>
    <dgm:pt modelId="{2CFDEE94-D7F5-43D1-AFEE-75D667937F03}" type="pres">
      <dgm:prSet presAssocID="{93D78B61-B788-4244-BD41-7684A598C792}" presName="Accent5" presStyleLbl="node1" presStyleIdx="4" presStyleCnt="9"/>
      <dgm:spPr/>
    </dgm:pt>
    <dgm:pt modelId="{1100BA86-957B-4129-9C25-F80F98684DE7}" type="pres">
      <dgm:prSet presAssocID="{93D78B61-B788-4244-BD41-7684A598C792}" presName="Accent6" presStyleLbl="node1" presStyleIdx="5" presStyleCnt="9"/>
      <dgm:spPr/>
    </dgm:pt>
    <dgm:pt modelId="{79767769-A6DD-4FA4-92E1-A33A852A6050}" type="pres">
      <dgm:prSet presAssocID="{AF77AA10-7CB4-4B02-A5C8-E9CC7C08006E}" presName="Child1" presStyleLbl="node1" presStyleIdx="6" presStyleCnt="9">
        <dgm:presLayoutVars>
          <dgm:chMax val="0"/>
          <dgm:chPref val="0"/>
        </dgm:presLayoutVars>
      </dgm:prSet>
      <dgm:spPr/>
      <dgm:t>
        <a:bodyPr/>
        <a:lstStyle/>
        <a:p>
          <a:endParaRPr lang="es-MX"/>
        </a:p>
      </dgm:t>
    </dgm:pt>
    <dgm:pt modelId="{B4E27166-8F56-419A-B4AE-06395699148D}" type="pres">
      <dgm:prSet presAssocID="{AF77AA10-7CB4-4B02-A5C8-E9CC7C08006E}" presName="Accent7" presStyleCnt="0"/>
      <dgm:spPr/>
    </dgm:pt>
    <dgm:pt modelId="{BAC8E176-43B6-4EEF-B140-5DB3EE0AEF29}" type="pres">
      <dgm:prSet presAssocID="{AF77AA10-7CB4-4B02-A5C8-E9CC7C08006E}" presName="AccentHold1" presStyleLbl="node1" presStyleIdx="7" presStyleCnt="9"/>
      <dgm:spPr/>
    </dgm:pt>
    <dgm:pt modelId="{247B65D0-89F2-4EB7-9A04-7DF9E508C043}" type="pres">
      <dgm:prSet presAssocID="{AF77AA10-7CB4-4B02-A5C8-E9CC7C08006E}" presName="Accent8" presStyleCnt="0"/>
      <dgm:spPr/>
    </dgm:pt>
    <dgm:pt modelId="{FE0A0F1D-16FB-4201-8BD5-99E088ADC752}" type="pres">
      <dgm:prSet presAssocID="{AF77AA10-7CB4-4B02-A5C8-E9CC7C08006E}" presName="AccentHold2" presStyleLbl="node1" presStyleIdx="8" presStyleCnt="9"/>
      <dgm:spPr/>
    </dgm:pt>
  </dgm:ptLst>
  <dgm:cxnLst>
    <dgm:cxn modelId="{72851802-A1BB-41C2-91E3-A355BA5CA0E8}" srcId="{93D78B61-B788-4244-BD41-7684A598C792}" destId="{AF77AA10-7CB4-4B02-A5C8-E9CC7C08006E}" srcOrd="0" destOrd="0" parTransId="{D128358E-6E42-47D0-B33E-F3B2C7BA84D6}" sibTransId="{42A30A58-A64F-4340-BE95-519FB17C64C2}"/>
    <dgm:cxn modelId="{7918441D-FF55-4F3F-B0BC-759D87315F00}" type="presOf" srcId="{93D78B61-B788-4244-BD41-7684A598C792}" destId="{FF579393-EA0F-4198-9B94-4018554FBE84}" srcOrd="0" destOrd="0" presId="urn:microsoft.com/office/officeart/2009/3/layout/CircleRelationship"/>
    <dgm:cxn modelId="{B76B08FF-D6BE-40EA-9F47-9503FB5F270E}" type="presOf" srcId="{AB832AE9-21CE-425F-8B63-B5BE3A310C5F}" destId="{0EF0B511-F053-44A8-A671-85EECD428948}" srcOrd="0" destOrd="0" presId="urn:microsoft.com/office/officeart/2009/3/layout/CircleRelationship"/>
    <dgm:cxn modelId="{B8B2A9B0-6D79-4CA3-A8B3-16F75DF044B6}" srcId="{AB832AE9-21CE-425F-8B63-B5BE3A310C5F}" destId="{93D78B61-B788-4244-BD41-7684A598C792}" srcOrd="0" destOrd="0" parTransId="{366969F2-41E2-46E8-96AD-F8F344968159}" sibTransId="{10F350D9-6D9C-413B-AD69-132BC219114B}"/>
    <dgm:cxn modelId="{B10421AD-D694-44EC-82F8-ACF83A1C526E}" type="presOf" srcId="{AF77AA10-7CB4-4B02-A5C8-E9CC7C08006E}" destId="{79767769-A6DD-4FA4-92E1-A33A852A6050}" srcOrd="0" destOrd="0" presId="urn:microsoft.com/office/officeart/2009/3/layout/CircleRelationship"/>
    <dgm:cxn modelId="{8B6A5A55-D7E2-4A83-8E02-1B86AA8912F8}" type="presParOf" srcId="{0EF0B511-F053-44A8-A671-85EECD428948}" destId="{FF579393-EA0F-4198-9B94-4018554FBE84}" srcOrd="0" destOrd="0" presId="urn:microsoft.com/office/officeart/2009/3/layout/CircleRelationship"/>
    <dgm:cxn modelId="{228101EA-C486-4800-B77E-DE62BFDB82E9}" type="presParOf" srcId="{0EF0B511-F053-44A8-A671-85EECD428948}" destId="{741AA3D9-308A-4CBE-8896-EBDA568FEF86}" srcOrd="1" destOrd="0" presId="urn:microsoft.com/office/officeart/2009/3/layout/CircleRelationship"/>
    <dgm:cxn modelId="{27EF1234-FE0F-48DF-A8D8-159DA6EF813F}" type="presParOf" srcId="{0EF0B511-F053-44A8-A671-85EECD428948}" destId="{D20912D6-E9E6-4D4A-AAE4-18DCC5A77E09}" srcOrd="2" destOrd="0" presId="urn:microsoft.com/office/officeart/2009/3/layout/CircleRelationship"/>
    <dgm:cxn modelId="{8313CBA5-B2F5-4C46-8240-CAC158123BF2}" type="presParOf" srcId="{0EF0B511-F053-44A8-A671-85EECD428948}" destId="{D4ACE181-42EB-4B57-A1CE-EC0B1407FB08}" srcOrd="3" destOrd="0" presId="urn:microsoft.com/office/officeart/2009/3/layout/CircleRelationship"/>
    <dgm:cxn modelId="{A5BECBA2-EFCC-424E-932E-6C530F54C440}" type="presParOf" srcId="{0EF0B511-F053-44A8-A671-85EECD428948}" destId="{6E6D4378-E406-4494-833F-35B3FD090D08}" srcOrd="4" destOrd="0" presId="urn:microsoft.com/office/officeart/2009/3/layout/CircleRelationship"/>
    <dgm:cxn modelId="{11E7D215-684D-445E-9A37-A5275A538E3C}" type="presParOf" srcId="{0EF0B511-F053-44A8-A671-85EECD428948}" destId="{2CFDEE94-D7F5-43D1-AFEE-75D667937F03}" srcOrd="5" destOrd="0" presId="urn:microsoft.com/office/officeart/2009/3/layout/CircleRelationship"/>
    <dgm:cxn modelId="{8531143F-A4C9-4B9A-A96F-86AD726EA4F1}" type="presParOf" srcId="{0EF0B511-F053-44A8-A671-85EECD428948}" destId="{1100BA86-957B-4129-9C25-F80F98684DE7}" srcOrd="6" destOrd="0" presId="urn:microsoft.com/office/officeart/2009/3/layout/CircleRelationship"/>
    <dgm:cxn modelId="{00E9BF91-54E3-45CC-B4AD-61FDD182894A}" type="presParOf" srcId="{0EF0B511-F053-44A8-A671-85EECD428948}" destId="{79767769-A6DD-4FA4-92E1-A33A852A6050}" srcOrd="7" destOrd="0" presId="urn:microsoft.com/office/officeart/2009/3/layout/CircleRelationship"/>
    <dgm:cxn modelId="{C287F471-2A99-4812-946E-9514F69230DF}" type="presParOf" srcId="{0EF0B511-F053-44A8-A671-85EECD428948}" destId="{B4E27166-8F56-419A-B4AE-06395699148D}" srcOrd="8" destOrd="0" presId="urn:microsoft.com/office/officeart/2009/3/layout/CircleRelationship"/>
    <dgm:cxn modelId="{E3B6DDA4-A977-4BB6-82C9-5084755FD44D}" type="presParOf" srcId="{B4E27166-8F56-419A-B4AE-06395699148D}" destId="{BAC8E176-43B6-4EEF-B140-5DB3EE0AEF29}" srcOrd="0" destOrd="0" presId="urn:microsoft.com/office/officeart/2009/3/layout/CircleRelationship"/>
    <dgm:cxn modelId="{42FD2758-BEDE-4C9C-A773-284781E8D449}" type="presParOf" srcId="{0EF0B511-F053-44A8-A671-85EECD428948}" destId="{247B65D0-89F2-4EB7-9A04-7DF9E508C043}" srcOrd="9" destOrd="0" presId="urn:microsoft.com/office/officeart/2009/3/layout/CircleRelationship"/>
    <dgm:cxn modelId="{4DFA00EA-8146-4758-A510-4864CE0AADF9}" type="presParOf" srcId="{247B65D0-89F2-4EB7-9A04-7DF9E508C043}" destId="{FE0A0F1D-16FB-4201-8BD5-99E088ADC75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DE3EE0-A59C-4F43-A227-151B47FF8B4A}" type="doc">
      <dgm:prSet loTypeId="urn:microsoft.com/office/officeart/2009/3/layout/CircleRelationship" loCatId="relationship" qsTypeId="urn:microsoft.com/office/officeart/2005/8/quickstyle/3d1" qsCatId="3D" csTypeId="urn:microsoft.com/office/officeart/2005/8/colors/accent2_5" csCatId="accent2" phldr="1"/>
      <dgm:spPr/>
      <dgm:t>
        <a:bodyPr/>
        <a:lstStyle/>
        <a:p>
          <a:endParaRPr lang="es-MX"/>
        </a:p>
      </dgm:t>
    </dgm:pt>
    <dgm:pt modelId="{4B167FBD-A3A8-4F34-A9C6-A7F1FF090DD5}">
      <dgm:prSet phldrT="[Texto]" custT="1"/>
      <dgm:spPr/>
      <dgm:t>
        <a:bodyPr/>
        <a:lstStyle/>
        <a:p>
          <a:r>
            <a:rPr lang="es-MX" sz="2800" b="1" dirty="0"/>
            <a:t>REFORMA</a:t>
          </a:r>
        </a:p>
        <a:p>
          <a:r>
            <a:rPr lang="es-MX" sz="2800" b="1" dirty="0"/>
            <a:t>24/II/2017</a:t>
          </a:r>
        </a:p>
      </dgm:t>
    </dgm:pt>
    <dgm:pt modelId="{E09D3BB4-17EB-45A0-82E7-45984647BBD9}" type="parTrans" cxnId="{29592FB1-8FDD-41C9-BFD8-82872B90657D}">
      <dgm:prSet/>
      <dgm:spPr/>
      <dgm:t>
        <a:bodyPr/>
        <a:lstStyle/>
        <a:p>
          <a:endParaRPr lang="es-MX"/>
        </a:p>
      </dgm:t>
    </dgm:pt>
    <dgm:pt modelId="{6BD5C40B-80F6-4DBA-AE62-C1292AC42E47}" type="sibTrans" cxnId="{29592FB1-8FDD-41C9-BFD8-82872B90657D}">
      <dgm:prSet/>
      <dgm:spPr/>
      <dgm:t>
        <a:bodyPr/>
        <a:lstStyle/>
        <a:p>
          <a:endParaRPr lang="es-MX"/>
        </a:p>
      </dgm:t>
    </dgm:pt>
    <dgm:pt modelId="{F5F082FE-F6BC-41A9-83CB-5112060174BE}">
      <dgm:prSet phldrT="[Texto]"/>
      <dgm:spPr/>
      <dgm:t>
        <a:bodyPr/>
        <a:lstStyle/>
        <a:p>
          <a:r>
            <a:rPr lang="es-MX" b="1" dirty="0"/>
            <a:t>Art. 123, apartado A, fracciones XVIII, XIX, XX, XXI y XXVII, inciso b) </a:t>
          </a:r>
        </a:p>
      </dgm:t>
    </dgm:pt>
    <dgm:pt modelId="{131A1C70-03F2-42AA-93F2-2FA18973AFCA}" type="parTrans" cxnId="{B32B2D97-1EC7-4C66-85AA-B54FFD7C6BA7}">
      <dgm:prSet/>
      <dgm:spPr/>
      <dgm:t>
        <a:bodyPr/>
        <a:lstStyle/>
        <a:p>
          <a:endParaRPr lang="es-MX"/>
        </a:p>
      </dgm:t>
    </dgm:pt>
    <dgm:pt modelId="{FF060A59-D6F5-4764-A95B-58CE6C9AF4B2}" type="sibTrans" cxnId="{B32B2D97-1EC7-4C66-85AA-B54FFD7C6BA7}">
      <dgm:prSet/>
      <dgm:spPr/>
      <dgm:t>
        <a:bodyPr/>
        <a:lstStyle/>
        <a:p>
          <a:endParaRPr lang="es-MX"/>
        </a:p>
      </dgm:t>
    </dgm:pt>
    <dgm:pt modelId="{6EADF60D-68EA-4AA9-915C-7B719A84D527}">
      <dgm:prSet phldrT="[Texto]"/>
      <dgm:spPr/>
      <dgm:t>
        <a:bodyPr/>
        <a:lstStyle/>
        <a:p>
          <a:r>
            <a:rPr lang="es-MX" b="1" dirty="0"/>
            <a:t>Art.107, fracción V, inciso d),</a:t>
          </a:r>
          <a:endParaRPr lang="es-MX" dirty="0"/>
        </a:p>
      </dgm:t>
    </dgm:pt>
    <dgm:pt modelId="{C5B4033B-45AE-4DB3-B8AC-D376F7917BB2}" type="parTrans" cxnId="{488BB30E-5516-4B55-ABB9-B00A05A8B442}">
      <dgm:prSet/>
      <dgm:spPr/>
      <dgm:t>
        <a:bodyPr/>
        <a:lstStyle/>
        <a:p>
          <a:endParaRPr lang="es-MX"/>
        </a:p>
      </dgm:t>
    </dgm:pt>
    <dgm:pt modelId="{598A4BD4-D191-4613-BD86-0E5277E473D3}" type="sibTrans" cxnId="{488BB30E-5516-4B55-ABB9-B00A05A8B442}">
      <dgm:prSet/>
      <dgm:spPr/>
      <dgm:t>
        <a:bodyPr/>
        <a:lstStyle/>
        <a:p>
          <a:endParaRPr lang="es-MX"/>
        </a:p>
      </dgm:t>
    </dgm:pt>
    <dgm:pt modelId="{A5DAA654-E2A1-42D3-8D0F-425CAEAAC61F}" type="pres">
      <dgm:prSet presAssocID="{9EDE3EE0-A59C-4F43-A227-151B47FF8B4A}" presName="Name0" presStyleCnt="0">
        <dgm:presLayoutVars>
          <dgm:chMax val="1"/>
          <dgm:chPref val="1"/>
        </dgm:presLayoutVars>
      </dgm:prSet>
      <dgm:spPr/>
      <dgm:t>
        <a:bodyPr/>
        <a:lstStyle/>
        <a:p>
          <a:endParaRPr lang="es-MX"/>
        </a:p>
      </dgm:t>
    </dgm:pt>
    <dgm:pt modelId="{BB5EDF9F-6B54-4EF9-A103-52A378C3E0AD}" type="pres">
      <dgm:prSet presAssocID="{4B167FBD-A3A8-4F34-A9C6-A7F1FF090DD5}" presName="Parent" presStyleLbl="node0" presStyleIdx="0" presStyleCnt="1" custLinFactNeighborX="669" custLinFactNeighborY="-416">
        <dgm:presLayoutVars>
          <dgm:chMax val="5"/>
          <dgm:chPref val="5"/>
        </dgm:presLayoutVars>
      </dgm:prSet>
      <dgm:spPr/>
      <dgm:t>
        <a:bodyPr/>
        <a:lstStyle/>
        <a:p>
          <a:endParaRPr lang="es-MX"/>
        </a:p>
      </dgm:t>
    </dgm:pt>
    <dgm:pt modelId="{8BBE1E38-1F75-43D8-A0F1-C0D4489E1313}" type="pres">
      <dgm:prSet presAssocID="{4B167FBD-A3A8-4F34-A9C6-A7F1FF090DD5}" presName="Accent1" presStyleLbl="node1" presStyleIdx="0" presStyleCnt="13"/>
      <dgm:spPr/>
    </dgm:pt>
    <dgm:pt modelId="{1B8E1E8F-05EF-4FEE-9278-9496495F2B8F}" type="pres">
      <dgm:prSet presAssocID="{4B167FBD-A3A8-4F34-A9C6-A7F1FF090DD5}" presName="Accent2" presStyleLbl="node1" presStyleIdx="1" presStyleCnt="13"/>
      <dgm:spPr/>
    </dgm:pt>
    <dgm:pt modelId="{C4725B4F-B859-4425-8D66-D79093752D7A}" type="pres">
      <dgm:prSet presAssocID="{4B167FBD-A3A8-4F34-A9C6-A7F1FF090DD5}" presName="Accent3" presStyleLbl="node1" presStyleIdx="2" presStyleCnt="13"/>
      <dgm:spPr/>
    </dgm:pt>
    <dgm:pt modelId="{353F181F-7DF3-4FEB-8EBD-BC8EDFE9E45E}" type="pres">
      <dgm:prSet presAssocID="{4B167FBD-A3A8-4F34-A9C6-A7F1FF090DD5}" presName="Accent4" presStyleLbl="node1" presStyleIdx="3" presStyleCnt="13"/>
      <dgm:spPr/>
    </dgm:pt>
    <dgm:pt modelId="{460F3347-9764-4E1C-B987-8EED40E6B1FF}" type="pres">
      <dgm:prSet presAssocID="{4B167FBD-A3A8-4F34-A9C6-A7F1FF090DD5}" presName="Accent5" presStyleLbl="node1" presStyleIdx="4" presStyleCnt="13"/>
      <dgm:spPr/>
    </dgm:pt>
    <dgm:pt modelId="{6C46F262-AB57-48B5-9ED1-5B203BDE8C1E}" type="pres">
      <dgm:prSet presAssocID="{4B167FBD-A3A8-4F34-A9C6-A7F1FF090DD5}" presName="Accent6" presStyleLbl="node1" presStyleIdx="5" presStyleCnt="13"/>
      <dgm:spPr/>
    </dgm:pt>
    <dgm:pt modelId="{AFD7ED33-68C7-4AFF-BFF5-0998BAD96FAC}" type="pres">
      <dgm:prSet presAssocID="{F5F082FE-F6BC-41A9-83CB-5112060174BE}" presName="Child1" presStyleLbl="node1" presStyleIdx="6" presStyleCnt="13" custScaleX="114522" custScaleY="119565">
        <dgm:presLayoutVars>
          <dgm:chMax val="0"/>
          <dgm:chPref val="0"/>
        </dgm:presLayoutVars>
      </dgm:prSet>
      <dgm:spPr/>
      <dgm:t>
        <a:bodyPr/>
        <a:lstStyle/>
        <a:p>
          <a:endParaRPr lang="es-MX"/>
        </a:p>
      </dgm:t>
    </dgm:pt>
    <dgm:pt modelId="{0C5B1B24-EC3A-4740-A42E-65825F96A05C}" type="pres">
      <dgm:prSet presAssocID="{F5F082FE-F6BC-41A9-83CB-5112060174BE}" presName="Accent7" presStyleCnt="0"/>
      <dgm:spPr/>
    </dgm:pt>
    <dgm:pt modelId="{AF8512C3-BEC4-42B0-AD88-2C1572AD02D3}" type="pres">
      <dgm:prSet presAssocID="{F5F082FE-F6BC-41A9-83CB-5112060174BE}" presName="AccentHold1" presStyleLbl="node1" presStyleIdx="7" presStyleCnt="13"/>
      <dgm:spPr/>
    </dgm:pt>
    <dgm:pt modelId="{5458457B-DF39-4302-AED8-B36A87A7178C}" type="pres">
      <dgm:prSet presAssocID="{F5F082FE-F6BC-41A9-83CB-5112060174BE}" presName="Accent8" presStyleCnt="0"/>
      <dgm:spPr/>
    </dgm:pt>
    <dgm:pt modelId="{990133FD-1268-4E30-B204-43FB9A476DF3}" type="pres">
      <dgm:prSet presAssocID="{F5F082FE-F6BC-41A9-83CB-5112060174BE}" presName="AccentHold2" presStyleLbl="node1" presStyleIdx="8" presStyleCnt="13"/>
      <dgm:spPr/>
    </dgm:pt>
    <dgm:pt modelId="{444FA392-82AF-4535-93D5-511C337D0353}" type="pres">
      <dgm:prSet presAssocID="{6EADF60D-68EA-4AA9-915C-7B719A84D527}" presName="Child2" presStyleLbl="node1" presStyleIdx="9" presStyleCnt="13" custScaleX="128345" custScaleY="117146">
        <dgm:presLayoutVars>
          <dgm:chMax val="0"/>
          <dgm:chPref val="0"/>
        </dgm:presLayoutVars>
      </dgm:prSet>
      <dgm:spPr/>
      <dgm:t>
        <a:bodyPr/>
        <a:lstStyle/>
        <a:p>
          <a:endParaRPr lang="es-MX"/>
        </a:p>
      </dgm:t>
    </dgm:pt>
    <dgm:pt modelId="{295E3189-7C6F-4F8D-8EA6-CE4A3FD1406C}" type="pres">
      <dgm:prSet presAssocID="{6EADF60D-68EA-4AA9-915C-7B719A84D527}" presName="Accent9" presStyleCnt="0"/>
      <dgm:spPr/>
    </dgm:pt>
    <dgm:pt modelId="{C61A3386-4158-4732-A7B7-F0B6FA7E0C7F}" type="pres">
      <dgm:prSet presAssocID="{6EADF60D-68EA-4AA9-915C-7B719A84D527}" presName="AccentHold1" presStyleLbl="node1" presStyleIdx="10" presStyleCnt="13"/>
      <dgm:spPr/>
    </dgm:pt>
    <dgm:pt modelId="{E8E514B5-0B40-49CC-BEDF-5903B8E9456F}" type="pres">
      <dgm:prSet presAssocID="{6EADF60D-68EA-4AA9-915C-7B719A84D527}" presName="Accent10" presStyleCnt="0"/>
      <dgm:spPr/>
    </dgm:pt>
    <dgm:pt modelId="{AC82E639-7663-4955-AA0E-4602AB1EF503}" type="pres">
      <dgm:prSet presAssocID="{6EADF60D-68EA-4AA9-915C-7B719A84D527}" presName="AccentHold2" presStyleLbl="node1" presStyleIdx="11" presStyleCnt="13"/>
      <dgm:spPr/>
    </dgm:pt>
    <dgm:pt modelId="{E05B78A7-A842-4DED-BA16-7DA4C8C6ADFB}" type="pres">
      <dgm:prSet presAssocID="{6EADF60D-68EA-4AA9-915C-7B719A84D527}" presName="Accent11" presStyleCnt="0"/>
      <dgm:spPr/>
    </dgm:pt>
    <dgm:pt modelId="{734223DB-1C0A-411C-8963-B36C06FC9469}" type="pres">
      <dgm:prSet presAssocID="{6EADF60D-68EA-4AA9-915C-7B719A84D527}" presName="AccentHold3" presStyleLbl="node1" presStyleIdx="12" presStyleCnt="13"/>
      <dgm:spPr/>
    </dgm:pt>
  </dgm:ptLst>
  <dgm:cxnLst>
    <dgm:cxn modelId="{B32B2D97-1EC7-4C66-85AA-B54FFD7C6BA7}" srcId="{4B167FBD-A3A8-4F34-A9C6-A7F1FF090DD5}" destId="{F5F082FE-F6BC-41A9-83CB-5112060174BE}" srcOrd="0" destOrd="0" parTransId="{131A1C70-03F2-42AA-93F2-2FA18973AFCA}" sibTransId="{FF060A59-D6F5-4764-A95B-58CE6C9AF4B2}"/>
    <dgm:cxn modelId="{C060B13B-8E55-4432-B571-7F4960E4A6C3}" type="presOf" srcId="{4B167FBD-A3A8-4F34-A9C6-A7F1FF090DD5}" destId="{BB5EDF9F-6B54-4EF9-A103-52A378C3E0AD}" srcOrd="0" destOrd="0" presId="urn:microsoft.com/office/officeart/2009/3/layout/CircleRelationship"/>
    <dgm:cxn modelId="{F68EDCB7-A983-4604-9763-D6277DBD7911}" type="presOf" srcId="{F5F082FE-F6BC-41A9-83CB-5112060174BE}" destId="{AFD7ED33-68C7-4AFF-BFF5-0998BAD96FAC}" srcOrd="0" destOrd="0" presId="urn:microsoft.com/office/officeart/2009/3/layout/CircleRelationship"/>
    <dgm:cxn modelId="{488BB30E-5516-4B55-ABB9-B00A05A8B442}" srcId="{4B167FBD-A3A8-4F34-A9C6-A7F1FF090DD5}" destId="{6EADF60D-68EA-4AA9-915C-7B719A84D527}" srcOrd="1" destOrd="0" parTransId="{C5B4033B-45AE-4DB3-B8AC-D376F7917BB2}" sibTransId="{598A4BD4-D191-4613-BD86-0E5277E473D3}"/>
    <dgm:cxn modelId="{29592FB1-8FDD-41C9-BFD8-82872B90657D}" srcId="{9EDE3EE0-A59C-4F43-A227-151B47FF8B4A}" destId="{4B167FBD-A3A8-4F34-A9C6-A7F1FF090DD5}" srcOrd="0" destOrd="0" parTransId="{E09D3BB4-17EB-45A0-82E7-45984647BBD9}" sibTransId="{6BD5C40B-80F6-4DBA-AE62-C1292AC42E47}"/>
    <dgm:cxn modelId="{E7879D11-CC23-4CE0-A0B1-D24BA9F732C0}" type="presOf" srcId="{9EDE3EE0-A59C-4F43-A227-151B47FF8B4A}" destId="{A5DAA654-E2A1-42D3-8D0F-425CAEAAC61F}" srcOrd="0" destOrd="0" presId="urn:microsoft.com/office/officeart/2009/3/layout/CircleRelationship"/>
    <dgm:cxn modelId="{7EF4BC0C-5971-4372-A91A-4F5142F11797}" type="presOf" srcId="{6EADF60D-68EA-4AA9-915C-7B719A84D527}" destId="{444FA392-82AF-4535-93D5-511C337D0353}" srcOrd="0" destOrd="0" presId="urn:microsoft.com/office/officeart/2009/3/layout/CircleRelationship"/>
    <dgm:cxn modelId="{698FF39E-1E5C-4CD6-A2E2-F446B35D99FF}" type="presParOf" srcId="{A5DAA654-E2A1-42D3-8D0F-425CAEAAC61F}" destId="{BB5EDF9F-6B54-4EF9-A103-52A378C3E0AD}" srcOrd="0" destOrd="0" presId="urn:microsoft.com/office/officeart/2009/3/layout/CircleRelationship"/>
    <dgm:cxn modelId="{3127D14C-8F5B-464E-9C89-3F80B34DA5C4}" type="presParOf" srcId="{A5DAA654-E2A1-42D3-8D0F-425CAEAAC61F}" destId="{8BBE1E38-1F75-43D8-A0F1-C0D4489E1313}" srcOrd="1" destOrd="0" presId="urn:microsoft.com/office/officeart/2009/3/layout/CircleRelationship"/>
    <dgm:cxn modelId="{072FCD43-E72C-436E-9B78-1423C43D1B06}" type="presParOf" srcId="{A5DAA654-E2A1-42D3-8D0F-425CAEAAC61F}" destId="{1B8E1E8F-05EF-4FEE-9278-9496495F2B8F}" srcOrd="2" destOrd="0" presId="urn:microsoft.com/office/officeart/2009/3/layout/CircleRelationship"/>
    <dgm:cxn modelId="{CAA085B1-BC4E-487F-99FD-EB8D5A9DC99D}" type="presParOf" srcId="{A5DAA654-E2A1-42D3-8D0F-425CAEAAC61F}" destId="{C4725B4F-B859-4425-8D66-D79093752D7A}" srcOrd="3" destOrd="0" presId="urn:microsoft.com/office/officeart/2009/3/layout/CircleRelationship"/>
    <dgm:cxn modelId="{3880380A-AC57-4CBF-8C6C-ABC39D36EE31}" type="presParOf" srcId="{A5DAA654-E2A1-42D3-8D0F-425CAEAAC61F}" destId="{353F181F-7DF3-4FEB-8EBD-BC8EDFE9E45E}" srcOrd="4" destOrd="0" presId="urn:microsoft.com/office/officeart/2009/3/layout/CircleRelationship"/>
    <dgm:cxn modelId="{D3FCF77C-C227-4E2A-BF91-02614BD42263}" type="presParOf" srcId="{A5DAA654-E2A1-42D3-8D0F-425CAEAAC61F}" destId="{460F3347-9764-4E1C-B987-8EED40E6B1FF}" srcOrd="5" destOrd="0" presId="urn:microsoft.com/office/officeart/2009/3/layout/CircleRelationship"/>
    <dgm:cxn modelId="{BE13A614-5C6D-47BE-82A4-898FD84EA563}" type="presParOf" srcId="{A5DAA654-E2A1-42D3-8D0F-425CAEAAC61F}" destId="{6C46F262-AB57-48B5-9ED1-5B203BDE8C1E}" srcOrd="6" destOrd="0" presId="urn:microsoft.com/office/officeart/2009/3/layout/CircleRelationship"/>
    <dgm:cxn modelId="{FE4E4D75-EE09-4213-A421-2941A48C4583}" type="presParOf" srcId="{A5DAA654-E2A1-42D3-8D0F-425CAEAAC61F}" destId="{AFD7ED33-68C7-4AFF-BFF5-0998BAD96FAC}" srcOrd="7" destOrd="0" presId="urn:microsoft.com/office/officeart/2009/3/layout/CircleRelationship"/>
    <dgm:cxn modelId="{97A3F8F8-5239-4B8C-9163-77E33F853EA7}" type="presParOf" srcId="{A5DAA654-E2A1-42D3-8D0F-425CAEAAC61F}" destId="{0C5B1B24-EC3A-4740-A42E-65825F96A05C}" srcOrd="8" destOrd="0" presId="urn:microsoft.com/office/officeart/2009/3/layout/CircleRelationship"/>
    <dgm:cxn modelId="{E46F2707-EDBC-4315-A6BE-55BEBFACC9D3}" type="presParOf" srcId="{0C5B1B24-EC3A-4740-A42E-65825F96A05C}" destId="{AF8512C3-BEC4-42B0-AD88-2C1572AD02D3}" srcOrd="0" destOrd="0" presId="urn:microsoft.com/office/officeart/2009/3/layout/CircleRelationship"/>
    <dgm:cxn modelId="{419FBA30-7DF5-4D43-99CB-CA8396826420}" type="presParOf" srcId="{A5DAA654-E2A1-42D3-8D0F-425CAEAAC61F}" destId="{5458457B-DF39-4302-AED8-B36A87A7178C}" srcOrd="9" destOrd="0" presId="urn:microsoft.com/office/officeart/2009/3/layout/CircleRelationship"/>
    <dgm:cxn modelId="{45FE2ABB-EE86-4FED-ADE8-4CB083201482}" type="presParOf" srcId="{5458457B-DF39-4302-AED8-B36A87A7178C}" destId="{990133FD-1268-4E30-B204-43FB9A476DF3}" srcOrd="0" destOrd="0" presId="urn:microsoft.com/office/officeart/2009/3/layout/CircleRelationship"/>
    <dgm:cxn modelId="{E2D76770-5692-495B-A9E6-0C6ED3582AC3}" type="presParOf" srcId="{A5DAA654-E2A1-42D3-8D0F-425CAEAAC61F}" destId="{444FA392-82AF-4535-93D5-511C337D0353}" srcOrd="10" destOrd="0" presId="urn:microsoft.com/office/officeart/2009/3/layout/CircleRelationship"/>
    <dgm:cxn modelId="{42195C59-773E-4FBA-834E-E7FB840C92D1}" type="presParOf" srcId="{A5DAA654-E2A1-42D3-8D0F-425CAEAAC61F}" destId="{295E3189-7C6F-4F8D-8EA6-CE4A3FD1406C}" srcOrd="11" destOrd="0" presId="urn:microsoft.com/office/officeart/2009/3/layout/CircleRelationship"/>
    <dgm:cxn modelId="{117B161C-8461-41B7-BF3E-3B59D3415258}" type="presParOf" srcId="{295E3189-7C6F-4F8D-8EA6-CE4A3FD1406C}" destId="{C61A3386-4158-4732-A7B7-F0B6FA7E0C7F}" srcOrd="0" destOrd="0" presId="urn:microsoft.com/office/officeart/2009/3/layout/CircleRelationship"/>
    <dgm:cxn modelId="{77F8FAC3-9943-413B-BA89-F87178F61DAC}" type="presParOf" srcId="{A5DAA654-E2A1-42D3-8D0F-425CAEAAC61F}" destId="{E8E514B5-0B40-49CC-BEDF-5903B8E9456F}" srcOrd="12" destOrd="0" presId="urn:microsoft.com/office/officeart/2009/3/layout/CircleRelationship"/>
    <dgm:cxn modelId="{6665FD09-9DB8-4A7A-9E13-F533D6B956F7}" type="presParOf" srcId="{E8E514B5-0B40-49CC-BEDF-5903B8E9456F}" destId="{AC82E639-7663-4955-AA0E-4602AB1EF503}" srcOrd="0" destOrd="0" presId="urn:microsoft.com/office/officeart/2009/3/layout/CircleRelationship"/>
    <dgm:cxn modelId="{0F2B82B1-AB4E-489D-B386-6ED35C2504EC}" type="presParOf" srcId="{A5DAA654-E2A1-42D3-8D0F-425CAEAAC61F}" destId="{E05B78A7-A842-4DED-BA16-7DA4C8C6ADFB}" srcOrd="13" destOrd="0" presId="urn:microsoft.com/office/officeart/2009/3/layout/CircleRelationship"/>
    <dgm:cxn modelId="{FFA7B915-604B-4C3E-ABDC-47E991A68CAE}" type="presParOf" srcId="{E05B78A7-A842-4DED-BA16-7DA4C8C6ADFB}" destId="{734223DB-1C0A-411C-8963-B36C06FC9469}"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FFCA3BC-568A-4B1B-89C0-CF068F072AB3}" type="doc">
      <dgm:prSet loTypeId="urn:microsoft.com/office/officeart/2005/8/layout/hProcess3" loCatId="process" qsTypeId="urn:microsoft.com/office/officeart/2005/8/quickstyle/simple2" qsCatId="simple" csTypeId="urn:microsoft.com/office/officeart/2005/8/colors/accent2_5" csCatId="accent2" phldr="1"/>
      <dgm:spPr/>
      <dgm:t>
        <a:bodyPr/>
        <a:lstStyle/>
        <a:p>
          <a:endParaRPr lang="es-MX"/>
        </a:p>
      </dgm:t>
    </dgm:pt>
    <dgm:pt modelId="{A5BB99CD-B0AD-4275-9FBC-BE3FEA58FC30}">
      <dgm:prSet phldrT="[Texto]" custT="1"/>
      <dgm:spPr/>
      <dgm:t>
        <a:bodyPr/>
        <a:lstStyle/>
        <a:p>
          <a:pPr algn="ctr"/>
          <a:r>
            <a:rPr lang="es-MX" sz="1900" b="1" dirty="0"/>
            <a:t>La concepción del derecho del trabajo ha variado en el tiempo, especialmente hace 40 años.</a:t>
          </a:r>
        </a:p>
      </dgm:t>
    </dgm:pt>
    <dgm:pt modelId="{9F9D134F-2B26-4692-9DBB-9C0DA3298DFA}" type="sibTrans" cxnId="{933B65EE-8951-40E0-95F6-B24D14C6DCA7}">
      <dgm:prSet/>
      <dgm:spPr/>
      <dgm:t>
        <a:bodyPr/>
        <a:lstStyle/>
        <a:p>
          <a:endParaRPr lang="es-MX" sz="1900"/>
        </a:p>
      </dgm:t>
    </dgm:pt>
    <dgm:pt modelId="{164C04ED-9584-4CA0-9FB2-BDF46821EF0E}" type="parTrans" cxnId="{933B65EE-8951-40E0-95F6-B24D14C6DCA7}">
      <dgm:prSet/>
      <dgm:spPr/>
      <dgm:t>
        <a:bodyPr/>
        <a:lstStyle/>
        <a:p>
          <a:endParaRPr lang="es-MX" sz="1900"/>
        </a:p>
      </dgm:t>
    </dgm:pt>
    <dgm:pt modelId="{CA128296-B49F-47E3-B0DB-727805DFE06F}">
      <dgm:prSet phldrT="[Texto]" custT="1"/>
      <dgm:spPr/>
      <dgm:t>
        <a:bodyPr/>
        <a:lstStyle/>
        <a:p>
          <a:pPr algn="just"/>
          <a:endParaRPr lang="es-MX" sz="1900" dirty="0"/>
        </a:p>
      </dgm:t>
    </dgm:pt>
    <dgm:pt modelId="{F00B2821-0FE4-4F1A-B7E3-C4B879FEF06A}" type="sibTrans" cxnId="{94F5F6BB-89CB-475D-8C79-2E9BE0EC533B}">
      <dgm:prSet/>
      <dgm:spPr/>
      <dgm:t>
        <a:bodyPr/>
        <a:lstStyle/>
        <a:p>
          <a:endParaRPr lang="es-MX" sz="1900"/>
        </a:p>
      </dgm:t>
    </dgm:pt>
    <dgm:pt modelId="{2C0756F4-8CE0-4964-B71F-D756462C052A}" type="parTrans" cxnId="{94F5F6BB-89CB-475D-8C79-2E9BE0EC533B}">
      <dgm:prSet/>
      <dgm:spPr/>
      <dgm:t>
        <a:bodyPr/>
        <a:lstStyle/>
        <a:p>
          <a:endParaRPr lang="es-MX" sz="1900"/>
        </a:p>
      </dgm:t>
    </dgm:pt>
    <dgm:pt modelId="{3D763598-E15E-4861-8D16-CC4612C74CC5}" type="pres">
      <dgm:prSet presAssocID="{FFFCA3BC-568A-4B1B-89C0-CF068F072AB3}" presName="Name0" presStyleCnt="0">
        <dgm:presLayoutVars>
          <dgm:dir/>
          <dgm:animLvl val="lvl"/>
          <dgm:resizeHandles val="exact"/>
        </dgm:presLayoutVars>
      </dgm:prSet>
      <dgm:spPr/>
      <dgm:t>
        <a:bodyPr/>
        <a:lstStyle/>
        <a:p>
          <a:endParaRPr lang="es-MX"/>
        </a:p>
      </dgm:t>
    </dgm:pt>
    <dgm:pt modelId="{E53B777F-EAA6-48AC-9696-09B36F7304D1}" type="pres">
      <dgm:prSet presAssocID="{FFFCA3BC-568A-4B1B-89C0-CF068F072AB3}" presName="dummy" presStyleCnt="0"/>
      <dgm:spPr/>
    </dgm:pt>
    <dgm:pt modelId="{7A91335B-BE7B-45D3-A832-CAF70EB1AAC9}" type="pres">
      <dgm:prSet presAssocID="{FFFCA3BC-568A-4B1B-89C0-CF068F072AB3}" presName="linH" presStyleCnt="0"/>
      <dgm:spPr/>
    </dgm:pt>
    <dgm:pt modelId="{450A6146-49D0-4D83-9EBA-6F98681042B5}" type="pres">
      <dgm:prSet presAssocID="{FFFCA3BC-568A-4B1B-89C0-CF068F072AB3}" presName="padding1" presStyleCnt="0"/>
      <dgm:spPr/>
    </dgm:pt>
    <dgm:pt modelId="{25C05F79-D0DE-4440-8A72-9210CA5A2E12}" type="pres">
      <dgm:prSet presAssocID="{A5BB99CD-B0AD-4275-9FBC-BE3FEA58FC30}" presName="linV" presStyleCnt="0"/>
      <dgm:spPr/>
    </dgm:pt>
    <dgm:pt modelId="{568949B7-03F1-4212-B848-A322BF37DC4B}" type="pres">
      <dgm:prSet presAssocID="{A5BB99CD-B0AD-4275-9FBC-BE3FEA58FC30}" presName="spVertical1" presStyleCnt="0"/>
      <dgm:spPr/>
    </dgm:pt>
    <dgm:pt modelId="{51E4228C-F642-42C3-9DD9-E32BE6DC5B4C}" type="pres">
      <dgm:prSet presAssocID="{A5BB99CD-B0AD-4275-9FBC-BE3FEA58FC30}" presName="parTx" presStyleLbl="revTx" presStyleIdx="0" presStyleCnt="2" custScaleX="234176" custScaleY="62806" custLinFactNeighborX="22063" custLinFactNeighborY="37158">
        <dgm:presLayoutVars>
          <dgm:chMax val="0"/>
          <dgm:chPref val="0"/>
          <dgm:bulletEnabled val="1"/>
        </dgm:presLayoutVars>
      </dgm:prSet>
      <dgm:spPr/>
      <dgm:t>
        <a:bodyPr/>
        <a:lstStyle/>
        <a:p>
          <a:endParaRPr lang="es-MX"/>
        </a:p>
      </dgm:t>
    </dgm:pt>
    <dgm:pt modelId="{799D7D77-E81C-46E0-8FD0-2D392A75406B}" type="pres">
      <dgm:prSet presAssocID="{A5BB99CD-B0AD-4275-9FBC-BE3FEA58FC30}" presName="spVertical2" presStyleCnt="0"/>
      <dgm:spPr/>
    </dgm:pt>
    <dgm:pt modelId="{E9DB9062-C616-40C1-8DDB-392C3DCD0C6C}" type="pres">
      <dgm:prSet presAssocID="{A5BB99CD-B0AD-4275-9FBC-BE3FEA58FC30}" presName="spVertical3" presStyleCnt="0"/>
      <dgm:spPr/>
    </dgm:pt>
    <dgm:pt modelId="{C49FA545-81DA-420F-9C85-002E19095C33}" type="pres">
      <dgm:prSet presAssocID="{9F9D134F-2B26-4692-9DBB-9C0DA3298DFA}" presName="space" presStyleCnt="0"/>
      <dgm:spPr/>
    </dgm:pt>
    <dgm:pt modelId="{ADA597EF-3F86-4CCB-9477-075A1909F59B}" type="pres">
      <dgm:prSet presAssocID="{CA128296-B49F-47E3-B0DB-727805DFE06F}" presName="linV" presStyleCnt="0"/>
      <dgm:spPr/>
    </dgm:pt>
    <dgm:pt modelId="{07385BCE-F5D2-44FD-9EC0-226B4CF76D87}" type="pres">
      <dgm:prSet presAssocID="{CA128296-B49F-47E3-B0DB-727805DFE06F}" presName="spVertical1" presStyleCnt="0"/>
      <dgm:spPr/>
    </dgm:pt>
    <dgm:pt modelId="{B2053A6B-68AC-44B9-ABA7-C12D6EC1F8B9}" type="pres">
      <dgm:prSet presAssocID="{CA128296-B49F-47E3-B0DB-727805DFE06F}" presName="parTx" presStyleLbl="revTx" presStyleIdx="1" presStyleCnt="2">
        <dgm:presLayoutVars>
          <dgm:chMax val="0"/>
          <dgm:chPref val="0"/>
          <dgm:bulletEnabled val="1"/>
        </dgm:presLayoutVars>
      </dgm:prSet>
      <dgm:spPr/>
      <dgm:t>
        <a:bodyPr/>
        <a:lstStyle/>
        <a:p>
          <a:endParaRPr lang="es-MX"/>
        </a:p>
      </dgm:t>
    </dgm:pt>
    <dgm:pt modelId="{9DF1814B-6FCF-41A9-9B62-6F9ACD1AFC69}" type="pres">
      <dgm:prSet presAssocID="{CA128296-B49F-47E3-B0DB-727805DFE06F}" presName="spVertical2" presStyleCnt="0"/>
      <dgm:spPr/>
    </dgm:pt>
    <dgm:pt modelId="{4A7BB33C-4A73-43CE-BF41-6170E398EA02}" type="pres">
      <dgm:prSet presAssocID="{CA128296-B49F-47E3-B0DB-727805DFE06F}" presName="spVertical3" presStyleCnt="0"/>
      <dgm:spPr/>
    </dgm:pt>
    <dgm:pt modelId="{98FB66DD-C97C-4F2B-98E5-3995DB255206}" type="pres">
      <dgm:prSet presAssocID="{FFFCA3BC-568A-4B1B-89C0-CF068F072AB3}" presName="padding2" presStyleCnt="0"/>
      <dgm:spPr/>
    </dgm:pt>
    <dgm:pt modelId="{FDDF48AD-9C0C-46B2-BDF7-9720C0FD12D0}" type="pres">
      <dgm:prSet presAssocID="{FFFCA3BC-568A-4B1B-89C0-CF068F072AB3}" presName="negArrow" presStyleCnt="0"/>
      <dgm:spPr/>
    </dgm:pt>
    <dgm:pt modelId="{AEC5D66E-4818-411F-A463-B1D4EE787D24}" type="pres">
      <dgm:prSet presAssocID="{FFFCA3BC-568A-4B1B-89C0-CF068F072AB3}" presName="backgroundArrow" presStyleLbl="node1" presStyleIdx="0" presStyleCnt="1" custScaleY="100011" custLinFactNeighborX="-703"/>
      <dgm:spPr>
        <a:solidFill>
          <a:schemeClr val="accent2">
            <a:lumMod val="40000"/>
            <a:lumOff val="60000"/>
            <a:alpha val="90000"/>
          </a:schemeClr>
        </a:solidFill>
      </dgm:spPr>
    </dgm:pt>
  </dgm:ptLst>
  <dgm:cxnLst>
    <dgm:cxn modelId="{94F5F6BB-89CB-475D-8C79-2E9BE0EC533B}" srcId="{FFFCA3BC-568A-4B1B-89C0-CF068F072AB3}" destId="{CA128296-B49F-47E3-B0DB-727805DFE06F}" srcOrd="1" destOrd="0" parTransId="{2C0756F4-8CE0-4964-B71F-D756462C052A}" sibTransId="{F00B2821-0FE4-4F1A-B7E3-C4B879FEF06A}"/>
    <dgm:cxn modelId="{E6189223-0A7E-4656-9719-8E74C73FD215}" type="presOf" srcId="{FFFCA3BC-568A-4B1B-89C0-CF068F072AB3}" destId="{3D763598-E15E-4861-8D16-CC4612C74CC5}" srcOrd="0" destOrd="0" presId="urn:microsoft.com/office/officeart/2005/8/layout/hProcess3"/>
    <dgm:cxn modelId="{C9E0D8EA-AAA7-413E-A63E-198510E78AF4}" type="presOf" srcId="{CA128296-B49F-47E3-B0DB-727805DFE06F}" destId="{B2053A6B-68AC-44B9-ABA7-C12D6EC1F8B9}" srcOrd="0" destOrd="0" presId="urn:microsoft.com/office/officeart/2005/8/layout/hProcess3"/>
    <dgm:cxn modelId="{5CF61D40-BC9E-4C2B-9FD7-29A44A4F0B4A}" type="presOf" srcId="{A5BB99CD-B0AD-4275-9FBC-BE3FEA58FC30}" destId="{51E4228C-F642-42C3-9DD9-E32BE6DC5B4C}" srcOrd="0" destOrd="0" presId="urn:microsoft.com/office/officeart/2005/8/layout/hProcess3"/>
    <dgm:cxn modelId="{933B65EE-8951-40E0-95F6-B24D14C6DCA7}" srcId="{FFFCA3BC-568A-4B1B-89C0-CF068F072AB3}" destId="{A5BB99CD-B0AD-4275-9FBC-BE3FEA58FC30}" srcOrd="0" destOrd="0" parTransId="{164C04ED-9584-4CA0-9FB2-BDF46821EF0E}" sibTransId="{9F9D134F-2B26-4692-9DBB-9C0DA3298DFA}"/>
    <dgm:cxn modelId="{8B2EBC88-EF02-4E43-BCE4-863DC42C180D}" type="presParOf" srcId="{3D763598-E15E-4861-8D16-CC4612C74CC5}" destId="{E53B777F-EAA6-48AC-9696-09B36F7304D1}" srcOrd="0" destOrd="0" presId="urn:microsoft.com/office/officeart/2005/8/layout/hProcess3"/>
    <dgm:cxn modelId="{4A7B0DCB-DF47-4166-8827-7690C58063EB}" type="presParOf" srcId="{3D763598-E15E-4861-8D16-CC4612C74CC5}" destId="{7A91335B-BE7B-45D3-A832-CAF70EB1AAC9}" srcOrd="1" destOrd="0" presId="urn:microsoft.com/office/officeart/2005/8/layout/hProcess3"/>
    <dgm:cxn modelId="{96A92059-2040-4A39-A465-AE5AB8F16AA6}" type="presParOf" srcId="{7A91335B-BE7B-45D3-A832-CAF70EB1AAC9}" destId="{450A6146-49D0-4D83-9EBA-6F98681042B5}" srcOrd="0" destOrd="0" presId="urn:microsoft.com/office/officeart/2005/8/layout/hProcess3"/>
    <dgm:cxn modelId="{4809C31D-6682-467F-B920-6AE3A360870B}" type="presParOf" srcId="{7A91335B-BE7B-45D3-A832-CAF70EB1AAC9}" destId="{25C05F79-D0DE-4440-8A72-9210CA5A2E12}" srcOrd="1" destOrd="0" presId="urn:microsoft.com/office/officeart/2005/8/layout/hProcess3"/>
    <dgm:cxn modelId="{B54B2AF7-B8A0-4D5E-B934-3B736FFA2C8E}" type="presParOf" srcId="{25C05F79-D0DE-4440-8A72-9210CA5A2E12}" destId="{568949B7-03F1-4212-B848-A322BF37DC4B}" srcOrd="0" destOrd="0" presId="urn:microsoft.com/office/officeart/2005/8/layout/hProcess3"/>
    <dgm:cxn modelId="{CB52DB29-C882-45CB-8703-DA40094DAC2B}" type="presParOf" srcId="{25C05F79-D0DE-4440-8A72-9210CA5A2E12}" destId="{51E4228C-F642-42C3-9DD9-E32BE6DC5B4C}" srcOrd="1" destOrd="0" presId="urn:microsoft.com/office/officeart/2005/8/layout/hProcess3"/>
    <dgm:cxn modelId="{7BF97C26-C865-46F9-89F9-3A0E1FBB3B0D}" type="presParOf" srcId="{25C05F79-D0DE-4440-8A72-9210CA5A2E12}" destId="{799D7D77-E81C-46E0-8FD0-2D392A75406B}" srcOrd="2" destOrd="0" presId="urn:microsoft.com/office/officeart/2005/8/layout/hProcess3"/>
    <dgm:cxn modelId="{0CF32CB5-54D6-4713-AA09-65B96781F55E}" type="presParOf" srcId="{25C05F79-D0DE-4440-8A72-9210CA5A2E12}" destId="{E9DB9062-C616-40C1-8DDB-392C3DCD0C6C}" srcOrd="3" destOrd="0" presId="urn:microsoft.com/office/officeart/2005/8/layout/hProcess3"/>
    <dgm:cxn modelId="{4E767B32-44D5-447E-B87C-84331535E1EC}" type="presParOf" srcId="{7A91335B-BE7B-45D3-A832-CAF70EB1AAC9}" destId="{C49FA545-81DA-420F-9C85-002E19095C33}" srcOrd="2" destOrd="0" presId="urn:microsoft.com/office/officeart/2005/8/layout/hProcess3"/>
    <dgm:cxn modelId="{68C935C1-2225-49C1-B8D7-CE9F6DEEFAA3}" type="presParOf" srcId="{7A91335B-BE7B-45D3-A832-CAF70EB1AAC9}" destId="{ADA597EF-3F86-4CCB-9477-075A1909F59B}" srcOrd="3" destOrd="0" presId="urn:microsoft.com/office/officeart/2005/8/layout/hProcess3"/>
    <dgm:cxn modelId="{87F52545-3E33-4A8C-8F06-5721A03C83D6}" type="presParOf" srcId="{ADA597EF-3F86-4CCB-9477-075A1909F59B}" destId="{07385BCE-F5D2-44FD-9EC0-226B4CF76D87}" srcOrd="0" destOrd="0" presId="urn:microsoft.com/office/officeart/2005/8/layout/hProcess3"/>
    <dgm:cxn modelId="{65C9CA0E-14C2-4C20-8A80-21072A47F5DE}" type="presParOf" srcId="{ADA597EF-3F86-4CCB-9477-075A1909F59B}" destId="{B2053A6B-68AC-44B9-ABA7-C12D6EC1F8B9}" srcOrd="1" destOrd="0" presId="urn:microsoft.com/office/officeart/2005/8/layout/hProcess3"/>
    <dgm:cxn modelId="{18EABB00-4879-415B-9AB2-07EEF83D35B0}" type="presParOf" srcId="{ADA597EF-3F86-4CCB-9477-075A1909F59B}" destId="{9DF1814B-6FCF-41A9-9B62-6F9ACD1AFC69}" srcOrd="2" destOrd="0" presId="urn:microsoft.com/office/officeart/2005/8/layout/hProcess3"/>
    <dgm:cxn modelId="{B78D2198-E9F2-4176-8236-E4EDA9144B07}" type="presParOf" srcId="{ADA597EF-3F86-4CCB-9477-075A1909F59B}" destId="{4A7BB33C-4A73-43CE-BF41-6170E398EA02}" srcOrd="3" destOrd="0" presId="urn:microsoft.com/office/officeart/2005/8/layout/hProcess3"/>
    <dgm:cxn modelId="{5CAAB81A-27E6-4576-8D35-71319952BA29}" type="presParOf" srcId="{7A91335B-BE7B-45D3-A832-CAF70EB1AAC9}" destId="{98FB66DD-C97C-4F2B-98E5-3995DB255206}" srcOrd="4" destOrd="0" presId="urn:microsoft.com/office/officeart/2005/8/layout/hProcess3"/>
    <dgm:cxn modelId="{17B3645A-3A14-424D-9428-F741BD61419C}" type="presParOf" srcId="{7A91335B-BE7B-45D3-A832-CAF70EB1AAC9}" destId="{FDDF48AD-9C0C-46B2-BDF7-9720C0FD12D0}" srcOrd="5" destOrd="0" presId="urn:microsoft.com/office/officeart/2005/8/layout/hProcess3"/>
    <dgm:cxn modelId="{3B8BB87E-D5AA-4269-B4B7-CC5B28EE43F0}" type="presParOf" srcId="{7A91335B-BE7B-45D3-A832-CAF70EB1AAC9}" destId="{AEC5D66E-4818-411F-A463-B1D4EE787D24}" srcOrd="6"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0E1C72E-0C1F-41B8-ACB0-9735B23010A6}"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s-MX"/>
        </a:p>
      </dgm:t>
    </dgm:pt>
    <dgm:pt modelId="{5EFF75CB-F119-452C-A078-BA535328B791}">
      <dgm:prSet phldrT="[Texto]" custT="1"/>
      <dgm:spPr>
        <a:solidFill>
          <a:schemeClr val="accent2">
            <a:lumMod val="40000"/>
            <a:lumOff val="60000"/>
          </a:schemeClr>
        </a:solidFill>
      </dgm:spPr>
      <dgm:t>
        <a:bodyPr/>
        <a:lstStyle/>
        <a:p>
          <a:r>
            <a:rPr lang="es-MX" sz="1800" b="1" dirty="0"/>
            <a:t>Políticos</a:t>
          </a:r>
        </a:p>
      </dgm:t>
    </dgm:pt>
    <dgm:pt modelId="{349D8793-6B85-4427-B4C7-2A4386A4B207}" type="parTrans" cxnId="{FD940687-41D4-47C8-90F1-1BBACDCB7384}">
      <dgm:prSet/>
      <dgm:spPr/>
      <dgm:t>
        <a:bodyPr/>
        <a:lstStyle/>
        <a:p>
          <a:endParaRPr lang="es-MX"/>
        </a:p>
      </dgm:t>
    </dgm:pt>
    <dgm:pt modelId="{6E4FC780-5C7C-4812-BD25-AF744465A6B0}" type="sibTrans" cxnId="{FD940687-41D4-47C8-90F1-1BBACDCB7384}">
      <dgm:prSet/>
      <dgm:spPr/>
      <dgm:t>
        <a:bodyPr/>
        <a:lstStyle/>
        <a:p>
          <a:endParaRPr lang="es-MX"/>
        </a:p>
      </dgm:t>
    </dgm:pt>
    <dgm:pt modelId="{410F0DB4-C96A-4B69-92FC-9BD6E4AD9A10}">
      <dgm:prSet phldrT="[Texto]" custT="1"/>
      <dgm:spPr>
        <a:solidFill>
          <a:schemeClr val="accent2">
            <a:lumMod val="40000"/>
            <a:lumOff val="60000"/>
          </a:schemeClr>
        </a:solidFill>
      </dgm:spPr>
      <dgm:t>
        <a:bodyPr/>
        <a:lstStyle/>
        <a:p>
          <a:r>
            <a:rPr lang="es-MX" sz="1600" b="1" dirty="0"/>
            <a:t>Socioeconómicos</a:t>
          </a:r>
        </a:p>
      </dgm:t>
    </dgm:pt>
    <dgm:pt modelId="{7481DB57-551F-460A-A2BF-58CB2B55904B}" type="parTrans" cxnId="{EA80799B-8515-4FA6-BB1E-54427FC4FE23}">
      <dgm:prSet/>
      <dgm:spPr/>
      <dgm:t>
        <a:bodyPr/>
        <a:lstStyle/>
        <a:p>
          <a:endParaRPr lang="es-MX"/>
        </a:p>
      </dgm:t>
    </dgm:pt>
    <dgm:pt modelId="{B970A872-4B40-41AC-9E0F-125F36FA4EF2}" type="sibTrans" cxnId="{EA80799B-8515-4FA6-BB1E-54427FC4FE23}">
      <dgm:prSet/>
      <dgm:spPr/>
      <dgm:t>
        <a:bodyPr/>
        <a:lstStyle/>
        <a:p>
          <a:endParaRPr lang="es-MX"/>
        </a:p>
      </dgm:t>
    </dgm:pt>
    <dgm:pt modelId="{EB517CFE-DE09-4A50-9C5E-F33F0D9ED042}">
      <dgm:prSet phldrT="[Texto]" custT="1"/>
      <dgm:spPr>
        <a:solidFill>
          <a:schemeClr val="accent2">
            <a:lumMod val="20000"/>
            <a:lumOff val="80000"/>
            <a:alpha val="90000"/>
          </a:schemeClr>
        </a:solidFill>
      </dgm:spPr>
      <dgm:t>
        <a:bodyPr/>
        <a:lstStyle/>
        <a:p>
          <a:pPr algn="just"/>
          <a:r>
            <a:rPr lang="es-MX" sz="1400" dirty="0"/>
            <a:t>Pérdida del poder adquisitivo de los trabajadores.</a:t>
          </a:r>
        </a:p>
      </dgm:t>
    </dgm:pt>
    <dgm:pt modelId="{94FDC0E0-4372-462C-9C4E-2EF07A8CD6F8}" type="parTrans" cxnId="{998A048C-A904-4672-AFC9-E194DE15503E}">
      <dgm:prSet/>
      <dgm:spPr/>
      <dgm:t>
        <a:bodyPr/>
        <a:lstStyle/>
        <a:p>
          <a:endParaRPr lang="es-MX"/>
        </a:p>
      </dgm:t>
    </dgm:pt>
    <dgm:pt modelId="{F01AFDE8-C055-4812-9B56-7CAFA6D0BC31}" type="sibTrans" cxnId="{998A048C-A904-4672-AFC9-E194DE15503E}">
      <dgm:prSet/>
      <dgm:spPr/>
      <dgm:t>
        <a:bodyPr/>
        <a:lstStyle/>
        <a:p>
          <a:endParaRPr lang="es-MX"/>
        </a:p>
      </dgm:t>
    </dgm:pt>
    <dgm:pt modelId="{240A0203-1ACA-4EF7-BA26-6F853131B95B}">
      <dgm:prSet phldrT="[Texto]" custT="1"/>
      <dgm:spPr>
        <a:solidFill>
          <a:schemeClr val="accent2">
            <a:lumMod val="40000"/>
            <a:lumOff val="60000"/>
          </a:schemeClr>
        </a:solidFill>
      </dgm:spPr>
      <dgm:t>
        <a:bodyPr/>
        <a:lstStyle/>
        <a:p>
          <a:r>
            <a:rPr lang="es-MX" sz="1600" b="1" dirty="0"/>
            <a:t>Jurídicos</a:t>
          </a:r>
        </a:p>
        <a:p>
          <a:r>
            <a:rPr lang="es-MX" sz="1600" b="1" dirty="0"/>
            <a:t>LFT</a:t>
          </a:r>
        </a:p>
      </dgm:t>
    </dgm:pt>
    <dgm:pt modelId="{5B5E04EE-703F-4F94-A83A-844C2ECDA84F}" type="parTrans" cxnId="{9FC971B8-022D-40D8-8280-EE1E99A1C117}">
      <dgm:prSet/>
      <dgm:spPr/>
      <dgm:t>
        <a:bodyPr/>
        <a:lstStyle/>
        <a:p>
          <a:endParaRPr lang="es-MX"/>
        </a:p>
      </dgm:t>
    </dgm:pt>
    <dgm:pt modelId="{B221B87C-DE2E-43A8-B41E-A57C798D39D5}" type="sibTrans" cxnId="{9FC971B8-022D-40D8-8280-EE1E99A1C117}">
      <dgm:prSet/>
      <dgm:spPr/>
      <dgm:t>
        <a:bodyPr/>
        <a:lstStyle/>
        <a:p>
          <a:endParaRPr lang="es-MX"/>
        </a:p>
      </dgm:t>
    </dgm:pt>
    <dgm:pt modelId="{7E971D1A-97F8-4BB2-B28D-847BDA28CD14}">
      <dgm:prSet phldrT="[Texto]" custT="1"/>
      <dgm:spPr>
        <a:solidFill>
          <a:schemeClr val="accent2">
            <a:lumMod val="20000"/>
            <a:lumOff val="80000"/>
            <a:alpha val="90000"/>
          </a:schemeClr>
        </a:solidFill>
      </dgm:spPr>
      <dgm:t>
        <a:bodyPr/>
        <a:lstStyle/>
        <a:p>
          <a:pPr algn="just"/>
          <a:r>
            <a:rPr lang="es-MX" sz="1400" dirty="0"/>
            <a:t>1972 creación de fondos de vivienda (INFONAVIT, FOVISSSTE, FOVIMI – Fondo de la Vivienda Militar)</a:t>
          </a:r>
        </a:p>
      </dgm:t>
    </dgm:pt>
    <dgm:pt modelId="{796F1E66-5262-4BCE-AA63-9110951FB967}" type="parTrans" cxnId="{DC2E6A63-7EFB-4717-9088-A09F9444403A}">
      <dgm:prSet/>
      <dgm:spPr/>
      <dgm:t>
        <a:bodyPr/>
        <a:lstStyle/>
        <a:p>
          <a:endParaRPr lang="es-MX"/>
        </a:p>
      </dgm:t>
    </dgm:pt>
    <dgm:pt modelId="{87A4DCAD-825A-4F46-82BA-53F7728F160C}" type="sibTrans" cxnId="{DC2E6A63-7EFB-4717-9088-A09F9444403A}">
      <dgm:prSet/>
      <dgm:spPr/>
      <dgm:t>
        <a:bodyPr/>
        <a:lstStyle/>
        <a:p>
          <a:endParaRPr lang="es-MX"/>
        </a:p>
      </dgm:t>
    </dgm:pt>
    <dgm:pt modelId="{6273ECB8-1E9E-403D-ACDA-464C95657A9C}">
      <dgm:prSet phldrT="[Texto]" custT="1"/>
      <dgm:spPr>
        <a:solidFill>
          <a:schemeClr val="accent2">
            <a:lumMod val="20000"/>
            <a:lumOff val="80000"/>
            <a:alpha val="90000"/>
          </a:schemeClr>
        </a:solidFill>
      </dgm:spPr>
      <dgm:t>
        <a:bodyPr/>
        <a:lstStyle/>
        <a:p>
          <a:pPr algn="just"/>
          <a:r>
            <a:rPr lang="es-MX" sz="1400" dirty="0"/>
            <a:t>Impacto en la relación del gobierno con principales organizaciones sindicales.</a:t>
          </a:r>
        </a:p>
      </dgm:t>
    </dgm:pt>
    <dgm:pt modelId="{D5CA7D3D-E08F-4525-8453-08E7B803088C}" type="parTrans" cxnId="{AABBB816-CE24-4FD3-90D8-2E4C335E8E67}">
      <dgm:prSet/>
      <dgm:spPr/>
      <dgm:t>
        <a:bodyPr/>
        <a:lstStyle/>
        <a:p>
          <a:endParaRPr lang="es-MX"/>
        </a:p>
      </dgm:t>
    </dgm:pt>
    <dgm:pt modelId="{CE802AB0-A808-4AE6-AB87-D36157B00E18}" type="sibTrans" cxnId="{AABBB816-CE24-4FD3-90D8-2E4C335E8E67}">
      <dgm:prSet/>
      <dgm:spPr/>
      <dgm:t>
        <a:bodyPr/>
        <a:lstStyle/>
        <a:p>
          <a:endParaRPr lang="es-MX"/>
        </a:p>
      </dgm:t>
    </dgm:pt>
    <dgm:pt modelId="{B8BE0A31-E8F6-4F70-BC42-24961BBE0CA1}">
      <dgm:prSet phldrT="[Texto]" custT="1"/>
      <dgm:spPr>
        <a:solidFill>
          <a:schemeClr val="accent2">
            <a:lumMod val="20000"/>
            <a:lumOff val="80000"/>
            <a:alpha val="90000"/>
          </a:schemeClr>
        </a:solidFill>
      </dgm:spPr>
      <dgm:t>
        <a:bodyPr/>
        <a:lstStyle/>
        <a:p>
          <a:pPr algn="just"/>
          <a:r>
            <a:rPr lang="es-MX" sz="1400" dirty="0"/>
            <a:t>Resistencia para aceptar las propuestas de reformas a la legislación laboral.</a:t>
          </a:r>
        </a:p>
      </dgm:t>
    </dgm:pt>
    <dgm:pt modelId="{CA132BB2-91CA-4EBD-A586-A552089C37F4}" type="parTrans" cxnId="{4EC8F225-F77A-4A6E-8906-3FCA7B08FA23}">
      <dgm:prSet/>
      <dgm:spPr/>
      <dgm:t>
        <a:bodyPr/>
        <a:lstStyle/>
        <a:p>
          <a:endParaRPr lang="es-MX"/>
        </a:p>
      </dgm:t>
    </dgm:pt>
    <dgm:pt modelId="{AD9B1540-EFD6-45E0-8618-783505ED054E}" type="sibTrans" cxnId="{4EC8F225-F77A-4A6E-8906-3FCA7B08FA23}">
      <dgm:prSet/>
      <dgm:spPr/>
      <dgm:t>
        <a:bodyPr/>
        <a:lstStyle/>
        <a:p>
          <a:endParaRPr lang="es-MX"/>
        </a:p>
      </dgm:t>
    </dgm:pt>
    <dgm:pt modelId="{DB24EDE4-E29B-45C8-BB74-08689E92430F}">
      <dgm:prSet phldrT="[Texto]" custT="1"/>
      <dgm:spPr>
        <a:solidFill>
          <a:schemeClr val="accent2">
            <a:lumMod val="20000"/>
            <a:lumOff val="80000"/>
            <a:alpha val="90000"/>
          </a:schemeClr>
        </a:solidFill>
      </dgm:spPr>
      <dgm:t>
        <a:bodyPr/>
        <a:lstStyle/>
        <a:p>
          <a:pPr algn="just"/>
          <a:r>
            <a:rPr lang="es-MX" sz="1400" dirty="0"/>
            <a:t>Elevada tasa de inflación entre 1970 y 1990.</a:t>
          </a:r>
        </a:p>
      </dgm:t>
    </dgm:pt>
    <dgm:pt modelId="{35B5F3EE-F571-4065-8975-B7D375CDB29F}" type="parTrans" cxnId="{0B68F2C0-93C2-4CE7-8D97-481548F09644}">
      <dgm:prSet/>
      <dgm:spPr/>
      <dgm:t>
        <a:bodyPr/>
        <a:lstStyle/>
        <a:p>
          <a:endParaRPr lang="es-MX"/>
        </a:p>
      </dgm:t>
    </dgm:pt>
    <dgm:pt modelId="{C771B350-6213-4296-8D7A-8F19BE5F05C9}" type="sibTrans" cxnId="{0B68F2C0-93C2-4CE7-8D97-481548F09644}">
      <dgm:prSet/>
      <dgm:spPr/>
      <dgm:t>
        <a:bodyPr/>
        <a:lstStyle/>
        <a:p>
          <a:endParaRPr lang="es-MX"/>
        </a:p>
      </dgm:t>
    </dgm:pt>
    <dgm:pt modelId="{2A051B6E-E0B5-4A1F-97F9-3D5E5BAED450}">
      <dgm:prSet phldrT="[Texto]" custT="1"/>
      <dgm:spPr>
        <a:solidFill>
          <a:schemeClr val="accent2">
            <a:lumMod val="20000"/>
            <a:lumOff val="80000"/>
            <a:alpha val="90000"/>
          </a:schemeClr>
        </a:solidFill>
      </dgm:spPr>
      <dgm:t>
        <a:bodyPr/>
        <a:lstStyle/>
        <a:p>
          <a:pPr algn="just"/>
          <a:r>
            <a:rPr lang="es-MX" sz="1400" dirty="0"/>
            <a:t>Modestos incrementos a los salarios mínimos.</a:t>
          </a:r>
        </a:p>
      </dgm:t>
    </dgm:pt>
    <dgm:pt modelId="{FC0F0F22-EF9C-4101-BB11-84C5FF69211B}" type="parTrans" cxnId="{3E623A09-A90E-469B-9AD2-69A2DD90129E}">
      <dgm:prSet/>
      <dgm:spPr/>
      <dgm:t>
        <a:bodyPr/>
        <a:lstStyle/>
        <a:p>
          <a:endParaRPr lang="es-MX"/>
        </a:p>
      </dgm:t>
    </dgm:pt>
    <dgm:pt modelId="{68221AE8-C9AB-4E88-BF74-187F52A2CA71}" type="sibTrans" cxnId="{3E623A09-A90E-469B-9AD2-69A2DD90129E}">
      <dgm:prSet/>
      <dgm:spPr/>
      <dgm:t>
        <a:bodyPr/>
        <a:lstStyle/>
        <a:p>
          <a:endParaRPr lang="es-MX"/>
        </a:p>
      </dgm:t>
    </dgm:pt>
    <dgm:pt modelId="{9815AC9A-BF3A-4A70-B220-A9A46C274304}">
      <dgm:prSet phldrT="[Texto]" custT="1"/>
      <dgm:spPr>
        <a:solidFill>
          <a:schemeClr val="accent2">
            <a:lumMod val="20000"/>
            <a:lumOff val="80000"/>
            <a:alpha val="90000"/>
          </a:schemeClr>
        </a:solidFill>
      </dgm:spPr>
      <dgm:t>
        <a:bodyPr/>
        <a:lstStyle/>
        <a:p>
          <a:pPr algn="just"/>
          <a:r>
            <a:rPr lang="es-MX" sz="1400" dirty="0"/>
            <a:t>Fenómeno de la globalización y la apertura comercial.</a:t>
          </a:r>
        </a:p>
      </dgm:t>
    </dgm:pt>
    <dgm:pt modelId="{F1DFF363-534C-42AB-881F-94895289AF34}" type="parTrans" cxnId="{E0889F43-CF89-4418-B694-2519733ACD73}">
      <dgm:prSet/>
      <dgm:spPr/>
      <dgm:t>
        <a:bodyPr/>
        <a:lstStyle/>
        <a:p>
          <a:endParaRPr lang="es-MX"/>
        </a:p>
      </dgm:t>
    </dgm:pt>
    <dgm:pt modelId="{755591D9-F4FA-4088-B436-EE0B1A24F77B}" type="sibTrans" cxnId="{E0889F43-CF89-4418-B694-2519733ACD73}">
      <dgm:prSet/>
      <dgm:spPr/>
      <dgm:t>
        <a:bodyPr/>
        <a:lstStyle/>
        <a:p>
          <a:endParaRPr lang="es-MX"/>
        </a:p>
      </dgm:t>
    </dgm:pt>
    <dgm:pt modelId="{6E4F15E2-0C8B-4276-ABE4-12E6FD78EB34}">
      <dgm:prSet phldrT="[Texto]" custT="1"/>
      <dgm:spPr>
        <a:solidFill>
          <a:schemeClr val="accent2">
            <a:lumMod val="20000"/>
            <a:lumOff val="80000"/>
            <a:alpha val="90000"/>
          </a:schemeClr>
        </a:solidFill>
      </dgm:spPr>
      <dgm:t>
        <a:bodyPr/>
        <a:lstStyle/>
        <a:p>
          <a:pPr algn="just"/>
          <a:r>
            <a:rPr lang="es-MX" sz="1400" dirty="0"/>
            <a:t>El Tratado de Libre Comercio de América del Norte (TLCAN) propició una pérdida relativa de competitividad.</a:t>
          </a:r>
        </a:p>
      </dgm:t>
    </dgm:pt>
    <dgm:pt modelId="{8DBA528A-081C-40EF-A156-6408FA4B653D}" type="parTrans" cxnId="{4E781836-96CD-4771-A00A-2964654B0F6C}">
      <dgm:prSet/>
      <dgm:spPr/>
      <dgm:t>
        <a:bodyPr/>
        <a:lstStyle/>
        <a:p>
          <a:endParaRPr lang="es-MX"/>
        </a:p>
      </dgm:t>
    </dgm:pt>
    <dgm:pt modelId="{ED7DD713-555A-44E2-9826-5860FB673916}" type="sibTrans" cxnId="{4E781836-96CD-4771-A00A-2964654B0F6C}">
      <dgm:prSet/>
      <dgm:spPr/>
      <dgm:t>
        <a:bodyPr/>
        <a:lstStyle/>
        <a:p>
          <a:endParaRPr lang="es-MX"/>
        </a:p>
      </dgm:t>
    </dgm:pt>
    <dgm:pt modelId="{16D57657-24D1-4929-8631-B175DB6274AA}">
      <dgm:prSet phldrT="[Texto]" custT="1"/>
      <dgm:spPr>
        <a:solidFill>
          <a:schemeClr val="accent2">
            <a:lumMod val="20000"/>
            <a:lumOff val="80000"/>
            <a:alpha val="90000"/>
          </a:schemeClr>
        </a:solidFill>
      </dgm:spPr>
      <dgm:t>
        <a:bodyPr/>
        <a:lstStyle/>
        <a:p>
          <a:pPr algn="just"/>
          <a:r>
            <a:rPr lang="es-MX" sz="1400" dirty="0"/>
            <a:t>Cierre de empresas e incremento en niveles de desempleo.</a:t>
          </a:r>
        </a:p>
      </dgm:t>
    </dgm:pt>
    <dgm:pt modelId="{75CF7FB9-2655-42A5-8A41-A678DC4E4502}" type="parTrans" cxnId="{66FAE8EF-C9D7-4890-90B3-B856E7F9848B}">
      <dgm:prSet/>
      <dgm:spPr/>
      <dgm:t>
        <a:bodyPr/>
        <a:lstStyle/>
        <a:p>
          <a:endParaRPr lang="es-MX"/>
        </a:p>
      </dgm:t>
    </dgm:pt>
    <dgm:pt modelId="{F7C5C547-D7E2-4205-AB59-DBE9CD3066C2}" type="sibTrans" cxnId="{66FAE8EF-C9D7-4890-90B3-B856E7F9848B}">
      <dgm:prSet/>
      <dgm:spPr/>
      <dgm:t>
        <a:bodyPr/>
        <a:lstStyle/>
        <a:p>
          <a:endParaRPr lang="es-MX"/>
        </a:p>
      </dgm:t>
    </dgm:pt>
    <dgm:pt modelId="{F89B8A1E-C23C-4840-996C-6CC98BDB131C}">
      <dgm:prSet phldrT="[Texto]" custT="1"/>
      <dgm:spPr>
        <a:solidFill>
          <a:schemeClr val="accent2">
            <a:lumMod val="20000"/>
            <a:lumOff val="80000"/>
            <a:alpha val="90000"/>
          </a:schemeClr>
        </a:solidFill>
      </dgm:spPr>
      <dgm:t>
        <a:bodyPr/>
        <a:lstStyle/>
        <a:p>
          <a:pPr algn="just"/>
          <a:r>
            <a:rPr lang="es-MX" sz="1400" dirty="0"/>
            <a:t>1972 créditos para adquisición de bienes y pago de servicios (FONACOT – Fondo de Fomento y Garantía al Consumo de los Trabajadores).</a:t>
          </a:r>
        </a:p>
      </dgm:t>
    </dgm:pt>
    <dgm:pt modelId="{CAB7EEF1-3D55-4797-9D52-24D4C207FE6B}" type="parTrans" cxnId="{60E28179-52AB-4C7A-A254-1F106018138E}">
      <dgm:prSet/>
      <dgm:spPr/>
      <dgm:t>
        <a:bodyPr/>
        <a:lstStyle/>
        <a:p>
          <a:endParaRPr lang="es-MX"/>
        </a:p>
      </dgm:t>
    </dgm:pt>
    <dgm:pt modelId="{1FEBBCEC-B41A-4400-8697-4F9863065DFE}" type="sibTrans" cxnId="{60E28179-52AB-4C7A-A254-1F106018138E}">
      <dgm:prSet/>
      <dgm:spPr/>
      <dgm:t>
        <a:bodyPr/>
        <a:lstStyle/>
        <a:p>
          <a:endParaRPr lang="es-MX"/>
        </a:p>
      </dgm:t>
    </dgm:pt>
    <dgm:pt modelId="{47ED814C-A440-4EBB-B228-ED68D9A95363}">
      <dgm:prSet phldrT="[Texto]" custT="1"/>
      <dgm:spPr>
        <a:solidFill>
          <a:schemeClr val="accent2">
            <a:lumMod val="20000"/>
            <a:lumOff val="80000"/>
            <a:alpha val="90000"/>
          </a:schemeClr>
        </a:solidFill>
      </dgm:spPr>
      <dgm:t>
        <a:bodyPr/>
        <a:lstStyle/>
        <a:p>
          <a:pPr algn="just"/>
          <a:r>
            <a:rPr lang="es-MX" sz="1400" dirty="0"/>
            <a:t>1974 se establece periodicidad anual para revisión de los salarios contractuales y modificación de salarios mínimos.</a:t>
          </a:r>
        </a:p>
      </dgm:t>
    </dgm:pt>
    <dgm:pt modelId="{33CD4744-CE8F-4D99-A473-0385122757CC}" type="parTrans" cxnId="{5DE39CF9-C6D9-4248-9C48-633785F1D1F7}">
      <dgm:prSet/>
      <dgm:spPr/>
      <dgm:t>
        <a:bodyPr/>
        <a:lstStyle/>
        <a:p>
          <a:endParaRPr lang="es-MX"/>
        </a:p>
      </dgm:t>
    </dgm:pt>
    <dgm:pt modelId="{7A4B3172-A75C-4FBA-B66E-3F5E07876FC8}" type="sibTrans" cxnId="{5DE39CF9-C6D9-4248-9C48-633785F1D1F7}">
      <dgm:prSet/>
      <dgm:spPr/>
      <dgm:t>
        <a:bodyPr/>
        <a:lstStyle/>
        <a:p>
          <a:endParaRPr lang="es-MX"/>
        </a:p>
      </dgm:t>
    </dgm:pt>
    <dgm:pt modelId="{3FE834B9-A1C0-48F6-A904-9A51FFFB6062}" type="pres">
      <dgm:prSet presAssocID="{00E1C72E-0C1F-41B8-ACB0-9735B23010A6}" presName="Name0" presStyleCnt="0">
        <dgm:presLayoutVars>
          <dgm:dir/>
          <dgm:animLvl val="lvl"/>
          <dgm:resizeHandles val="exact"/>
        </dgm:presLayoutVars>
      </dgm:prSet>
      <dgm:spPr/>
      <dgm:t>
        <a:bodyPr/>
        <a:lstStyle/>
        <a:p>
          <a:endParaRPr lang="es-MX"/>
        </a:p>
      </dgm:t>
    </dgm:pt>
    <dgm:pt modelId="{BF30C689-D246-4840-AC9F-D33F6E0E2D40}" type="pres">
      <dgm:prSet presAssocID="{5EFF75CB-F119-452C-A078-BA535328B791}" presName="linNode" presStyleCnt="0"/>
      <dgm:spPr/>
    </dgm:pt>
    <dgm:pt modelId="{55A64AE8-7994-4CC2-9A00-B297A34E3B08}" type="pres">
      <dgm:prSet presAssocID="{5EFF75CB-F119-452C-A078-BA535328B791}" presName="parentText" presStyleLbl="node1" presStyleIdx="0" presStyleCnt="3" custScaleX="71717">
        <dgm:presLayoutVars>
          <dgm:chMax val="1"/>
          <dgm:bulletEnabled val="1"/>
        </dgm:presLayoutVars>
      </dgm:prSet>
      <dgm:spPr/>
      <dgm:t>
        <a:bodyPr/>
        <a:lstStyle/>
        <a:p>
          <a:endParaRPr lang="es-MX"/>
        </a:p>
      </dgm:t>
    </dgm:pt>
    <dgm:pt modelId="{F431738F-88B9-4BD0-9B61-77BA622FDE32}" type="pres">
      <dgm:prSet presAssocID="{5EFF75CB-F119-452C-A078-BA535328B791}" presName="descendantText" presStyleLbl="alignAccFollowNode1" presStyleIdx="0" presStyleCnt="3">
        <dgm:presLayoutVars>
          <dgm:bulletEnabled val="1"/>
        </dgm:presLayoutVars>
      </dgm:prSet>
      <dgm:spPr/>
      <dgm:t>
        <a:bodyPr/>
        <a:lstStyle/>
        <a:p>
          <a:endParaRPr lang="es-MX"/>
        </a:p>
      </dgm:t>
    </dgm:pt>
    <dgm:pt modelId="{3BE66FD6-393E-44B3-8716-41976A9970DB}" type="pres">
      <dgm:prSet presAssocID="{6E4FC780-5C7C-4812-BD25-AF744465A6B0}" presName="sp" presStyleCnt="0"/>
      <dgm:spPr/>
    </dgm:pt>
    <dgm:pt modelId="{1CE241F9-031E-4DFF-9B5B-05D175180E9F}" type="pres">
      <dgm:prSet presAssocID="{410F0DB4-C96A-4B69-92FC-9BD6E4AD9A10}" presName="linNode" presStyleCnt="0"/>
      <dgm:spPr/>
    </dgm:pt>
    <dgm:pt modelId="{D78FE48F-AE6D-49FF-9D20-29964C591F4D}" type="pres">
      <dgm:prSet presAssocID="{410F0DB4-C96A-4B69-92FC-9BD6E4AD9A10}" presName="parentText" presStyleLbl="node1" presStyleIdx="1" presStyleCnt="3" custScaleX="71884">
        <dgm:presLayoutVars>
          <dgm:chMax val="1"/>
          <dgm:bulletEnabled val="1"/>
        </dgm:presLayoutVars>
      </dgm:prSet>
      <dgm:spPr/>
      <dgm:t>
        <a:bodyPr/>
        <a:lstStyle/>
        <a:p>
          <a:endParaRPr lang="es-MX"/>
        </a:p>
      </dgm:t>
    </dgm:pt>
    <dgm:pt modelId="{85F56337-3593-479F-B46E-6A4FF5BACCF8}" type="pres">
      <dgm:prSet presAssocID="{410F0DB4-C96A-4B69-92FC-9BD6E4AD9A10}" presName="descendantText" presStyleLbl="alignAccFollowNode1" presStyleIdx="1" presStyleCnt="3" custScaleX="109187" custScaleY="150986">
        <dgm:presLayoutVars>
          <dgm:bulletEnabled val="1"/>
        </dgm:presLayoutVars>
      </dgm:prSet>
      <dgm:spPr/>
      <dgm:t>
        <a:bodyPr/>
        <a:lstStyle/>
        <a:p>
          <a:endParaRPr lang="es-MX"/>
        </a:p>
      </dgm:t>
    </dgm:pt>
    <dgm:pt modelId="{B99A5B15-4573-4B4C-99C8-485735D53DC0}" type="pres">
      <dgm:prSet presAssocID="{B970A872-4B40-41AC-9E0F-125F36FA4EF2}" presName="sp" presStyleCnt="0"/>
      <dgm:spPr/>
    </dgm:pt>
    <dgm:pt modelId="{83DA3A46-BAF2-4B20-9570-EB62D7EF709A}" type="pres">
      <dgm:prSet presAssocID="{240A0203-1ACA-4EF7-BA26-6F853131B95B}" presName="linNode" presStyleCnt="0"/>
      <dgm:spPr/>
    </dgm:pt>
    <dgm:pt modelId="{778E4257-301E-4DB6-A7F9-18547CD655BF}" type="pres">
      <dgm:prSet presAssocID="{240A0203-1ACA-4EF7-BA26-6F853131B95B}" presName="parentText" presStyleLbl="node1" presStyleIdx="2" presStyleCnt="3" custScaleX="71717">
        <dgm:presLayoutVars>
          <dgm:chMax val="1"/>
          <dgm:bulletEnabled val="1"/>
        </dgm:presLayoutVars>
      </dgm:prSet>
      <dgm:spPr/>
      <dgm:t>
        <a:bodyPr/>
        <a:lstStyle/>
        <a:p>
          <a:endParaRPr lang="es-MX"/>
        </a:p>
      </dgm:t>
    </dgm:pt>
    <dgm:pt modelId="{19BEAFFB-4FD4-482F-8A3A-BE5097BBB903}" type="pres">
      <dgm:prSet presAssocID="{240A0203-1ACA-4EF7-BA26-6F853131B95B}" presName="descendantText" presStyleLbl="alignAccFollowNode1" presStyleIdx="2" presStyleCnt="3" custScaleX="109134" custScaleY="125287">
        <dgm:presLayoutVars>
          <dgm:bulletEnabled val="1"/>
        </dgm:presLayoutVars>
      </dgm:prSet>
      <dgm:spPr/>
      <dgm:t>
        <a:bodyPr/>
        <a:lstStyle/>
        <a:p>
          <a:endParaRPr lang="es-MX"/>
        </a:p>
      </dgm:t>
    </dgm:pt>
  </dgm:ptLst>
  <dgm:cxnLst>
    <dgm:cxn modelId="{66FAE8EF-C9D7-4890-90B3-B856E7F9848B}" srcId="{410F0DB4-C96A-4B69-92FC-9BD6E4AD9A10}" destId="{16D57657-24D1-4929-8631-B175DB6274AA}" srcOrd="5" destOrd="0" parTransId="{75CF7FB9-2655-42A5-8A41-A678DC4E4502}" sibTransId="{F7C5C547-D7E2-4205-AB59-DBE9CD3066C2}"/>
    <dgm:cxn modelId="{3E623A09-A90E-469B-9AD2-69A2DD90129E}" srcId="{410F0DB4-C96A-4B69-92FC-9BD6E4AD9A10}" destId="{2A051B6E-E0B5-4A1F-97F9-3D5E5BAED450}" srcOrd="2" destOrd="0" parTransId="{FC0F0F22-EF9C-4101-BB11-84C5FF69211B}" sibTransId="{68221AE8-C9AB-4E88-BF74-187F52A2CA71}"/>
    <dgm:cxn modelId="{E0889F43-CF89-4418-B694-2519733ACD73}" srcId="{410F0DB4-C96A-4B69-92FC-9BD6E4AD9A10}" destId="{9815AC9A-BF3A-4A70-B220-A9A46C274304}" srcOrd="3" destOrd="0" parTransId="{F1DFF363-534C-42AB-881F-94895289AF34}" sibTransId="{755591D9-F4FA-4088-B436-EE0B1A24F77B}"/>
    <dgm:cxn modelId="{9FC971B8-022D-40D8-8280-EE1E99A1C117}" srcId="{00E1C72E-0C1F-41B8-ACB0-9735B23010A6}" destId="{240A0203-1ACA-4EF7-BA26-6F853131B95B}" srcOrd="2" destOrd="0" parTransId="{5B5E04EE-703F-4F94-A83A-844C2ECDA84F}" sibTransId="{B221B87C-DE2E-43A8-B41E-A57C798D39D5}"/>
    <dgm:cxn modelId="{4011A405-F119-4BA2-908B-0D1F0764226A}" type="presOf" srcId="{6273ECB8-1E9E-403D-ACDA-464C95657A9C}" destId="{F431738F-88B9-4BD0-9B61-77BA622FDE32}" srcOrd="0" destOrd="0" presId="urn:microsoft.com/office/officeart/2005/8/layout/vList5"/>
    <dgm:cxn modelId="{FEBF067F-8E4F-4E2C-95D9-6A4422CD72A2}" type="presOf" srcId="{47ED814C-A440-4EBB-B228-ED68D9A95363}" destId="{19BEAFFB-4FD4-482F-8A3A-BE5097BBB903}" srcOrd="0" destOrd="2" presId="urn:microsoft.com/office/officeart/2005/8/layout/vList5"/>
    <dgm:cxn modelId="{B5332173-97DC-454C-BB09-18B308532851}" type="presOf" srcId="{DB24EDE4-E29B-45C8-BB74-08689E92430F}" destId="{85F56337-3593-479F-B46E-6A4FF5BACCF8}" srcOrd="0" destOrd="1" presId="urn:microsoft.com/office/officeart/2005/8/layout/vList5"/>
    <dgm:cxn modelId="{6D322DD4-4DAD-49C3-9D3A-39D6B41378A5}" type="presOf" srcId="{9815AC9A-BF3A-4A70-B220-A9A46C274304}" destId="{85F56337-3593-479F-B46E-6A4FF5BACCF8}" srcOrd="0" destOrd="3" presId="urn:microsoft.com/office/officeart/2005/8/layout/vList5"/>
    <dgm:cxn modelId="{A6E1C2E0-7401-4781-B8FB-35F2A27A9EDC}" type="presOf" srcId="{5EFF75CB-F119-452C-A078-BA535328B791}" destId="{55A64AE8-7994-4CC2-9A00-B297A34E3B08}" srcOrd="0" destOrd="0" presId="urn:microsoft.com/office/officeart/2005/8/layout/vList5"/>
    <dgm:cxn modelId="{29760200-4F54-4112-9FB2-C8945F0502F9}" type="presOf" srcId="{410F0DB4-C96A-4B69-92FC-9BD6E4AD9A10}" destId="{D78FE48F-AE6D-49FF-9D20-29964C591F4D}" srcOrd="0" destOrd="0" presId="urn:microsoft.com/office/officeart/2005/8/layout/vList5"/>
    <dgm:cxn modelId="{E344BDD6-761F-425C-8DE2-0A4EC50FA3C2}" type="presOf" srcId="{240A0203-1ACA-4EF7-BA26-6F853131B95B}" destId="{778E4257-301E-4DB6-A7F9-18547CD655BF}" srcOrd="0" destOrd="0" presId="urn:microsoft.com/office/officeart/2005/8/layout/vList5"/>
    <dgm:cxn modelId="{EA80799B-8515-4FA6-BB1E-54427FC4FE23}" srcId="{00E1C72E-0C1F-41B8-ACB0-9735B23010A6}" destId="{410F0DB4-C96A-4B69-92FC-9BD6E4AD9A10}" srcOrd="1" destOrd="0" parTransId="{7481DB57-551F-460A-A2BF-58CB2B55904B}" sibTransId="{B970A872-4B40-41AC-9E0F-125F36FA4EF2}"/>
    <dgm:cxn modelId="{5DE39CF9-C6D9-4248-9C48-633785F1D1F7}" srcId="{240A0203-1ACA-4EF7-BA26-6F853131B95B}" destId="{47ED814C-A440-4EBB-B228-ED68D9A95363}" srcOrd="2" destOrd="0" parTransId="{33CD4744-CE8F-4D99-A473-0385122757CC}" sibTransId="{7A4B3172-A75C-4FBA-B66E-3F5E07876FC8}"/>
    <dgm:cxn modelId="{0983FB9A-4AC8-4681-AFBD-28689893A92B}" type="presOf" srcId="{2A051B6E-E0B5-4A1F-97F9-3D5E5BAED450}" destId="{85F56337-3593-479F-B46E-6A4FF5BACCF8}" srcOrd="0" destOrd="2" presId="urn:microsoft.com/office/officeart/2005/8/layout/vList5"/>
    <dgm:cxn modelId="{998A048C-A904-4672-AFC9-E194DE15503E}" srcId="{410F0DB4-C96A-4B69-92FC-9BD6E4AD9A10}" destId="{EB517CFE-DE09-4A50-9C5E-F33F0D9ED042}" srcOrd="0" destOrd="0" parTransId="{94FDC0E0-4372-462C-9C4E-2EF07A8CD6F8}" sibTransId="{F01AFDE8-C055-4812-9B56-7CAFA6D0BC31}"/>
    <dgm:cxn modelId="{F752B48B-018C-4CFF-BC6B-9FD7D97707E8}" type="presOf" srcId="{00E1C72E-0C1F-41B8-ACB0-9735B23010A6}" destId="{3FE834B9-A1C0-48F6-A904-9A51FFFB6062}" srcOrd="0" destOrd="0" presId="urn:microsoft.com/office/officeart/2005/8/layout/vList5"/>
    <dgm:cxn modelId="{FD940687-41D4-47C8-90F1-1BBACDCB7384}" srcId="{00E1C72E-0C1F-41B8-ACB0-9735B23010A6}" destId="{5EFF75CB-F119-452C-A078-BA535328B791}" srcOrd="0" destOrd="0" parTransId="{349D8793-6B85-4427-B4C7-2A4386A4B207}" sibTransId="{6E4FC780-5C7C-4812-BD25-AF744465A6B0}"/>
    <dgm:cxn modelId="{98BD1C99-DC22-46A4-9436-74DD9092F510}" type="presOf" srcId="{16D57657-24D1-4929-8631-B175DB6274AA}" destId="{85F56337-3593-479F-B46E-6A4FF5BACCF8}" srcOrd="0" destOrd="5" presId="urn:microsoft.com/office/officeart/2005/8/layout/vList5"/>
    <dgm:cxn modelId="{4EC8F225-F77A-4A6E-8906-3FCA7B08FA23}" srcId="{5EFF75CB-F119-452C-A078-BA535328B791}" destId="{B8BE0A31-E8F6-4F70-BC42-24961BBE0CA1}" srcOrd="1" destOrd="0" parTransId="{CA132BB2-91CA-4EBD-A586-A552089C37F4}" sibTransId="{AD9B1540-EFD6-45E0-8618-783505ED054E}"/>
    <dgm:cxn modelId="{AABBB816-CE24-4FD3-90D8-2E4C335E8E67}" srcId="{5EFF75CB-F119-452C-A078-BA535328B791}" destId="{6273ECB8-1E9E-403D-ACDA-464C95657A9C}" srcOrd="0" destOrd="0" parTransId="{D5CA7D3D-E08F-4525-8453-08E7B803088C}" sibTransId="{CE802AB0-A808-4AE6-AB87-D36157B00E18}"/>
    <dgm:cxn modelId="{DC2E6A63-7EFB-4717-9088-A09F9444403A}" srcId="{240A0203-1ACA-4EF7-BA26-6F853131B95B}" destId="{7E971D1A-97F8-4BB2-B28D-847BDA28CD14}" srcOrd="0" destOrd="0" parTransId="{796F1E66-5262-4BCE-AA63-9110951FB967}" sibTransId="{87A4DCAD-825A-4F46-82BA-53F7728F160C}"/>
    <dgm:cxn modelId="{DAF257D0-F5E0-4986-85EE-5D48FED9D588}" type="presOf" srcId="{EB517CFE-DE09-4A50-9C5E-F33F0D9ED042}" destId="{85F56337-3593-479F-B46E-6A4FF5BACCF8}" srcOrd="0" destOrd="0" presId="urn:microsoft.com/office/officeart/2005/8/layout/vList5"/>
    <dgm:cxn modelId="{115CC0E3-3F88-4974-90A2-5185D0F06241}" type="presOf" srcId="{7E971D1A-97F8-4BB2-B28D-847BDA28CD14}" destId="{19BEAFFB-4FD4-482F-8A3A-BE5097BBB903}" srcOrd="0" destOrd="0" presId="urn:microsoft.com/office/officeart/2005/8/layout/vList5"/>
    <dgm:cxn modelId="{4E781836-96CD-4771-A00A-2964654B0F6C}" srcId="{410F0DB4-C96A-4B69-92FC-9BD6E4AD9A10}" destId="{6E4F15E2-0C8B-4276-ABE4-12E6FD78EB34}" srcOrd="4" destOrd="0" parTransId="{8DBA528A-081C-40EF-A156-6408FA4B653D}" sibTransId="{ED7DD713-555A-44E2-9826-5860FB673916}"/>
    <dgm:cxn modelId="{1916894E-8583-4CA3-B347-A167C7CE922E}" type="presOf" srcId="{6E4F15E2-0C8B-4276-ABE4-12E6FD78EB34}" destId="{85F56337-3593-479F-B46E-6A4FF5BACCF8}" srcOrd="0" destOrd="4" presId="urn:microsoft.com/office/officeart/2005/8/layout/vList5"/>
    <dgm:cxn modelId="{0B68F2C0-93C2-4CE7-8D97-481548F09644}" srcId="{410F0DB4-C96A-4B69-92FC-9BD6E4AD9A10}" destId="{DB24EDE4-E29B-45C8-BB74-08689E92430F}" srcOrd="1" destOrd="0" parTransId="{35B5F3EE-F571-4065-8975-B7D375CDB29F}" sibTransId="{C771B350-6213-4296-8D7A-8F19BE5F05C9}"/>
    <dgm:cxn modelId="{6EAF185C-0FF3-45A1-874D-658AA41D63E7}" type="presOf" srcId="{F89B8A1E-C23C-4840-996C-6CC98BDB131C}" destId="{19BEAFFB-4FD4-482F-8A3A-BE5097BBB903}" srcOrd="0" destOrd="1" presId="urn:microsoft.com/office/officeart/2005/8/layout/vList5"/>
    <dgm:cxn modelId="{C9C13377-FB00-4F80-9BAF-D75775463BB1}" type="presOf" srcId="{B8BE0A31-E8F6-4F70-BC42-24961BBE0CA1}" destId="{F431738F-88B9-4BD0-9B61-77BA622FDE32}" srcOrd="0" destOrd="1" presId="urn:microsoft.com/office/officeart/2005/8/layout/vList5"/>
    <dgm:cxn modelId="{60E28179-52AB-4C7A-A254-1F106018138E}" srcId="{240A0203-1ACA-4EF7-BA26-6F853131B95B}" destId="{F89B8A1E-C23C-4840-996C-6CC98BDB131C}" srcOrd="1" destOrd="0" parTransId="{CAB7EEF1-3D55-4797-9D52-24D4C207FE6B}" sibTransId="{1FEBBCEC-B41A-4400-8697-4F9863065DFE}"/>
    <dgm:cxn modelId="{3BF8E7D9-97B0-4EE1-8974-CDABD59459DB}" type="presParOf" srcId="{3FE834B9-A1C0-48F6-A904-9A51FFFB6062}" destId="{BF30C689-D246-4840-AC9F-D33F6E0E2D40}" srcOrd="0" destOrd="0" presId="urn:microsoft.com/office/officeart/2005/8/layout/vList5"/>
    <dgm:cxn modelId="{26DBFBF2-1BB9-4AB8-BEA8-0D70E8BA8688}" type="presParOf" srcId="{BF30C689-D246-4840-AC9F-D33F6E0E2D40}" destId="{55A64AE8-7994-4CC2-9A00-B297A34E3B08}" srcOrd="0" destOrd="0" presId="urn:microsoft.com/office/officeart/2005/8/layout/vList5"/>
    <dgm:cxn modelId="{BBDCA10A-257B-4A90-ACDB-208962363EE3}" type="presParOf" srcId="{BF30C689-D246-4840-AC9F-D33F6E0E2D40}" destId="{F431738F-88B9-4BD0-9B61-77BA622FDE32}" srcOrd="1" destOrd="0" presId="urn:microsoft.com/office/officeart/2005/8/layout/vList5"/>
    <dgm:cxn modelId="{5FFCE6EE-D767-4512-822D-717F7F5EA41D}" type="presParOf" srcId="{3FE834B9-A1C0-48F6-A904-9A51FFFB6062}" destId="{3BE66FD6-393E-44B3-8716-41976A9970DB}" srcOrd="1" destOrd="0" presId="urn:microsoft.com/office/officeart/2005/8/layout/vList5"/>
    <dgm:cxn modelId="{42862012-435F-46B8-AF21-A5B402D30E4B}" type="presParOf" srcId="{3FE834B9-A1C0-48F6-A904-9A51FFFB6062}" destId="{1CE241F9-031E-4DFF-9B5B-05D175180E9F}" srcOrd="2" destOrd="0" presId="urn:microsoft.com/office/officeart/2005/8/layout/vList5"/>
    <dgm:cxn modelId="{0CFDFEC4-1FB2-4152-AACD-03803A5255E9}" type="presParOf" srcId="{1CE241F9-031E-4DFF-9B5B-05D175180E9F}" destId="{D78FE48F-AE6D-49FF-9D20-29964C591F4D}" srcOrd="0" destOrd="0" presId="urn:microsoft.com/office/officeart/2005/8/layout/vList5"/>
    <dgm:cxn modelId="{FEF37010-813F-460A-81C4-905714DA2339}" type="presParOf" srcId="{1CE241F9-031E-4DFF-9B5B-05D175180E9F}" destId="{85F56337-3593-479F-B46E-6A4FF5BACCF8}" srcOrd="1" destOrd="0" presId="urn:microsoft.com/office/officeart/2005/8/layout/vList5"/>
    <dgm:cxn modelId="{B654EEFF-DBAF-4614-8A44-C4D0D69257EC}" type="presParOf" srcId="{3FE834B9-A1C0-48F6-A904-9A51FFFB6062}" destId="{B99A5B15-4573-4B4C-99C8-485735D53DC0}" srcOrd="3" destOrd="0" presId="urn:microsoft.com/office/officeart/2005/8/layout/vList5"/>
    <dgm:cxn modelId="{2D96D0C3-090C-42C5-8254-8D1E115D7B59}" type="presParOf" srcId="{3FE834B9-A1C0-48F6-A904-9A51FFFB6062}" destId="{83DA3A46-BAF2-4B20-9570-EB62D7EF709A}" srcOrd="4" destOrd="0" presId="urn:microsoft.com/office/officeart/2005/8/layout/vList5"/>
    <dgm:cxn modelId="{9FF556B6-3198-4517-A997-2CB0636F727F}" type="presParOf" srcId="{83DA3A46-BAF2-4B20-9570-EB62D7EF709A}" destId="{778E4257-301E-4DB6-A7F9-18547CD655BF}" srcOrd="0" destOrd="0" presId="urn:microsoft.com/office/officeart/2005/8/layout/vList5"/>
    <dgm:cxn modelId="{C2440040-9AAD-4969-8E24-01393BF0FEF7}" type="presParOf" srcId="{83DA3A46-BAF2-4B20-9570-EB62D7EF709A}" destId="{19BEAFFB-4FD4-482F-8A3A-BE5097BBB9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0E1C72E-0C1F-41B8-ACB0-9735B23010A6}"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s-MX"/>
        </a:p>
      </dgm:t>
    </dgm:pt>
    <dgm:pt modelId="{5EFF75CB-F119-452C-A078-BA535328B791}">
      <dgm:prSet phldrT="[Texto]" custT="1"/>
      <dgm:spPr>
        <a:solidFill>
          <a:schemeClr val="accent2">
            <a:lumMod val="40000"/>
            <a:lumOff val="60000"/>
          </a:schemeClr>
        </a:solidFill>
      </dgm:spPr>
      <dgm:t>
        <a:bodyPr/>
        <a:lstStyle/>
        <a:p>
          <a:r>
            <a:rPr lang="es-MX" sz="1800" b="1" dirty="0"/>
            <a:t>Jurídicos</a:t>
          </a:r>
        </a:p>
        <a:p>
          <a:r>
            <a:rPr lang="es-MX" sz="1800" b="1" dirty="0"/>
            <a:t>LFT</a:t>
          </a:r>
        </a:p>
      </dgm:t>
    </dgm:pt>
    <dgm:pt modelId="{349D8793-6B85-4427-B4C7-2A4386A4B207}" type="parTrans" cxnId="{FD940687-41D4-47C8-90F1-1BBACDCB7384}">
      <dgm:prSet/>
      <dgm:spPr/>
      <dgm:t>
        <a:bodyPr/>
        <a:lstStyle/>
        <a:p>
          <a:endParaRPr lang="es-MX"/>
        </a:p>
      </dgm:t>
    </dgm:pt>
    <dgm:pt modelId="{6E4FC780-5C7C-4812-BD25-AF744465A6B0}" type="sibTrans" cxnId="{FD940687-41D4-47C8-90F1-1BBACDCB7384}">
      <dgm:prSet/>
      <dgm:spPr/>
      <dgm:t>
        <a:bodyPr/>
        <a:lstStyle/>
        <a:p>
          <a:endParaRPr lang="es-MX"/>
        </a:p>
      </dgm:t>
    </dgm:pt>
    <dgm:pt modelId="{18187942-31D5-48F7-B3B4-E33671871095}">
      <dgm:prSet phldrT="[Texto]" custT="1"/>
      <dgm:spPr>
        <a:solidFill>
          <a:schemeClr val="accent2">
            <a:lumMod val="20000"/>
            <a:lumOff val="80000"/>
            <a:alpha val="90000"/>
          </a:schemeClr>
        </a:solidFill>
      </dgm:spPr>
      <dgm:t>
        <a:bodyPr/>
        <a:lstStyle/>
        <a:p>
          <a:pPr algn="just"/>
          <a:r>
            <a:rPr lang="es-MX" sz="1400" dirty="0"/>
            <a:t>1974 a 1978 reformas relacionadas con la </a:t>
          </a:r>
          <a:r>
            <a:rPr lang="es-MX" sz="1400" b="1" dirty="0"/>
            <a:t>organización de autoridades del trabajo, derechos de preferencia, antigüedad, ascenso, federalización de algunas ramas de la industria, derechos de concubinas </a:t>
          </a:r>
          <a:r>
            <a:rPr lang="es-MX" sz="1400" dirty="0"/>
            <a:t>como beneficiarias, aspectos de terminología, capacitación y adiestramiento.</a:t>
          </a:r>
        </a:p>
      </dgm:t>
    </dgm:pt>
    <dgm:pt modelId="{CA2B3481-A64E-4FB4-ACB9-670EF0327586}" type="parTrans" cxnId="{7F48F36A-1D5B-4E44-866C-1A3508628C29}">
      <dgm:prSet/>
      <dgm:spPr/>
      <dgm:t>
        <a:bodyPr/>
        <a:lstStyle/>
        <a:p>
          <a:endParaRPr lang="es-MX"/>
        </a:p>
      </dgm:t>
    </dgm:pt>
    <dgm:pt modelId="{442458A1-5FDD-4219-AC6B-969E3604D859}" type="sibTrans" cxnId="{7F48F36A-1D5B-4E44-866C-1A3508628C29}">
      <dgm:prSet/>
      <dgm:spPr/>
      <dgm:t>
        <a:bodyPr/>
        <a:lstStyle/>
        <a:p>
          <a:endParaRPr lang="es-MX"/>
        </a:p>
      </dgm:t>
    </dgm:pt>
    <dgm:pt modelId="{78F33077-5C7C-4410-9640-15BED6F6FBD0}">
      <dgm:prSet phldrT="[Texto]" custT="1"/>
      <dgm:spPr>
        <a:solidFill>
          <a:schemeClr val="accent2">
            <a:lumMod val="20000"/>
            <a:lumOff val="80000"/>
            <a:alpha val="90000"/>
          </a:schemeClr>
        </a:solidFill>
      </dgm:spPr>
      <dgm:t>
        <a:bodyPr/>
        <a:lstStyle/>
        <a:p>
          <a:pPr algn="just"/>
          <a:r>
            <a:rPr lang="es-MX" sz="1400" dirty="0"/>
            <a:t>01 de mayo de 1980 entraron en </a:t>
          </a:r>
          <a:r>
            <a:rPr lang="es-MX" sz="1400" b="1" dirty="0"/>
            <a:t>vigor reformas al derecho procesal </a:t>
          </a:r>
          <a:r>
            <a:rPr lang="es-MX" sz="1400" dirty="0"/>
            <a:t>del trabajo, incorporando principios de apoyo compensatorio a los trabajadores: carga de la prueba al patrón, suplencia de la deficiencia de la demanda, concentración de las etapas procesales de conciliación, demanda, excepciones, ofrecimiento y admisión de pruebas.</a:t>
          </a:r>
        </a:p>
      </dgm:t>
    </dgm:pt>
    <dgm:pt modelId="{B8696911-31D4-4BDE-8302-C9C8A20B2E57}" type="parTrans" cxnId="{D5F11469-209B-449E-AF0A-B25E8E89B033}">
      <dgm:prSet/>
      <dgm:spPr/>
      <dgm:t>
        <a:bodyPr/>
        <a:lstStyle/>
        <a:p>
          <a:endParaRPr lang="es-MX"/>
        </a:p>
      </dgm:t>
    </dgm:pt>
    <dgm:pt modelId="{8CF0734A-3DE2-49B0-804A-7E962AFFAE3B}" type="sibTrans" cxnId="{D5F11469-209B-449E-AF0A-B25E8E89B033}">
      <dgm:prSet/>
      <dgm:spPr/>
      <dgm:t>
        <a:bodyPr/>
        <a:lstStyle/>
        <a:p>
          <a:endParaRPr lang="es-MX"/>
        </a:p>
      </dgm:t>
    </dgm:pt>
    <dgm:pt modelId="{A4AAC472-2312-4983-B4AD-E8C871A0213E}">
      <dgm:prSet phldrT="[Texto]" custT="1"/>
      <dgm:spPr>
        <a:solidFill>
          <a:schemeClr val="accent2">
            <a:lumMod val="20000"/>
            <a:lumOff val="80000"/>
            <a:alpha val="90000"/>
          </a:schemeClr>
        </a:solidFill>
      </dgm:spPr>
      <dgm:t>
        <a:bodyPr/>
        <a:lstStyle/>
        <a:p>
          <a:pPr algn="just"/>
          <a:r>
            <a:rPr lang="es-MX" sz="1400" dirty="0"/>
            <a:t>1986 reforma en </a:t>
          </a:r>
          <a:r>
            <a:rPr lang="es-MX" sz="1400" b="1" dirty="0"/>
            <a:t>materia de salarios mínimos</a:t>
          </a:r>
          <a:r>
            <a:rPr lang="es-MX" sz="1400" dirty="0"/>
            <a:t>.</a:t>
          </a:r>
        </a:p>
      </dgm:t>
    </dgm:pt>
    <dgm:pt modelId="{E75D2605-12C8-4F7B-ABDE-7E14C5E17235}" type="parTrans" cxnId="{F38BC078-B169-42AE-821F-124A52D083ED}">
      <dgm:prSet/>
      <dgm:spPr/>
      <dgm:t>
        <a:bodyPr/>
        <a:lstStyle/>
        <a:p>
          <a:endParaRPr lang="es-MX"/>
        </a:p>
      </dgm:t>
    </dgm:pt>
    <dgm:pt modelId="{4E542DD0-12BE-4D3F-B9B1-3F2942CBAB91}" type="sibTrans" cxnId="{F38BC078-B169-42AE-821F-124A52D083ED}">
      <dgm:prSet/>
      <dgm:spPr/>
      <dgm:t>
        <a:bodyPr/>
        <a:lstStyle/>
        <a:p>
          <a:endParaRPr lang="es-MX"/>
        </a:p>
      </dgm:t>
    </dgm:pt>
    <dgm:pt modelId="{9F4FFE1F-52C4-464E-840B-53745AFFEF02}">
      <dgm:prSet phldrT="[Texto]" custT="1"/>
      <dgm:spPr>
        <a:solidFill>
          <a:schemeClr val="accent2">
            <a:lumMod val="20000"/>
            <a:lumOff val="80000"/>
            <a:alpha val="90000"/>
          </a:schemeClr>
        </a:solidFill>
      </dgm:spPr>
      <dgm:t>
        <a:bodyPr/>
        <a:lstStyle/>
        <a:p>
          <a:pPr algn="just"/>
          <a:r>
            <a:rPr lang="es-MX" sz="1400" dirty="0"/>
            <a:t>1992 creación del Sistema del Ahorro para el </a:t>
          </a:r>
          <a:r>
            <a:rPr lang="es-MX" sz="1400" b="1" dirty="0"/>
            <a:t>Retiro (SAR)</a:t>
          </a:r>
          <a:r>
            <a:rPr lang="es-MX" sz="1400" dirty="0"/>
            <a:t>.</a:t>
          </a:r>
        </a:p>
      </dgm:t>
    </dgm:pt>
    <dgm:pt modelId="{8646882B-B24A-4D76-BCCE-F941780BA719}" type="parTrans" cxnId="{6B56F5F0-400F-475F-9A30-BCD694F29FBC}">
      <dgm:prSet/>
      <dgm:spPr/>
      <dgm:t>
        <a:bodyPr/>
        <a:lstStyle/>
        <a:p>
          <a:endParaRPr lang="es-MX"/>
        </a:p>
      </dgm:t>
    </dgm:pt>
    <dgm:pt modelId="{59B7D01A-A91F-4EE2-AC68-AC50DC64A01D}" type="sibTrans" cxnId="{6B56F5F0-400F-475F-9A30-BCD694F29FBC}">
      <dgm:prSet/>
      <dgm:spPr/>
      <dgm:t>
        <a:bodyPr/>
        <a:lstStyle/>
        <a:p>
          <a:endParaRPr lang="es-MX"/>
        </a:p>
      </dgm:t>
    </dgm:pt>
    <dgm:pt modelId="{8A790EBE-3470-4C7C-A52F-A94A8E63DA73}">
      <dgm:prSet phldrT="[Texto]" custT="1"/>
      <dgm:spPr>
        <a:solidFill>
          <a:schemeClr val="accent2">
            <a:lumMod val="20000"/>
            <a:lumOff val="80000"/>
            <a:alpha val="90000"/>
          </a:schemeClr>
        </a:solidFill>
      </dgm:spPr>
      <dgm:t>
        <a:bodyPr/>
        <a:lstStyle/>
        <a:p>
          <a:pPr algn="just"/>
          <a:r>
            <a:rPr lang="es-MX" sz="1400" dirty="0"/>
            <a:t>1995 </a:t>
          </a:r>
          <a:r>
            <a:rPr lang="es-MX" sz="1400" b="1" dirty="0"/>
            <a:t>nueva Ley del Seguro Social</a:t>
          </a:r>
          <a:r>
            <a:rPr lang="es-MX" sz="1400" dirty="0"/>
            <a:t>: sustitución de reparto solidario por un sistema de ahorro y de capitalización individual </a:t>
          </a:r>
          <a:r>
            <a:rPr lang="es-MX" sz="1400" b="1" dirty="0"/>
            <a:t>(AFORES)</a:t>
          </a:r>
          <a:r>
            <a:rPr lang="es-MX" sz="1400" b="0" dirty="0"/>
            <a:t>.</a:t>
          </a:r>
        </a:p>
      </dgm:t>
    </dgm:pt>
    <dgm:pt modelId="{3A8592AA-8AD7-43CF-BD9D-93CE5C439F3E}" type="parTrans" cxnId="{7D04366F-1EAC-4A2F-A03F-CDA17C9F57F6}">
      <dgm:prSet/>
      <dgm:spPr/>
      <dgm:t>
        <a:bodyPr/>
        <a:lstStyle/>
        <a:p>
          <a:endParaRPr lang="es-MX"/>
        </a:p>
      </dgm:t>
    </dgm:pt>
    <dgm:pt modelId="{A2362582-DA8E-45B6-BF68-BB593546F762}" type="sibTrans" cxnId="{7D04366F-1EAC-4A2F-A03F-CDA17C9F57F6}">
      <dgm:prSet/>
      <dgm:spPr/>
      <dgm:t>
        <a:bodyPr/>
        <a:lstStyle/>
        <a:p>
          <a:endParaRPr lang="es-MX"/>
        </a:p>
      </dgm:t>
    </dgm:pt>
    <dgm:pt modelId="{6DDCBB57-DE3B-4A7F-8908-F25FC37F1879}">
      <dgm:prSet phldrT="[Texto]" custT="1"/>
      <dgm:spPr>
        <a:solidFill>
          <a:schemeClr val="accent2">
            <a:lumMod val="20000"/>
            <a:lumOff val="80000"/>
            <a:alpha val="90000"/>
          </a:schemeClr>
        </a:solidFill>
      </dgm:spPr>
      <dgm:t>
        <a:bodyPr/>
        <a:lstStyle/>
        <a:p>
          <a:pPr algn="just"/>
          <a:r>
            <a:rPr lang="es-MX" sz="1400" dirty="0"/>
            <a:t>1996 nuevo sistema de pensiones de retiro.</a:t>
          </a:r>
        </a:p>
      </dgm:t>
    </dgm:pt>
    <dgm:pt modelId="{21150FD6-B373-4423-8020-7DB7BB86804B}" type="parTrans" cxnId="{E9CF9E82-DBCC-443B-9CE9-556C38B568CD}">
      <dgm:prSet/>
      <dgm:spPr/>
      <dgm:t>
        <a:bodyPr/>
        <a:lstStyle/>
        <a:p>
          <a:endParaRPr lang="es-MX"/>
        </a:p>
      </dgm:t>
    </dgm:pt>
    <dgm:pt modelId="{C840D45B-820D-4978-9E2C-E82C0FCDAD48}" type="sibTrans" cxnId="{E9CF9E82-DBCC-443B-9CE9-556C38B568CD}">
      <dgm:prSet/>
      <dgm:spPr/>
      <dgm:t>
        <a:bodyPr/>
        <a:lstStyle/>
        <a:p>
          <a:endParaRPr lang="es-MX"/>
        </a:p>
      </dgm:t>
    </dgm:pt>
    <dgm:pt modelId="{C901ED6D-C40D-48B4-9544-C55D6AE7E80A}">
      <dgm:prSet phldrT="[Texto]" custT="1"/>
      <dgm:spPr>
        <a:solidFill>
          <a:schemeClr val="accent2">
            <a:lumMod val="20000"/>
            <a:lumOff val="80000"/>
            <a:alpha val="90000"/>
          </a:schemeClr>
        </a:solidFill>
      </dgm:spPr>
      <dgm:t>
        <a:bodyPr/>
        <a:lstStyle/>
        <a:p>
          <a:pPr algn="just"/>
          <a:r>
            <a:rPr lang="es-MX" sz="1400" dirty="0"/>
            <a:t>2006 reforma a los días de descanso </a:t>
          </a:r>
          <a:r>
            <a:rPr lang="es-MX" sz="1400" b="1" dirty="0"/>
            <a:t>obligatorios “fines de semana largos”</a:t>
          </a:r>
          <a:r>
            <a:rPr lang="es-MX" sz="1400" dirty="0"/>
            <a:t>, para reactivar economía.</a:t>
          </a:r>
        </a:p>
      </dgm:t>
    </dgm:pt>
    <dgm:pt modelId="{BC0AAC21-56E9-4D06-9F29-37552CE9F44C}" type="parTrans" cxnId="{3B3A7A68-2E6E-4B54-A8DB-E13B95F5CFAA}">
      <dgm:prSet/>
      <dgm:spPr/>
      <dgm:t>
        <a:bodyPr/>
        <a:lstStyle/>
        <a:p>
          <a:endParaRPr lang="es-MX"/>
        </a:p>
      </dgm:t>
    </dgm:pt>
    <dgm:pt modelId="{3EAB4CD2-A9ED-4406-89E6-6D334BEE3183}" type="sibTrans" cxnId="{3B3A7A68-2E6E-4B54-A8DB-E13B95F5CFAA}">
      <dgm:prSet/>
      <dgm:spPr/>
      <dgm:t>
        <a:bodyPr/>
        <a:lstStyle/>
        <a:p>
          <a:endParaRPr lang="es-MX"/>
        </a:p>
      </dgm:t>
    </dgm:pt>
    <dgm:pt modelId="{3FE834B9-A1C0-48F6-A904-9A51FFFB6062}" type="pres">
      <dgm:prSet presAssocID="{00E1C72E-0C1F-41B8-ACB0-9735B23010A6}" presName="Name0" presStyleCnt="0">
        <dgm:presLayoutVars>
          <dgm:dir/>
          <dgm:animLvl val="lvl"/>
          <dgm:resizeHandles val="exact"/>
        </dgm:presLayoutVars>
      </dgm:prSet>
      <dgm:spPr/>
      <dgm:t>
        <a:bodyPr/>
        <a:lstStyle/>
        <a:p>
          <a:endParaRPr lang="es-MX"/>
        </a:p>
      </dgm:t>
    </dgm:pt>
    <dgm:pt modelId="{BF30C689-D246-4840-AC9F-D33F6E0E2D40}" type="pres">
      <dgm:prSet presAssocID="{5EFF75CB-F119-452C-A078-BA535328B791}" presName="linNode" presStyleCnt="0"/>
      <dgm:spPr/>
    </dgm:pt>
    <dgm:pt modelId="{55A64AE8-7994-4CC2-9A00-B297A34E3B08}" type="pres">
      <dgm:prSet presAssocID="{5EFF75CB-F119-452C-A078-BA535328B791}" presName="parentText" presStyleLbl="node1" presStyleIdx="0" presStyleCnt="1" custScaleX="57519" custLinFactNeighborX="-156" custLinFactNeighborY="-49">
        <dgm:presLayoutVars>
          <dgm:chMax val="1"/>
          <dgm:bulletEnabled val="1"/>
        </dgm:presLayoutVars>
      </dgm:prSet>
      <dgm:spPr/>
      <dgm:t>
        <a:bodyPr/>
        <a:lstStyle/>
        <a:p>
          <a:endParaRPr lang="es-MX"/>
        </a:p>
      </dgm:t>
    </dgm:pt>
    <dgm:pt modelId="{3C8DAF10-4945-489A-BEE3-3B5598E04E2A}" type="pres">
      <dgm:prSet presAssocID="{5EFF75CB-F119-452C-A078-BA535328B791}" presName="descendantText" presStyleLbl="alignAccFollowNode1" presStyleIdx="0" presStyleCnt="1" custScaleX="152610" custScaleY="120968">
        <dgm:presLayoutVars>
          <dgm:bulletEnabled val="1"/>
        </dgm:presLayoutVars>
      </dgm:prSet>
      <dgm:spPr/>
      <dgm:t>
        <a:bodyPr/>
        <a:lstStyle/>
        <a:p>
          <a:endParaRPr lang="es-MX"/>
        </a:p>
      </dgm:t>
    </dgm:pt>
  </dgm:ptLst>
  <dgm:cxnLst>
    <dgm:cxn modelId="{658D4E13-67A2-48C1-88F8-3D5A6A8B267B}" type="presOf" srcId="{6DDCBB57-DE3B-4A7F-8908-F25FC37F1879}" destId="{3C8DAF10-4945-489A-BEE3-3B5598E04E2A}" srcOrd="0" destOrd="5" presId="urn:microsoft.com/office/officeart/2005/8/layout/vList5"/>
    <dgm:cxn modelId="{3B3A7A68-2E6E-4B54-A8DB-E13B95F5CFAA}" srcId="{5EFF75CB-F119-452C-A078-BA535328B791}" destId="{C901ED6D-C40D-48B4-9544-C55D6AE7E80A}" srcOrd="6" destOrd="0" parTransId="{BC0AAC21-56E9-4D06-9F29-37552CE9F44C}" sibTransId="{3EAB4CD2-A9ED-4406-89E6-6D334BEE3183}"/>
    <dgm:cxn modelId="{73B1F061-A422-4D8A-B7AE-9BCD23139D19}" type="presOf" srcId="{9F4FFE1F-52C4-464E-840B-53745AFFEF02}" destId="{3C8DAF10-4945-489A-BEE3-3B5598E04E2A}" srcOrd="0" destOrd="3" presId="urn:microsoft.com/office/officeart/2005/8/layout/vList5"/>
    <dgm:cxn modelId="{7D04366F-1EAC-4A2F-A03F-CDA17C9F57F6}" srcId="{5EFF75CB-F119-452C-A078-BA535328B791}" destId="{8A790EBE-3470-4C7C-A52F-A94A8E63DA73}" srcOrd="4" destOrd="0" parTransId="{3A8592AA-8AD7-43CF-BD9D-93CE5C439F3E}" sibTransId="{A2362582-DA8E-45B6-BF68-BB593546F762}"/>
    <dgm:cxn modelId="{7F48F36A-1D5B-4E44-866C-1A3508628C29}" srcId="{5EFF75CB-F119-452C-A078-BA535328B791}" destId="{18187942-31D5-48F7-B3B4-E33671871095}" srcOrd="0" destOrd="0" parTransId="{CA2B3481-A64E-4FB4-ACB9-670EF0327586}" sibTransId="{442458A1-5FDD-4219-AC6B-969E3604D859}"/>
    <dgm:cxn modelId="{6B56F5F0-400F-475F-9A30-BCD694F29FBC}" srcId="{5EFF75CB-F119-452C-A078-BA535328B791}" destId="{9F4FFE1F-52C4-464E-840B-53745AFFEF02}" srcOrd="3" destOrd="0" parTransId="{8646882B-B24A-4D76-BCCE-F941780BA719}" sibTransId="{59B7D01A-A91F-4EE2-AC68-AC50DC64A01D}"/>
    <dgm:cxn modelId="{CBD572C4-4292-4D80-AA24-4713D18520AA}" type="presOf" srcId="{18187942-31D5-48F7-B3B4-E33671871095}" destId="{3C8DAF10-4945-489A-BEE3-3B5598E04E2A}" srcOrd="0" destOrd="0" presId="urn:microsoft.com/office/officeart/2005/8/layout/vList5"/>
    <dgm:cxn modelId="{D5F11469-209B-449E-AF0A-B25E8E89B033}" srcId="{5EFF75CB-F119-452C-A078-BA535328B791}" destId="{78F33077-5C7C-4410-9640-15BED6F6FBD0}" srcOrd="1" destOrd="0" parTransId="{B8696911-31D4-4BDE-8302-C9C8A20B2E57}" sibTransId="{8CF0734A-3DE2-49B0-804A-7E962AFFAE3B}"/>
    <dgm:cxn modelId="{BEA4B5FA-0FF6-4E6E-92E8-F0AD830757FD}" type="presOf" srcId="{5EFF75CB-F119-452C-A078-BA535328B791}" destId="{55A64AE8-7994-4CC2-9A00-B297A34E3B08}" srcOrd="0" destOrd="0" presId="urn:microsoft.com/office/officeart/2005/8/layout/vList5"/>
    <dgm:cxn modelId="{7E681E44-41DD-43DB-9131-238E06EA5819}" type="presOf" srcId="{8A790EBE-3470-4C7C-A52F-A94A8E63DA73}" destId="{3C8DAF10-4945-489A-BEE3-3B5598E04E2A}" srcOrd="0" destOrd="4" presId="urn:microsoft.com/office/officeart/2005/8/layout/vList5"/>
    <dgm:cxn modelId="{1785CD27-CE06-483A-B967-EC4D3972DA2D}" type="presOf" srcId="{A4AAC472-2312-4983-B4AD-E8C871A0213E}" destId="{3C8DAF10-4945-489A-BEE3-3B5598E04E2A}" srcOrd="0" destOrd="2" presId="urn:microsoft.com/office/officeart/2005/8/layout/vList5"/>
    <dgm:cxn modelId="{E25D842B-1248-4E53-BFEA-BAF1E51BE71E}" type="presOf" srcId="{78F33077-5C7C-4410-9640-15BED6F6FBD0}" destId="{3C8DAF10-4945-489A-BEE3-3B5598E04E2A}" srcOrd="0" destOrd="1" presId="urn:microsoft.com/office/officeart/2005/8/layout/vList5"/>
    <dgm:cxn modelId="{E08AB16E-EC53-466D-A107-D8A39E9EE418}" type="presOf" srcId="{C901ED6D-C40D-48B4-9544-C55D6AE7E80A}" destId="{3C8DAF10-4945-489A-BEE3-3B5598E04E2A}" srcOrd="0" destOrd="6" presId="urn:microsoft.com/office/officeart/2005/8/layout/vList5"/>
    <dgm:cxn modelId="{FD940687-41D4-47C8-90F1-1BBACDCB7384}" srcId="{00E1C72E-0C1F-41B8-ACB0-9735B23010A6}" destId="{5EFF75CB-F119-452C-A078-BA535328B791}" srcOrd="0" destOrd="0" parTransId="{349D8793-6B85-4427-B4C7-2A4386A4B207}" sibTransId="{6E4FC780-5C7C-4812-BD25-AF744465A6B0}"/>
    <dgm:cxn modelId="{E9CF9E82-DBCC-443B-9CE9-556C38B568CD}" srcId="{5EFF75CB-F119-452C-A078-BA535328B791}" destId="{6DDCBB57-DE3B-4A7F-8908-F25FC37F1879}" srcOrd="5" destOrd="0" parTransId="{21150FD6-B373-4423-8020-7DB7BB86804B}" sibTransId="{C840D45B-820D-4978-9E2C-E82C0FCDAD48}"/>
    <dgm:cxn modelId="{F38BC078-B169-42AE-821F-124A52D083ED}" srcId="{5EFF75CB-F119-452C-A078-BA535328B791}" destId="{A4AAC472-2312-4983-B4AD-E8C871A0213E}" srcOrd="2" destOrd="0" parTransId="{E75D2605-12C8-4F7B-ABDE-7E14C5E17235}" sibTransId="{4E542DD0-12BE-4D3F-B9B1-3F2942CBAB91}"/>
    <dgm:cxn modelId="{E26512B6-52F1-4035-8B2B-C015DD9B99CA}" type="presOf" srcId="{00E1C72E-0C1F-41B8-ACB0-9735B23010A6}" destId="{3FE834B9-A1C0-48F6-A904-9A51FFFB6062}" srcOrd="0" destOrd="0" presId="urn:microsoft.com/office/officeart/2005/8/layout/vList5"/>
    <dgm:cxn modelId="{F4CFE518-847A-4774-9289-470047FAA031}" type="presParOf" srcId="{3FE834B9-A1C0-48F6-A904-9A51FFFB6062}" destId="{BF30C689-D246-4840-AC9F-D33F6E0E2D40}" srcOrd="0" destOrd="0" presId="urn:microsoft.com/office/officeart/2005/8/layout/vList5"/>
    <dgm:cxn modelId="{5F30E68F-1410-4146-97E3-D5FA2E883836}" type="presParOf" srcId="{BF30C689-D246-4840-AC9F-D33F6E0E2D40}" destId="{55A64AE8-7994-4CC2-9A00-B297A34E3B08}" srcOrd="0" destOrd="0" presId="urn:microsoft.com/office/officeart/2005/8/layout/vList5"/>
    <dgm:cxn modelId="{97B40C1B-2913-48E1-817F-32CA2B9E2B6E}" type="presParOf" srcId="{BF30C689-D246-4840-AC9F-D33F6E0E2D40}" destId="{3C8DAF10-4945-489A-BEE3-3B5598E04E2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0E1C72E-0C1F-41B8-ACB0-9735B23010A6}"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s-MX"/>
        </a:p>
      </dgm:t>
    </dgm:pt>
    <dgm:pt modelId="{5EFF75CB-F119-452C-A078-BA535328B791}">
      <dgm:prSet phldrT="[Texto]" custT="1"/>
      <dgm:spPr>
        <a:solidFill>
          <a:schemeClr val="accent2">
            <a:lumMod val="40000"/>
            <a:lumOff val="60000"/>
          </a:schemeClr>
        </a:solidFill>
      </dgm:spPr>
      <dgm:t>
        <a:bodyPr/>
        <a:lstStyle/>
        <a:p>
          <a:r>
            <a:rPr lang="es-MX" sz="1800" b="1" dirty="0"/>
            <a:t>Jurídicos</a:t>
          </a:r>
        </a:p>
        <a:p>
          <a:r>
            <a:rPr lang="es-MX" sz="1800" b="1" dirty="0"/>
            <a:t>LFT</a:t>
          </a:r>
        </a:p>
      </dgm:t>
    </dgm:pt>
    <dgm:pt modelId="{349D8793-6B85-4427-B4C7-2A4386A4B207}" type="parTrans" cxnId="{FD940687-41D4-47C8-90F1-1BBACDCB7384}">
      <dgm:prSet/>
      <dgm:spPr/>
      <dgm:t>
        <a:bodyPr/>
        <a:lstStyle/>
        <a:p>
          <a:endParaRPr lang="es-MX"/>
        </a:p>
      </dgm:t>
    </dgm:pt>
    <dgm:pt modelId="{6E4FC780-5C7C-4812-BD25-AF744465A6B0}" type="sibTrans" cxnId="{FD940687-41D4-47C8-90F1-1BBACDCB7384}">
      <dgm:prSet/>
      <dgm:spPr/>
      <dgm:t>
        <a:bodyPr/>
        <a:lstStyle/>
        <a:p>
          <a:endParaRPr lang="es-MX"/>
        </a:p>
      </dgm:t>
    </dgm:pt>
    <dgm:pt modelId="{18187942-31D5-48F7-B3B4-E33671871095}">
      <dgm:prSet phldrT="[Texto]" custT="1"/>
      <dgm:spPr>
        <a:solidFill>
          <a:schemeClr val="accent2">
            <a:lumMod val="20000"/>
            <a:lumOff val="80000"/>
            <a:alpha val="90000"/>
          </a:schemeClr>
        </a:solidFill>
      </dgm:spPr>
      <dgm:t>
        <a:bodyPr/>
        <a:lstStyle/>
        <a:p>
          <a:pPr algn="just"/>
          <a:r>
            <a:rPr lang="es-MX" sz="1400" b="1" u="sng" dirty="0"/>
            <a:t>30 de noviembre de 2012:</a:t>
          </a:r>
          <a:endParaRPr lang="es-MX" sz="1400" u="sng" dirty="0"/>
        </a:p>
      </dgm:t>
    </dgm:pt>
    <dgm:pt modelId="{CA2B3481-A64E-4FB4-ACB9-670EF0327586}" type="parTrans" cxnId="{7F48F36A-1D5B-4E44-866C-1A3508628C29}">
      <dgm:prSet/>
      <dgm:spPr/>
      <dgm:t>
        <a:bodyPr/>
        <a:lstStyle/>
        <a:p>
          <a:endParaRPr lang="es-MX"/>
        </a:p>
      </dgm:t>
    </dgm:pt>
    <dgm:pt modelId="{442458A1-5FDD-4219-AC6B-969E3604D859}" type="sibTrans" cxnId="{7F48F36A-1D5B-4E44-866C-1A3508628C29}">
      <dgm:prSet/>
      <dgm:spPr/>
      <dgm:t>
        <a:bodyPr/>
        <a:lstStyle/>
        <a:p>
          <a:endParaRPr lang="es-MX"/>
        </a:p>
      </dgm:t>
    </dgm:pt>
    <dgm:pt modelId="{E48139C4-9D0E-4733-BB98-335A3023D017}">
      <dgm:prSet phldrT="[Texto]" custT="1"/>
      <dgm:spPr>
        <a:solidFill>
          <a:schemeClr val="accent2">
            <a:lumMod val="20000"/>
            <a:lumOff val="80000"/>
            <a:alpha val="90000"/>
          </a:schemeClr>
        </a:solidFill>
      </dgm:spPr>
      <dgm:t>
        <a:bodyPr/>
        <a:lstStyle/>
        <a:p>
          <a:pPr algn="just"/>
          <a:r>
            <a:rPr lang="es-MX" sz="1400" dirty="0"/>
            <a:t>Concepto de “trabajador decente” (respeto a la dignidad humana).</a:t>
          </a:r>
        </a:p>
      </dgm:t>
    </dgm:pt>
    <dgm:pt modelId="{144C3E7A-60CC-4DE0-9765-4670E4F7D7C8}" type="parTrans" cxnId="{0C5672BD-5B49-4747-A8E7-D2F89D7B5CCD}">
      <dgm:prSet/>
      <dgm:spPr/>
      <dgm:t>
        <a:bodyPr/>
        <a:lstStyle/>
        <a:p>
          <a:endParaRPr lang="es-MX"/>
        </a:p>
      </dgm:t>
    </dgm:pt>
    <dgm:pt modelId="{799995C7-F39A-4AC8-939A-C2AF0171D629}" type="sibTrans" cxnId="{0C5672BD-5B49-4747-A8E7-D2F89D7B5CCD}">
      <dgm:prSet/>
      <dgm:spPr/>
      <dgm:t>
        <a:bodyPr/>
        <a:lstStyle/>
        <a:p>
          <a:endParaRPr lang="es-MX"/>
        </a:p>
      </dgm:t>
    </dgm:pt>
    <dgm:pt modelId="{16CC06DE-B93B-48CE-B743-D54E7B3B342D}">
      <dgm:prSet phldrT="[Texto]" custT="1"/>
      <dgm:spPr>
        <a:solidFill>
          <a:schemeClr val="accent2">
            <a:lumMod val="20000"/>
            <a:lumOff val="80000"/>
            <a:alpha val="90000"/>
          </a:schemeClr>
        </a:solidFill>
      </dgm:spPr>
      <dgm:t>
        <a:bodyPr/>
        <a:lstStyle/>
        <a:p>
          <a:pPr algn="just"/>
          <a:r>
            <a:rPr lang="es-MX" sz="1400" dirty="0"/>
            <a:t>Reconocimiento de la figura de la “subcontratación”, nuevas formas de contratación eventual (“contrato a prueba” y “capacitación inicial”).</a:t>
          </a:r>
        </a:p>
      </dgm:t>
    </dgm:pt>
    <dgm:pt modelId="{04E8A16C-7423-4059-9F98-0A872D32CF60}" type="parTrans" cxnId="{FD3B859E-3B35-4768-8D18-FEE44247FE5F}">
      <dgm:prSet/>
      <dgm:spPr/>
      <dgm:t>
        <a:bodyPr/>
        <a:lstStyle/>
        <a:p>
          <a:endParaRPr lang="es-MX"/>
        </a:p>
      </dgm:t>
    </dgm:pt>
    <dgm:pt modelId="{4B06B45F-55DB-4620-A9FB-F15566C7FC2D}" type="sibTrans" cxnId="{FD3B859E-3B35-4768-8D18-FEE44247FE5F}">
      <dgm:prSet/>
      <dgm:spPr/>
      <dgm:t>
        <a:bodyPr/>
        <a:lstStyle/>
        <a:p>
          <a:endParaRPr lang="es-MX"/>
        </a:p>
      </dgm:t>
    </dgm:pt>
    <dgm:pt modelId="{19E9EEA1-AE62-47D6-969D-01ECCB1E6E0B}">
      <dgm:prSet phldrT="[Texto]" custT="1"/>
      <dgm:spPr>
        <a:solidFill>
          <a:schemeClr val="accent2">
            <a:lumMod val="20000"/>
            <a:lumOff val="80000"/>
            <a:alpha val="90000"/>
          </a:schemeClr>
        </a:solidFill>
      </dgm:spPr>
      <dgm:t>
        <a:bodyPr/>
        <a:lstStyle/>
        <a:p>
          <a:pPr algn="just"/>
          <a:r>
            <a:rPr lang="es-MX" sz="1400" dirty="0"/>
            <a:t>Limitación del pago de </a:t>
          </a:r>
          <a:r>
            <a:rPr lang="es-MX" sz="1400" b="1" dirty="0"/>
            <a:t>salarios vencidos </a:t>
          </a:r>
          <a:r>
            <a:rPr lang="es-MX" sz="1400" dirty="0"/>
            <a:t>a un periodo máximo de doce meses.</a:t>
          </a:r>
        </a:p>
      </dgm:t>
    </dgm:pt>
    <dgm:pt modelId="{D71EA08E-60C9-4CC9-A0E6-752BE9D196B4}" type="parTrans" cxnId="{A8C77BBD-DD5F-4365-BF8E-6AF7C4E9F95A}">
      <dgm:prSet/>
      <dgm:spPr/>
      <dgm:t>
        <a:bodyPr/>
        <a:lstStyle/>
        <a:p>
          <a:endParaRPr lang="es-MX"/>
        </a:p>
      </dgm:t>
    </dgm:pt>
    <dgm:pt modelId="{EC893710-19E1-4241-92CC-FB62E2E0F607}" type="sibTrans" cxnId="{A8C77BBD-DD5F-4365-BF8E-6AF7C4E9F95A}">
      <dgm:prSet/>
      <dgm:spPr/>
      <dgm:t>
        <a:bodyPr/>
        <a:lstStyle/>
        <a:p>
          <a:endParaRPr lang="es-MX"/>
        </a:p>
      </dgm:t>
    </dgm:pt>
    <dgm:pt modelId="{441B4B22-C4B9-42C1-AE52-2FD54936A13C}">
      <dgm:prSet phldrT="[Texto]" custT="1"/>
      <dgm:spPr>
        <a:solidFill>
          <a:schemeClr val="accent2">
            <a:lumMod val="20000"/>
            <a:lumOff val="80000"/>
            <a:alpha val="90000"/>
          </a:schemeClr>
        </a:solidFill>
      </dgm:spPr>
      <dgm:t>
        <a:bodyPr/>
        <a:lstStyle/>
        <a:p>
          <a:pPr algn="just"/>
          <a:r>
            <a:rPr lang="es-MX" sz="1400" dirty="0"/>
            <a:t>Cláusulas de seguridad sindical: se suprime la denominada «cláusula de exclusión por separación».</a:t>
          </a:r>
        </a:p>
      </dgm:t>
    </dgm:pt>
    <dgm:pt modelId="{F0B6EC1C-E5CA-4734-9B47-5F08C147B0CB}" type="parTrans" cxnId="{DD675A6E-62C2-4524-BA8A-2331ED0BF3D7}">
      <dgm:prSet/>
      <dgm:spPr/>
      <dgm:t>
        <a:bodyPr/>
        <a:lstStyle/>
        <a:p>
          <a:endParaRPr lang="es-MX"/>
        </a:p>
      </dgm:t>
    </dgm:pt>
    <dgm:pt modelId="{F6A355D7-8F52-43A9-9AE4-403CE5942CE3}" type="sibTrans" cxnId="{DD675A6E-62C2-4524-BA8A-2331ED0BF3D7}">
      <dgm:prSet/>
      <dgm:spPr/>
      <dgm:t>
        <a:bodyPr/>
        <a:lstStyle/>
        <a:p>
          <a:endParaRPr lang="es-MX"/>
        </a:p>
      </dgm:t>
    </dgm:pt>
    <dgm:pt modelId="{AA769CB6-7A48-4311-BC16-9B272D32639E}">
      <dgm:prSet phldrT="[Texto]" custT="1"/>
      <dgm:spPr>
        <a:solidFill>
          <a:schemeClr val="accent2">
            <a:lumMod val="20000"/>
            <a:lumOff val="80000"/>
            <a:alpha val="90000"/>
          </a:schemeClr>
        </a:solidFill>
      </dgm:spPr>
      <dgm:t>
        <a:bodyPr/>
        <a:lstStyle/>
        <a:p>
          <a:pPr algn="just"/>
          <a:r>
            <a:rPr lang="es-MX" sz="1400" dirty="0"/>
            <a:t>Eficacia: </a:t>
          </a:r>
          <a:r>
            <a:rPr lang="es-MX" sz="1400" b="1" dirty="0"/>
            <a:t>se facilita a los sindicatos el cumplimiento de sus obligaciones </a:t>
          </a:r>
          <a:r>
            <a:rPr lang="es-MX" sz="1400" dirty="0"/>
            <a:t>ante las autoridades registradoras, </a:t>
          </a:r>
          <a:r>
            <a:rPr lang="es-MX" sz="1400" b="1" dirty="0"/>
            <a:t>mediante la utilización de herramientas electrónicas</a:t>
          </a:r>
          <a:r>
            <a:rPr lang="es-MX" sz="1400" dirty="0"/>
            <a:t>, para proporcionar informes, notificar sus cambios de directiva y modificaciones estatutarias, así como las altas y bajas de sus miembros.</a:t>
          </a:r>
        </a:p>
      </dgm:t>
    </dgm:pt>
    <dgm:pt modelId="{AD544CB7-C0CA-411A-B346-A93B55660D00}" type="parTrans" cxnId="{F2306E60-CF3B-46D2-BC83-C969AEAAF8D6}">
      <dgm:prSet/>
      <dgm:spPr/>
      <dgm:t>
        <a:bodyPr/>
        <a:lstStyle/>
        <a:p>
          <a:endParaRPr lang="es-MX"/>
        </a:p>
      </dgm:t>
    </dgm:pt>
    <dgm:pt modelId="{004F65B6-3EDB-4168-A416-E17F6A032ABB}" type="sibTrans" cxnId="{F2306E60-CF3B-46D2-BC83-C969AEAAF8D6}">
      <dgm:prSet/>
      <dgm:spPr/>
      <dgm:t>
        <a:bodyPr/>
        <a:lstStyle/>
        <a:p>
          <a:endParaRPr lang="es-MX"/>
        </a:p>
      </dgm:t>
    </dgm:pt>
    <dgm:pt modelId="{4E98EDBA-AD74-437A-A70C-3C5244EA460F}">
      <dgm:prSet phldrT="[Texto]" custT="1"/>
      <dgm:spPr>
        <a:solidFill>
          <a:schemeClr val="accent2">
            <a:lumMod val="20000"/>
            <a:lumOff val="80000"/>
            <a:alpha val="90000"/>
          </a:schemeClr>
        </a:solidFill>
      </dgm:spPr>
      <dgm:t>
        <a:bodyPr/>
        <a:lstStyle/>
        <a:p>
          <a:pPr algn="just"/>
          <a:r>
            <a:rPr lang="es-MX" sz="1400" dirty="0"/>
            <a:t>Democracia: para la elección de directivas sindicales, </a:t>
          </a:r>
          <a:r>
            <a:rPr lang="es-MX" sz="1400" b="1" dirty="0"/>
            <a:t>se prevé que los estatutos contendrán el procedimiento para la elección de la directiva </a:t>
          </a:r>
          <a:r>
            <a:rPr lang="es-MX" sz="1400" dirty="0"/>
            <a:t>y el número de sus miembros, </a:t>
          </a:r>
          <a:r>
            <a:rPr lang="es-MX" sz="1400" b="1" dirty="0"/>
            <a:t>salvaguardando el libre ejercicio del voto con las modalidades que acuerde la asamblea general, de votación indirecta y secreta o votación directa y secreta</a:t>
          </a:r>
          <a:r>
            <a:rPr lang="es-MX" sz="1400" dirty="0"/>
            <a:t>.</a:t>
          </a:r>
        </a:p>
      </dgm:t>
    </dgm:pt>
    <dgm:pt modelId="{AFC85063-7272-4C6F-B7A5-F71F4F522104}" type="parTrans" cxnId="{C9CD9AD5-DB16-486D-A589-9B7735A3F5AE}">
      <dgm:prSet/>
      <dgm:spPr/>
      <dgm:t>
        <a:bodyPr/>
        <a:lstStyle/>
        <a:p>
          <a:endParaRPr lang="es-MX"/>
        </a:p>
      </dgm:t>
    </dgm:pt>
    <dgm:pt modelId="{1683949E-DAB5-4B8C-9D1A-32B3800BC458}" type="sibTrans" cxnId="{C9CD9AD5-DB16-486D-A589-9B7735A3F5AE}">
      <dgm:prSet/>
      <dgm:spPr/>
      <dgm:t>
        <a:bodyPr/>
        <a:lstStyle/>
        <a:p>
          <a:endParaRPr lang="es-MX"/>
        </a:p>
      </dgm:t>
    </dgm:pt>
    <dgm:pt modelId="{F55788D1-388B-4701-B8CD-78A074A392D5}">
      <dgm:prSet phldrT="[Texto]" custT="1"/>
      <dgm:spPr>
        <a:solidFill>
          <a:schemeClr val="accent2">
            <a:lumMod val="20000"/>
            <a:lumOff val="80000"/>
            <a:alpha val="90000"/>
          </a:schemeClr>
        </a:solidFill>
      </dgm:spPr>
      <dgm:t>
        <a:bodyPr/>
        <a:lstStyle/>
        <a:p>
          <a:pPr algn="just"/>
          <a:r>
            <a:rPr lang="es-MX" sz="1400" dirty="0"/>
            <a:t>Transparencia: se normó la </a:t>
          </a:r>
          <a:r>
            <a:rPr lang="es-MX" sz="1400" b="1" dirty="0"/>
            <a:t>obligación </a:t>
          </a:r>
          <a:r>
            <a:rPr lang="es-MX" sz="1400" dirty="0"/>
            <a:t>de la Junta Federal de Conciliación y Arbitraje </a:t>
          </a:r>
          <a:r>
            <a:rPr lang="es-MX" sz="1400" b="1" dirty="0"/>
            <a:t>para hacer públicos los contenidos de los contratos colectivos de trabajo</a:t>
          </a:r>
          <a:r>
            <a:rPr lang="es-MX" sz="1400" dirty="0"/>
            <a:t> y de esa manera se hagan accesibles al conocimiento de los trabajadores, quienes tienen herramientas legales para en su caso, modificar las condiciones que les pudieran afectar.</a:t>
          </a:r>
        </a:p>
      </dgm:t>
    </dgm:pt>
    <dgm:pt modelId="{2AABBA65-00B1-4752-90FB-D4DB73E4CD1B}" type="parTrans" cxnId="{07DBAF76-3976-4DBE-BC39-9C192B8DCDF4}">
      <dgm:prSet/>
      <dgm:spPr/>
      <dgm:t>
        <a:bodyPr/>
        <a:lstStyle/>
        <a:p>
          <a:endParaRPr lang="es-MX"/>
        </a:p>
      </dgm:t>
    </dgm:pt>
    <dgm:pt modelId="{842D4166-E862-402F-A522-970CDEEF5675}" type="sibTrans" cxnId="{07DBAF76-3976-4DBE-BC39-9C192B8DCDF4}">
      <dgm:prSet/>
      <dgm:spPr/>
      <dgm:t>
        <a:bodyPr/>
        <a:lstStyle/>
        <a:p>
          <a:endParaRPr lang="es-MX"/>
        </a:p>
      </dgm:t>
    </dgm:pt>
    <dgm:pt modelId="{3FE834B9-A1C0-48F6-A904-9A51FFFB6062}" type="pres">
      <dgm:prSet presAssocID="{00E1C72E-0C1F-41B8-ACB0-9735B23010A6}" presName="Name0" presStyleCnt="0">
        <dgm:presLayoutVars>
          <dgm:dir/>
          <dgm:animLvl val="lvl"/>
          <dgm:resizeHandles val="exact"/>
        </dgm:presLayoutVars>
      </dgm:prSet>
      <dgm:spPr/>
      <dgm:t>
        <a:bodyPr/>
        <a:lstStyle/>
        <a:p>
          <a:endParaRPr lang="es-MX"/>
        </a:p>
      </dgm:t>
    </dgm:pt>
    <dgm:pt modelId="{BF30C689-D246-4840-AC9F-D33F6E0E2D40}" type="pres">
      <dgm:prSet presAssocID="{5EFF75CB-F119-452C-A078-BA535328B791}" presName="linNode" presStyleCnt="0"/>
      <dgm:spPr/>
    </dgm:pt>
    <dgm:pt modelId="{55A64AE8-7994-4CC2-9A00-B297A34E3B08}" type="pres">
      <dgm:prSet presAssocID="{5EFF75CB-F119-452C-A078-BA535328B791}" presName="parentText" presStyleLbl="node1" presStyleIdx="0" presStyleCnt="1" custScaleX="71956" custLinFactNeighborX="-156" custLinFactNeighborY="-49">
        <dgm:presLayoutVars>
          <dgm:chMax val="1"/>
          <dgm:bulletEnabled val="1"/>
        </dgm:presLayoutVars>
      </dgm:prSet>
      <dgm:spPr/>
      <dgm:t>
        <a:bodyPr/>
        <a:lstStyle/>
        <a:p>
          <a:endParaRPr lang="es-MX"/>
        </a:p>
      </dgm:t>
    </dgm:pt>
    <dgm:pt modelId="{3C8DAF10-4945-489A-BEE3-3B5598E04E2A}" type="pres">
      <dgm:prSet presAssocID="{5EFF75CB-F119-452C-A078-BA535328B791}" presName="descendantText" presStyleLbl="alignAccFollowNode1" presStyleIdx="0" presStyleCnt="1" custScaleX="204303" custScaleY="125122">
        <dgm:presLayoutVars>
          <dgm:bulletEnabled val="1"/>
        </dgm:presLayoutVars>
      </dgm:prSet>
      <dgm:spPr/>
      <dgm:t>
        <a:bodyPr/>
        <a:lstStyle/>
        <a:p>
          <a:endParaRPr lang="es-MX"/>
        </a:p>
      </dgm:t>
    </dgm:pt>
  </dgm:ptLst>
  <dgm:cxnLst>
    <dgm:cxn modelId="{756D7EEC-164F-4FB8-ACB3-197ABF220C38}" type="presOf" srcId="{19E9EEA1-AE62-47D6-969D-01ECCB1E6E0B}" destId="{3C8DAF10-4945-489A-BEE3-3B5598E04E2A}" srcOrd="0" destOrd="3" presId="urn:microsoft.com/office/officeart/2005/8/layout/vList5"/>
    <dgm:cxn modelId="{AF9D1657-56ED-4BEA-AAB6-A75988CD6CFF}" type="presOf" srcId="{E48139C4-9D0E-4733-BB98-335A3023D017}" destId="{3C8DAF10-4945-489A-BEE3-3B5598E04E2A}" srcOrd="0" destOrd="1" presId="urn:microsoft.com/office/officeart/2005/8/layout/vList5"/>
    <dgm:cxn modelId="{7F48F36A-1D5B-4E44-866C-1A3508628C29}" srcId="{5EFF75CB-F119-452C-A078-BA535328B791}" destId="{18187942-31D5-48F7-B3B4-E33671871095}" srcOrd="0" destOrd="0" parTransId="{CA2B3481-A64E-4FB4-ACB9-670EF0327586}" sibTransId="{442458A1-5FDD-4219-AC6B-969E3604D859}"/>
    <dgm:cxn modelId="{A7F1C939-77AA-4384-A593-07314CABFCBF}" type="presOf" srcId="{F55788D1-388B-4701-B8CD-78A074A392D5}" destId="{3C8DAF10-4945-489A-BEE3-3B5598E04E2A}" srcOrd="0" destOrd="7" presId="urn:microsoft.com/office/officeart/2005/8/layout/vList5"/>
    <dgm:cxn modelId="{81EE0C4F-A755-4AAC-BCA1-75257802E381}" type="presOf" srcId="{00E1C72E-0C1F-41B8-ACB0-9735B23010A6}" destId="{3FE834B9-A1C0-48F6-A904-9A51FFFB6062}" srcOrd="0" destOrd="0" presId="urn:microsoft.com/office/officeart/2005/8/layout/vList5"/>
    <dgm:cxn modelId="{C9CD9AD5-DB16-486D-A589-9B7735A3F5AE}" srcId="{5EFF75CB-F119-452C-A078-BA535328B791}" destId="{4E98EDBA-AD74-437A-A70C-3C5244EA460F}" srcOrd="6" destOrd="0" parTransId="{AFC85063-7272-4C6F-B7A5-F71F4F522104}" sibTransId="{1683949E-DAB5-4B8C-9D1A-32B3800BC458}"/>
    <dgm:cxn modelId="{0D970356-8DB7-415C-9542-E6ECEEC3AE07}" type="presOf" srcId="{5EFF75CB-F119-452C-A078-BA535328B791}" destId="{55A64AE8-7994-4CC2-9A00-B297A34E3B08}" srcOrd="0" destOrd="0" presId="urn:microsoft.com/office/officeart/2005/8/layout/vList5"/>
    <dgm:cxn modelId="{F2306E60-CF3B-46D2-BC83-C969AEAAF8D6}" srcId="{5EFF75CB-F119-452C-A078-BA535328B791}" destId="{AA769CB6-7A48-4311-BC16-9B272D32639E}" srcOrd="5" destOrd="0" parTransId="{AD544CB7-C0CA-411A-B346-A93B55660D00}" sibTransId="{004F65B6-3EDB-4168-A416-E17F6A032ABB}"/>
    <dgm:cxn modelId="{FD940687-41D4-47C8-90F1-1BBACDCB7384}" srcId="{00E1C72E-0C1F-41B8-ACB0-9735B23010A6}" destId="{5EFF75CB-F119-452C-A078-BA535328B791}" srcOrd="0" destOrd="0" parTransId="{349D8793-6B85-4427-B4C7-2A4386A4B207}" sibTransId="{6E4FC780-5C7C-4812-BD25-AF744465A6B0}"/>
    <dgm:cxn modelId="{8F35C717-40AF-4181-9CC2-914F54ECD0A6}" type="presOf" srcId="{4E98EDBA-AD74-437A-A70C-3C5244EA460F}" destId="{3C8DAF10-4945-489A-BEE3-3B5598E04E2A}" srcOrd="0" destOrd="6" presId="urn:microsoft.com/office/officeart/2005/8/layout/vList5"/>
    <dgm:cxn modelId="{C764061D-DF61-41D5-A828-3796FE3E819F}" type="presOf" srcId="{18187942-31D5-48F7-B3B4-E33671871095}" destId="{3C8DAF10-4945-489A-BEE3-3B5598E04E2A}" srcOrd="0" destOrd="0" presId="urn:microsoft.com/office/officeart/2005/8/layout/vList5"/>
    <dgm:cxn modelId="{07DBAF76-3976-4DBE-BC39-9C192B8DCDF4}" srcId="{5EFF75CB-F119-452C-A078-BA535328B791}" destId="{F55788D1-388B-4701-B8CD-78A074A392D5}" srcOrd="7" destOrd="0" parTransId="{2AABBA65-00B1-4752-90FB-D4DB73E4CD1B}" sibTransId="{842D4166-E862-402F-A522-970CDEEF5675}"/>
    <dgm:cxn modelId="{DD675A6E-62C2-4524-BA8A-2331ED0BF3D7}" srcId="{5EFF75CB-F119-452C-A078-BA535328B791}" destId="{441B4B22-C4B9-42C1-AE52-2FD54936A13C}" srcOrd="4" destOrd="0" parTransId="{F0B6EC1C-E5CA-4734-9B47-5F08C147B0CB}" sibTransId="{F6A355D7-8F52-43A9-9AE4-403CE5942CE3}"/>
    <dgm:cxn modelId="{0C5672BD-5B49-4747-A8E7-D2F89D7B5CCD}" srcId="{5EFF75CB-F119-452C-A078-BA535328B791}" destId="{E48139C4-9D0E-4733-BB98-335A3023D017}" srcOrd="1" destOrd="0" parTransId="{144C3E7A-60CC-4DE0-9765-4670E4F7D7C8}" sibTransId="{799995C7-F39A-4AC8-939A-C2AF0171D629}"/>
    <dgm:cxn modelId="{FD3B859E-3B35-4768-8D18-FEE44247FE5F}" srcId="{5EFF75CB-F119-452C-A078-BA535328B791}" destId="{16CC06DE-B93B-48CE-B743-D54E7B3B342D}" srcOrd="2" destOrd="0" parTransId="{04E8A16C-7423-4059-9F98-0A872D32CF60}" sibTransId="{4B06B45F-55DB-4620-A9FB-F15566C7FC2D}"/>
    <dgm:cxn modelId="{A8C77BBD-DD5F-4365-BF8E-6AF7C4E9F95A}" srcId="{5EFF75CB-F119-452C-A078-BA535328B791}" destId="{19E9EEA1-AE62-47D6-969D-01ECCB1E6E0B}" srcOrd="3" destOrd="0" parTransId="{D71EA08E-60C9-4CC9-A0E6-752BE9D196B4}" sibTransId="{EC893710-19E1-4241-92CC-FB62E2E0F607}"/>
    <dgm:cxn modelId="{B9E8F35A-DB66-4CC6-986C-E3A4C61A6563}" type="presOf" srcId="{441B4B22-C4B9-42C1-AE52-2FD54936A13C}" destId="{3C8DAF10-4945-489A-BEE3-3B5598E04E2A}" srcOrd="0" destOrd="4" presId="urn:microsoft.com/office/officeart/2005/8/layout/vList5"/>
    <dgm:cxn modelId="{4D8744A8-BFBC-44EE-919E-B5DA60170858}" type="presOf" srcId="{16CC06DE-B93B-48CE-B743-D54E7B3B342D}" destId="{3C8DAF10-4945-489A-BEE3-3B5598E04E2A}" srcOrd="0" destOrd="2" presId="urn:microsoft.com/office/officeart/2005/8/layout/vList5"/>
    <dgm:cxn modelId="{7348C3CC-31EB-4791-9AA3-5E6189D32969}" type="presOf" srcId="{AA769CB6-7A48-4311-BC16-9B272D32639E}" destId="{3C8DAF10-4945-489A-BEE3-3B5598E04E2A}" srcOrd="0" destOrd="5" presId="urn:microsoft.com/office/officeart/2005/8/layout/vList5"/>
    <dgm:cxn modelId="{61310BAB-8B7C-4E23-B6AA-BD3B21E7DB77}" type="presParOf" srcId="{3FE834B9-A1C0-48F6-A904-9A51FFFB6062}" destId="{BF30C689-D246-4840-AC9F-D33F6E0E2D40}" srcOrd="0" destOrd="0" presId="urn:microsoft.com/office/officeart/2005/8/layout/vList5"/>
    <dgm:cxn modelId="{6D42083A-7516-4EC9-BFAF-1927CB64BD13}" type="presParOf" srcId="{BF30C689-D246-4840-AC9F-D33F6E0E2D40}" destId="{55A64AE8-7994-4CC2-9A00-B297A34E3B08}" srcOrd="0" destOrd="0" presId="urn:microsoft.com/office/officeart/2005/8/layout/vList5"/>
    <dgm:cxn modelId="{6B40F366-1C07-401E-B012-B8412F210F78}" type="presParOf" srcId="{BF30C689-D246-4840-AC9F-D33F6E0E2D40}" destId="{3C8DAF10-4945-489A-BEE3-3B5598E04E2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1C7B402-0CD1-4650-8BBC-D5FA385DAD3E}"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s-MX"/>
        </a:p>
      </dgm:t>
    </dgm:pt>
    <dgm:pt modelId="{0EB0B801-3B1F-4BC3-B20B-DEF8A8D3EEC8}">
      <dgm:prSet phldrT="[Texto]"/>
      <dgm:spPr/>
      <dgm:t>
        <a:bodyPr/>
        <a:lstStyle/>
        <a:p>
          <a:r>
            <a:rPr lang="es-MX" dirty="0"/>
            <a:t>ETAPAS DEL DERECHO DEL TRABAJO</a:t>
          </a:r>
        </a:p>
      </dgm:t>
    </dgm:pt>
    <dgm:pt modelId="{FD42F3F8-FBFE-417E-B6FB-FEE49D884EDA}" type="parTrans" cxnId="{799660F5-F0FD-4178-B52D-6C94C68DCC6F}">
      <dgm:prSet/>
      <dgm:spPr/>
      <dgm:t>
        <a:bodyPr/>
        <a:lstStyle/>
        <a:p>
          <a:endParaRPr lang="es-MX"/>
        </a:p>
      </dgm:t>
    </dgm:pt>
    <dgm:pt modelId="{CB8ECFC2-E171-4536-B0C2-C65758B44DB8}" type="sibTrans" cxnId="{799660F5-F0FD-4178-B52D-6C94C68DCC6F}">
      <dgm:prSet/>
      <dgm:spPr/>
      <dgm:t>
        <a:bodyPr/>
        <a:lstStyle/>
        <a:p>
          <a:endParaRPr lang="es-MX"/>
        </a:p>
      </dgm:t>
    </dgm:pt>
    <dgm:pt modelId="{B198169A-405A-417C-8AB7-55812D402E79}" type="pres">
      <dgm:prSet presAssocID="{31C7B402-0CD1-4650-8BBC-D5FA385DAD3E}" presName="linear" presStyleCnt="0">
        <dgm:presLayoutVars>
          <dgm:dir/>
          <dgm:animLvl val="lvl"/>
          <dgm:resizeHandles val="exact"/>
        </dgm:presLayoutVars>
      </dgm:prSet>
      <dgm:spPr/>
      <dgm:t>
        <a:bodyPr/>
        <a:lstStyle/>
        <a:p>
          <a:endParaRPr lang="es-MX"/>
        </a:p>
      </dgm:t>
    </dgm:pt>
    <dgm:pt modelId="{C4AA572C-D8E0-42DF-8BA4-019531532976}" type="pres">
      <dgm:prSet presAssocID="{0EB0B801-3B1F-4BC3-B20B-DEF8A8D3EEC8}" presName="parentLin" presStyleCnt="0"/>
      <dgm:spPr/>
    </dgm:pt>
    <dgm:pt modelId="{7F4D4036-9394-427B-B404-7F49F487E21A}" type="pres">
      <dgm:prSet presAssocID="{0EB0B801-3B1F-4BC3-B20B-DEF8A8D3EEC8}" presName="parentLeftMargin" presStyleLbl="node1" presStyleIdx="0" presStyleCnt="1"/>
      <dgm:spPr/>
      <dgm:t>
        <a:bodyPr/>
        <a:lstStyle/>
        <a:p>
          <a:endParaRPr lang="es-MX"/>
        </a:p>
      </dgm:t>
    </dgm:pt>
    <dgm:pt modelId="{251F57E0-D5C7-4E18-827E-2B45EA3F018E}" type="pres">
      <dgm:prSet presAssocID="{0EB0B801-3B1F-4BC3-B20B-DEF8A8D3EEC8}" presName="parentText" presStyleLbl="node1" presStyleIdx="0" presStyleCnt="1">
        <dgm:presLayoutVars>
          <dgm:chMax val="0"/>
          <dgm:bulletEnabled val="1"/>
        </dgm:presLayoutVars>
      </dgm:prSet>
      <dgm:spPr/>
      <dgm:t>
        <a:bodyPr/>
        <a:lstStyle/>
        <a:p>
          <a:endParaRPr lang="es-MX"/>
        </a:p>
      </dgm:t>
    </dgm:pt>
    <dgm:pt modelId="{69DA72FB-FA9D-4C60-9527-167425E7D202}" type="pres">
      <dgm:prSet presAssocID="{0EB0B801-3B1F-4BC3-B20B-DEF8A8D3EEC8}" presName="negativeSpace" presStyleCnt="0"/>
      <dgm:spPr/>
    </dgm:pt>
    <dgm:pt modelId="{60790059-A4DC-4B62-9102-95E20456E9CC}" type="pres">
      <dgm:prSet presAssocID="{0EB0B801-3B1F-4BC3-B20B-DEF8A8D3EEC8}" presName="childText" presStyleLbl="conFgAcc1" presStyleIdx="0" presStyleCnt="1">
        <dgm:presLayoutVars>
          <dgm:bulletEnabled val="1"/>
        </dgm:presLayoutVars>
      </dgm:prSet>
      <dgm:spPr/>
    </dgm:pt>
  </dgm:ptLst>
  <dgm:cxnLst>
    <dgm:cxn modelId="{799660F5-F0FD-4178-B52D-6C94C68DCC6F}" srcId="{31C7B402-0CD1-4650-8BBC-D5FA385DAD3E}" destId="{0EB0B801-3B1F-4BC3-B20B-DEF8A8D3EEC8}" srcOrd="0" destOrd="0" parTransId="{FD42F3F8-FBFE-417E-B6FB-FEE49D884EDA}" sibTransId="{CB8ECFC2-E171-4536-B0C2-C65758B44DB8}"/>
    <dgm:cxn modelId="{BB5CF270-55A8-477A-BADD-E03538206BC7}" type="presOf" srcId="{0EB0B801-3B1F-4BC3-B20B-DEF8A8D3EEC8}" destId="{251F57E0-D5C7-4E18-827E-2B45EA3F018E}" srcOrd="1" destOrd="0" presId="urn:microsoft.com/office/officeart/2005/8/layout/list1"/>
    <dgm:cxn modelId="{4C5F2A59-03FA-487A-A301-C8C9C71CF8CD}" type="presOf" srcId="{31C7B402-0CD1-4650-8BBC-D5FA385DAD3E}" destId="{B198169A-405A-417C-8AB7-55812D402E79}" srcOrd="0" destOrd="0" presId="urn:microsoft.com/office/officeart/2005/8/layout/list1"/>
    <dgm:cxn modelId="{663986F0-812F-49E4-8602-7E38E7FE01AB}" type="presOf" srcId="{0EB0B801-3B1F-4BC3-B20B-DEF8A8D3EEC8}" destId="{7F4D4036-9394-427B-B404-7F49F487E21A}" srcOrd="0" destOrd="0" presId="urn:microsoft.com/office/officeart/2005/8/layout/list1"/>
    <dgm:cxn modelId="{F8E78FC1-6FC1-4EEF-A568-8F6BBF22C216}" type="presParOf" srcId="{B198169A-405A-417C-8AB7-55812D402E79}" destId="{C4AA572C-D8E0-42DF-8BA4-019531532976}" srcOrd="0" destOrd="0" presId="urn:microsoft.com/office/officeart/2005/8/layout/list1"/>
    <dgm:cxn modelId="{1E62410A-CD72-43C1-BF94-38BEFD8C42F4}" type="presParOf" srcId="{C4AA572C-D8E0-42DF-8BA4-019531532976}" destId="{7F4D4036-9394-427B-B404-7F49F487E21A}" srcOrd="0" destOrd="0" presId="urn:microsoft.com/office/officeart/2005/8/layout/list1"/>
    <dgm:cxn modelId="{C125F08C-27DC-429D-A4E7-FB856183FA6B}" type="presParOf" srcId="{C4AA572C-D8E0-42DF-8BA4-019531532976}" destId="{251F57E0-D5C7-4E18-827E-2B45EA3F018E}" srcOrd="1" destOrd="0" presId="urn:microsoft.com/office/officeart/2005/8/layout/list1"/>
    <dgm:cxn modelId="{5A459BD2-2972-4D95-A341-BE5B49E5E2C5}" type="presParOf" srcId="{B198169A-405A-417C-8AB7-55812D402E79}" destId="{69DA72FB-FA9D-4C60-9527-167425E7D202}" srcOrd="1" destOrd="0" presId="urn:microsoft.com/office/officeart/2005/8/layout/list1"/>
    <dgm:cxn modelId="{CA60A0F7-1BF3-40EC-AC61-6A528F6E421B}" type="presParOf" srcId="{B198169A-405A-417C-8AB7-55812D402E79}" destId="{60790059-A4DC-4B62-9102-95E20456E9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FFCA3BC-568A-4B1B-89C0-CF068F072AB3}" type="doc">
      <dgm:prSet loTypeId="urn:microsoft.com/office/officeart/2005/8/layout/hList7#4" loCatId="process" qsTypeId="urn:microsoft.com/office/officeart/2005/8/quickstyle/simple1" qsCatId="simple" csTypeId="urn:microsoft.com/office/officeart/2005/8/colors/accent5_5" csCatId="accent5" phldr="1"/>
      <dgm:spPr/>
      <dgm:t>
        <a:bodyPr/>
        <a:lstStyle/>
        <a:p>
          <a:endParaRPr lang="es-MX"/>
        </a:p>
      </dgm:t>
    </dgm:pt>
    <dgm:pt modelId="{A5BB99CD-B0AD-4275-9FBC-BE3FEA58FC30}">
      <dgm:prSet phldrT="[Texto]" custT="1"/>
      <dgm:spPr>
        <a:solidFill>
          <a:schemeClr val="accent2">
            <a:lumMod val="20000"/>
            <a:lumOff val="80000"/>
            <a:alpha val="90000"/>
          </a:schemeClr>
        </a:solidFill>
      </dgm:spPr>
      <dgm:t>
        <a:bodyPr/>
        <a:lstStyle/>
        <a:p>
          <a:pPr algn="ctr"/>
          <a:r>
            <a:rPr lang="es-MX" sz="1400" b="1" dirty="0">
              <a:solidFill>
                <a:schemeClr val="tx1"/>
              </a:solidFill>
            </a:rPr>
            <a:t>Organización de las Naciones Unidas</a:t>
          </a:r>
        </a:p>
        <a:p>
          <a:pPr algn="ctr"/>
          <a:endParaRPr lang="es-MX" sz="800" b="1" dirty="0">
            <a:solidFill>
              <a:schemeClr val="tx1"/>
            </a:solidFill>
          </a:endParaRPr>
        </a:p>
      </dgm:t>
    </dgm:pt>
    <dgm:pt modelId="{164C04ED-9584-4CA0-9FB2-BDF46821EF0E}" type="parTrans" cxnId="{933B65EE-8951-40E0-95F6-B24D14C6DCA7}">
      <dgm:prSet/>
      <dgm:spPr/>
      <dgm:t>
        <a:bodyPr/>
        <a:lstStyle/>
        <a:p>
          <a:endParaRPr lang="es-MX"/>
        </a:p>
      </dgm:t>
    </dgm:pt>
    <dgm:pt modelId="{9F9D134F-2B26-4692-9DBB-9C0DA3298DFA}" type="sibTrans" cxnId="{933B65EE-8951-40E0-95F6-B24D14C6DCA7}">
      <dgm:prSet/>
      <dgm:spPr>
        <a:solidFill>
          <a:schemeClr val="accent2">
            <a:lumMod val="40000"/>
            <a:lumOff val="60000"/>
          </a:schemeClr>
        </a:solidFill>
      </dgm:spPr>
      <dgm:t>
        <a:bodyPr/>
        <a:lstStyle/>
        <a:p>
          <a:endParaRPr lang="es-MX"/>
        </a:p>
      </dgm:t>
    </dgm:pt>
    <dgm:pt modelId="{CD2FDF5E-8991-4370-B6B8-74FDEF1EED95}">
      <dgm:prSet phldrT="[Texto]" custT="1"/>
      <dgm:spPr>
        <a:solidFill>
          <a:schemeClr val="accent2">
            <a:lumMod val="20000"/>
            <a:lumOff val="80000"/>
            <a:alpha val="70000"/>
          </a:schemeClr>
        </a:solidFill>
      </dgm:spPr>
      <dgm:t>
        <a:bodyPr/>
        <a:lstStyle/>
        <a:p>
          <a:pPr algn="ctr"/>
          <a:r>
            <a:rPr lang="es-MX" sz="1400" b="1" dirty="0">
              <a:solidFill>
                <a:schemeClr val="tx1"/>
              </a:solidFill>
            </a:rPr>
            <a:t>Organización Internacional del Trabajo</a:t>
          </a:r>
        </a:p>
        <a:p>
          <a:pPr algn="ctr"/>
          <a:endParaRPr lang="es-MX" sz="800" b="1" dirty="0">
            <a:solidFill>
              <a:schemeClr val="tx1"/>
            </a:solidFill>
          </a:endParaRPr>
        </a:p>
      </dgm:t>
    </dgm:pt>
    <dgm:pt modelId="{746DB9FB-0532-470C-8CDC-9F1105E60447}" type="parTrans" cxnId="{709C9D55-5937-4FF7-B87F-DDD51F965B3B}">
      <dgm:prSet/>
      <dgm:spPr/>
      <dgm:t>
        <a:bodyPr/>
        <a:lstStyle/>
        <a:p>
          <a:endParaRPr lang="es-MX"/>
        </a:p>
      </dgm:t>
    </dgm:pt>
    <dgm:pt modelId="{11B3E321-FFFB-4167-8FA4-B75F9AB74435}" type="sibTrans" cxnId="{709C9D55-5937-4FF7-B87F-DDD51F965B3B}">
      <dgm:prSet/>
      <dgm:spPr>
        <a:solidFill>
          <a:schemeClr val="accent2">
            <a:lumMod val="40000"/>
            <a:lumOff val="60000"/>
          </a:schemeClr>
        </a:solidFill>
      </dgm:spPr>
      <dgm:t>
        <a:bodyPr/>
        <a:lstStyle/>
        <a:p>
          <a:endParaRPr lang="es-MX"/>
        </a:p>
      </dgm:t>
    </dgm:pt>
    <dgm:pt modelId="{FC5BA3CA-F0CA-4881-B5F8-33A30B125B62}">
      <dgm:prSet phldrT="[Texto]" custT="1"/>
      <dgm:spPr>
        <a:solidFill>
          <a:schemeClr val="accent2">
            <a:lumMod val="20000"/>
            <a:lumOff val="80000"/>
            <a:alpha val="90000"/>
          </a:schemeClr>
        </a:solidFill>
      </dgm:spPr>
      <dgm:t>
        <a:bodyPr/>
        <a:lstStyle/>
        <a:p>
          <a:pPr algn="just"/>
          <a:r>
            <a:rPr lang="es-MX" sz="1400" dirty="0">
              <a:solidFill>
                <a:schemeClr val="tx1"/>
              </a:solidFill>
            </a:rPr>
            <a:t>Las Naciones Unidas nacieron oficialmente el 24 de octubre de 1945, después de que la mayoría de los 51 Estados Miembros signatarios del documento fundacional de la Organización, ratificaran la Carta de la ONU.</a:t>
          </a:r>
        </a:p>
      </dgm:t>
    </dgm:pt>
    <dgm:pt modelId="{88F19695-A1DC-4B57-938F-E227537C3BB5}" type="sibTrans" cxnId="{2C05C38A-B484-4765-AAC4-9F6DED37B31A}">
      <dgm:prSet/>
      <dgm:spPr/>
      <dgm:t>
        <a:bodyPr/>
        <a:lstStyle/>
        <a:p>
          <a:endParaRPr lang="es-MX"/>
        </a:p>
      </dgm:t>
    </dgm:pt>
    <dgm:pt modelId="{CD19FC4B-702F-4B5F-8D15-DE5562DC95B0}" type="parTrans" cxnId="{2C05C38A-B484-4765-AAC4-9F6DED37B31A}">
      <dgm:prSet/>
      <dgm:spPr/>
      <dgm:t>
        <a:bodyPr/>
        <a:lstStyle/>
        <a:p>
          <a:endParaRPr lang="es-MX"/>
        </a:p>
      </dgm:t>
    </dgm:pt>
    <dgm:pt modelId="{552490A5-F989-45FB-94BE-0BB9C971DAD8}">
      <dgm:prSet phldrT="[Texto]" custT="1"/>
      <dgm:spPr>
        <a:solidFill>
          <a:schemeClr val="accent2">
            <a:lumMod val="20000"/>
            <a:lumOff val="80000"/>
            <a:alpha val="90000"/>
          </a:schemeClr>
        </a:solidFill>
      </dgm:spPr>
      <dgm:t>
        <a:bodyPr/>
        <a:lstStyle/>
        <a:p>
          <a:pPr algn="just"/>
          <a:endParaRPr lang="es-MX" sz="1400" dirty="0">
            <a:solidFill>
              <a:schemeClr val="tx1"/>
            </a:solidFill>
          </a:endParaRPr>
        </a:p>
      </dgm:t>
    </dgm:pt>
    <dgm:pt modelId="{5709336B-3BB5-4F75-BC23-0FF2473F6BC4}" type="parTrans" cxnId="{F0BEC2D5-BC7B-4544-8415-B98962D00270}">
      <dgm:prSet/>
      <dgm:spPr/>
      <dgm:t>
        <a:bodyPr/>
        <a:lstStyle/>
        <a:p>
          <a:endParaRPr lang="es-MX"/>
        </a:p>
      </dgm:t>
    </dgm:pt>
    <dgm:pt modelId="{2CBF3267-D927-4272-803B-60CC88ABE058}" type="sibTrans" cxnId="{F0BEC2D5-BC7B-4544-8415-B98962D00270}">
      <dgm:prSet/>
      <dgm:spPr/>
      <dgm:t>
        <a:bodyPr/>
        <a:lstStyle/>
        <a:p>
          <a:endParaRPr lang="es-MX"/>
        </a:p>
      </dgm:t>
    </dgm:pt>
    <dgm:pt modelId="{1789B972-1E1C-4504-9150-B6305C3A465C}">
      <dgm:prSet phldrT="[Texto]" custT="1"/>
      <dgm:spPr>
        <a:solidFill>
          <a:schemeClr val="accent2">
            <a:lumMod val="20000"/>
            <a:lumOff val="80000"/>
            <a:alpha val="70000"/>
          </a:schemeClr>
        </a:solidFill>
      </dgm:spPr>
      <dgm:t>
        <a:bodyPr/>
        <a:lstStyle/>
        <a:p>
          <a:pPr algn="just"/>
          <a:r>
            <a:rPr lang="es-MX" sz="1200" dirty="0">
              <a:solidFill>
                <a:schemeClr val="tx1"/>
              </a:solidFill>
            </a:rPr>
            <a:t>Se compone por Estados, con especificidad única en tripartismo, pues reúne a representantes de gobiernos, empleadores y trabajadores.</a:t>
          </a:r>
        </a:p>
      </dgm:t>
    </dgm:pt>
    <dgm:pt modelId="{C7D1F479-8C52-4529-AA7C-94508D4D942C}" type="parTrans" cxnId="{5E9B4376-7B8B-45BF-833F-D5448FA57AAA}">
      <dgm:prSet/>
      <dgm:spPr/>
      <dgm:t>
        <a:bodyPr/>
        <a:lstStyle/>
        <a:p>
          <a:endParaRPr lang="es-MX"/>
        </a:p>
      </dgm:t>
    </dgm:pt>
    <dgm:pt modelId="{AB78A81C-CF63-4A2B-9E1C-78863F283D7F}" type="sibTrans" cxnId="{5E9B4376-7B8B-45BF-833F-D5448FA57AAA}">
      <dgm:prSet/>
      <dgm:spPr/>
      <dgm:t>
        <a:bodyPr/>
        <a:lstStyle/>
        <a:p>
          <a:endParaRPr lang="es-MX"/>
        </a:p>
      </dgm:t>
    </dgm:pt>
    <dgm:pt modelId="{A3FDF1D7-C7CE-4D81-8744-3F300116F28D}">
      <dgm:prSet phldrT="[Texto]" custT="1"/>
      <dgm:spPr>
        <a:solidFill>
          <a:schemeClr val="accent2">
            <a:lumMod val="20000"/>
            <a:lumOff val="80000"/>
            <a:alpha val="70000"/>
          </a:schemeClr>
        </a:solidFill>
      </dgm:spPr>
      <dgm:t>
        <a:bodyPr/>
        <a:lstStyle/>
        <a:p>
          <a:pPr algn="just"/>
          <a:r>
            <a:rPr lang="es-MX" sz="1200" dirty="0">
              <a:solidFill>
                <a:schemeClr val="tx1"/>
              </a:solidFill>
            </a:rPr>
            <a:t>La OIT sí mantiene especialización.</a:t>
          </a:r>
        </a:p>
      </dgm:t>
    </dgm:pt>
    <dgm:pt modelId="{B2207F2D-8189-4BDC-AEC7-7A5BB0E141F6}" type="parTrans" cxnId="{93378525-C2E0-42F7-BB3B-B21F57B59327}">
      <dgm:prSet/>
      <dgm:spPr/>
      <dgm:t>
        <a:bodyPr/>
        <a:lstStyle/>
        <a:p>
          <a:endParaRPr lang="es-MX"/>
        </a:p>
      </dgm:t>
    </dgm:pt>
    <dgm:pt modelId="{618AD7D1-5F6F-4B76-943B-CF76FF94377D}" type="sibTrans" cxnId="{93378525-C2E0-42F7-BB3B-B21F57B59327}">
      <dgm:prSet/>
      <dgm:spPr/>
      <dgm:t>
        <a:bodyPr/>
        <a:lstStyle/>
        <a:p>
          <a:endParaRPr lang="es-MX"/>
        </a:p>
      </dgm:t>
    </dgm:pt>
    <dgm:pt modelId="{DA3B994A-872D-46E1-A8BF-8C7C10E1608B}">
      <dgm:prSet phldrT="[Texto]" custT="1"/>
      <dgm:spPr>
        <a:solidFill>
          <a:schemeClr val="accent2">
            <a:lumMod val="20000"/>
            <a:lumOff val="80000"/>
            <a:alpha val="70000"/>
          </a:schemeClr>
        </a:solidFill>
      </dgm:spPr>
      <dgm:t>
        <a:bodyPr/>
        <a:lstStyle/>
        <a:p>
          <a:pPr algn="just"/>
          <a:r>
            <a:rPr lang="es-MX" sz="1200" dirty="0">
              <a:solidFill>
                <a:schemeClr val="tx1"/>
              </a:solidFill>
            </a:rPr>
            <a:t>Agencia de las Naciones Unidas que establece las normas internacionales del trabajo.</a:t>
          </a:r>
        </a:p>
      </dgm:t>
    </dgm:pt>
    <dgm:pt modelId="{8D221B25-5AF1-4E54-839F-8729406AF7F3}" type="parTrans" cxnId="{6FE4CD73-7D90-4292-9A99-2C4623BE237D}">
      <dgm:prSet/>
      <dgm:spPr/>
      <dgm:t>
        <a:bodyPr/>
        <a:lstStyle/>
        <a:p>
          <a:endParaRPr lang="es-MX"/>
        </a:p>
      </dgm:t>
    </dgm:pt>
    <dgm:pt modelId="{86E5AF65-E73F-4674-99B6-B6817A40EE80}" type="sibTrans" cxnId="{6FE4CD73-7D90-4292-9A99-2C4623BE237D}">
      <dgm:prSet/>
      <dgm:spPr/>
      <dgm:t>
        <a:bodyPr/>
        <a:lstStyle/>
        <a:p>
          <a:endParaRPr lang="es-MX"/>
        </a:p>
      </dgm:t>
    </dgm:pt>
    <dgm:pt modelId="{84B48E82-B1FD-4511-930C-5F0A2129E68A}">
      <dgm:prSet phldrT="[Texto]" custT="1"/>
      <dgm:spPr>
        <a:solidFill>
          <a:schemeClr val="accent2">
            <a:lumMod val="20000"/>
            <a:lumOff val="80000"/>
            <a:alpha val="90000"/>
          </a:schemeClr>
        </a:solidFill>
      </dgm:spPr>
      <dgm:t>
        <a:bodyPr/>
        <a:lstStyle/>
        <a:p>
          <a:pPr algn="just"/>
          <a:r>
            <a:rPr lang="es-MX" sz="1400" dirty="0">
              <a:solidFill>
                <a:schemeClr val="tx1"/>
              </a:solidFill>
            </a:rPr>
            <a:t>La carta de la ONU no incluye acciones de carácter laboral; sin embargo, en la sede de la ONU se debaten cuestiones relacionadas con el mundo del trabajo.</a:t>
          </a:r>
        </a:p>
      </dgm:t>
    </dgm:pt>
    <dgm:pt modelId="{48EA5719-76E1-4B84-A046-E91970D5C7B3}" type="parTrans" cxnId="{69CD7721-0F2C-4519-A7A2-1343D719FE6A}">
      <dgm:prSet/>
      <dgm:spPr/>
      <dgm:t>
        <a:bodyPr/>
        <a:lstStyle/>
        <a:p>
          <a:endParaRPr lang="es-MX"/>
        </a:p>
      </dgm:t>
    </dgm:pt>
    <dgm:pt modelId="{AF69B36D-A3E0-4331-A976-8BF12133341E}" type="sibTrans" cxnId="{69CD7721-0F2C-4519-A7A2-1343D719FE6A}">
      <dgm:prSet/>
      <dgm:spPr/>
      <dgm:t>
        <a:bodyPr/>
        <a:lstStyle/>
        <a:p>
          <a:endParaRPr lang="es-MX"/>
        </a:p>
      </dgm:t>
    </dgm:pt>
    <dgm:pt modelId="{F697C000-188F-488E-91AC-B81871AEE992}">
      <dgm:prSet phldrT="[Texto]" custT="1"/>
      <dgm:spPr>
        <a:solidFill>
          <a:schemeClr val="accent2">
            <a:lumMod val="20000"/>
            <a:lumOff val="80000"/>
            <a:alpha val="70000"/>
          </a:schemeClr>
        </a:solidFill>
      </dgm:spPr>
      <dgm:t>
        <a:bodyPr/>
        <a:lstStyle/>
        <a:p>
          <a:pPr algn="just"/>
          <a:r>
            <a:rPr lang="es-MX" sz="1200" dirty="0">
              <a:solidFill>
                <a:schemeClr val="tx1"/>
              </a:solidFill>
            </a:rPr>
            <a:t>Favorece la creación de oportunidades de empleo decente, la mejora de la protección social y el fortalecimiento del diálogo sobre las cuestiones relacionadas con el trabajo.</a:t>
          </a:r>
        </a:p>
      </dgm:t>
    </dgm:pt>
    <dgm:pt modelId="{614C665D-82CB-4C43-A4CB-B1480F6D5E84}" type="parTrans" cxnId="{BBBD4545-97BC-40E3-87EE-23A9C91D6493}">
      <dgm:prSet/>
      <dgm:spPr/>
      <dgm:t>
        <a:bodyPr/>
        <a:lstStyle/>
        <a:p>
          <a:endParaRPr lang="es-MX"/>
        </a:p>
      </dgm:t>
    </dgm:pt>
    <dgm:pt modelId="{446779CD-E5BC-46CD-BEA3-7E2680B53849}" type="sibTrans" cxnId="{BBBD4545-97BC-40E3-87EE-23A9C91D6493}">
      <dgm:prSet/>
      <dgm:spPr/>
      <dgm:t>
        <a:bodyPr/>
        <a:lstStyle/>
        <a:p>
          <a:endParaRPr lang="es-MX"/>
        </a:p>
      </dgm:t>
    </dgm:pt>
    <dgm:pt modelId="{1ABA0C4D-A088-49EC-8D90-84A35EC3FA8F}" type="pres">
      <dgm:prSet presAssocID="{FFFCA3BC-568A-4B1B-89C0-CF068F072AB3}" presName="Name0" presStyleCnt="0">
        <dgm:presLayoutVars>
          <dgm:dir/>
          <dgm:resizeHandles val="exact"/>
        </dgm:presLayoutVars>
      </dgm:prSet>
      <dgm:spPr/>
      <dgm:t>
        <a:bodyPr/>
        <a:lstStyle/>
        <a:p>
          <a:endParaRPr lang="es-MX"/>
        </a:p>
      </dgm:t>
    </dgm:pt>
    <dgm:pt modelId="{0B81261F-084E-4D65-896E-F597FC32C2BC}" type="pres">
      <dgm:prSet presAssocID="{FFFCA3BC-568A-4B1B-89C0-CF068F072AB3}" presName="fgShape" presStyleLbl="fgShp" presStyleIdx="0" presStyleCnt="1" custScaleY="42029" custLinFactNeighborY="71981"/>
      <dgm:spPr>
        <a:solidFill>
          <a:schemeClr val="accent2">
            <a:lumMod val="40000"/>
            <a:lumOff val="60000"/>
          </a:schemeClr>
        </a:solidFill>
      </dgm:spPr>
    </dgm:pt>
    <dgm:pt modelId="{4E5A803D-CE67-47EF-A869-EB8B0795E491}" type="pres">
      <dgm:prSet presAssocID="{FFFCA3BC-568A-4B1B-89C0-CF068F072AB3}" presName="linComp" presStyleCnt="0"/>
      <dgm:spPr/>
    </dgm:pt>
    <dgm:pt modelId="{0F1CE022-E2AC-4AE0-B225-F30C835ED3BC}" type="pres">
      <dgm:prSet presAssocID="{A5BB99CD-B0AD-4275-9FBC-BE3FEA58FC30}" presName="compNode" presStyleCnt="0"/>
      <dgm:spPr/>
    </dgm:pt>
    <dgm:pt modelId="{1D1B29E5-7369-40C6-89F5-16366B687176}" type="pres">
      <dgm:prSet presAssocID="{A5BB99CD-B0AD-4275-9FBC-BE3FEA58FC30}" presName="bkgdShape" presStyleLbl="node1" presStyleIdx="0" presStyleCnt="2"/>
      <dgm:spPr/>
      <dgm:t>
        <a:bodyPr/>
        <a:lstStyle/>
        <a:p>
          <a:endParaRPr lang="es-MX"/>
        </a:p>
      </dgm:t>
    </dgm:pt>
    <dgm:pt modelId="{88A7FAE9-E44A-41A6-8626-5FF2D18DB700}" type="pres">
      <dgm:prSet presAssocID="{A5BB99CD-B0AD-4275-9FBC-BE3FEA58FC30}" presName="nodeTx" presStyleLbl="node1" presStyleIdx="0" presStyleCnt="2">
        <dgm:presLayoutVars>
          <dgm:bulletEnabled val="1"/>
        </dgm:presLayoutVars>
      </dgm:prSet>
      <dgm:spPr/>
      <dgm:t>
        <a:bodyPr/>
        <a:lstStyle/>
        <a:p>
          <a:endParaRPr lang="es-MX"/>
        </a:p>
      </dgm:t>
    </dgm:pt>
    <dgm:pt modelId="{51071BF4-87AC-4C89-8F7B-272813A38179}" type="pres">
      <dgm:prSet presAssocID="{A5BB99CD-B0AD-4275-9FBC-BE3FEA58FC30}" presName="invisiNode" presStyleLbl="node1" presStyleIdx="0" presStyleCnt="2"/>
      <dgm:spPr/>
    </dgm:pt>
    <dgm:pt modelId="{F1E49D6E-7863-4AE7-9C82-5A4DF93AE377}" type="pres">
      <dgm:prSet presAssocID="{A5BB99CD-B0AD-4275-9FBC-BE3FEA58FC30}" presName="imagNode" presStyleLbl="fgImgPlace1" presStyleIdx="0" presStyleCnt="2" custLinFactNeighborY="-9314"/>
      <dgm:spPr>
        <a:blipFill rotWithShape="1">
          <a:blip xmlns:r="http://schemas.openxmlformats.org/officeDocument/2006/relationships" r:embed="rId1"/>
          <a:stretch>
            <a:fillRect/>
          </a:stretch>
        </a:blipFill>
      </dgm:spPr>
    </dgm:pt>
    <dgm:pt modelId="{4491EADD-AC57-4D6B-ACF6-684999BDB53C}" type="pres">
      <dgm:prSet presAssocID="{9F9D134F-2B26-4692-9DBB-9C0DA3298DFA}" presName="sibTrans" presStyleLbl="sibTrans2D1" presStyleIdx="0" presStyleCnt="0"/>
      <dgm:spPr/>
      <dgm:t>
        <a:bodyPr/>
        <a:lstStyle/>
        <a:p>
          <a:endParaRPr lang="es-MX"/>
        </a:p>
      </dgm:t>
    </dgm:pt>
    <dgm:pt modelId="{C5E7827C-CAB9-478E-8A02-24D4B8CAD60C}" type="pres">
      <dgm:prSet presAssocID="{CD2FDF5E-8991-4370-B6B8-74FDEF1EED95}" presName="compNode" presStyleCnt="0"/>
      <dgm:spPr/>
    </dgm:pt>
    <dgm:pt modelId="{E8F83100-AFBC-42AD-B6AA-82A45C9B4863}" type="pres">
      <dgm:prSet presAssocID="{CD2FDF5E-8991-4370-B6B8-74FDEF1EED95}" presName="bkgdShape" presStyleLbl="node1" presStyleIdx="1" presStyleCnt="2"/>
      <dgm:spPr/>
      <dgm:t>
        <a:bodyPr/>
        <a:lstStyle/>
        <a:p>
          <a:endParaRPr lang="es-MX"/>
        </a:p>
      </dgm:t>
    </dgm:pt>
    <dgm:pt modelId="{DFFCE47E-DD09-48E7-A2A5-D0B415434C84}" type="pres">
      <dgm:prSet presAssocID="{CD2FDF5E-8991-4370-B6B8-74FDEF1EED95}" presName="nodeTx" presStyleLbl="node1" presStyleIdx="1" presStyleCnt="2">
        <dgm:presLayoutVars>
          <dgm:bulletEnabled val="1"/>
        </dgm:presLayoutVars>
      </dgm:prSet>
      <dgm:spPr/>
      <dgm:t>
        <a:bodyPr/>
        <a:lstStyle/>
        <a:p>
          <a:endParaRPr lang="es-MX"/>
        </a:p>
      </dgm:t>
    </dgm:pt>
    <dgm:pt modelId="{9FC85B3B-7B85-4503-8A53-F80B43D9B741}" type="pres">
      <dgm:prSet presAssocID="{CD2FDF5E-8991-4370-B6B8-74FDEF1EED95}" presName="invisiNode" presStyleLbl="node1" presStyleIdx="1" presStyleCnt="2"/>
      <dgm:spPr/>
    </dgm:pt>
    <dgm:pt modelId="{386095B6-37D4-4D17-95A3-3583A76668AE}" type="pres">
      <dgm:prSet presAssocID="{CD2FDF5E-8991-4370-B6B8-74FDEF1EED95}" presName="imagNode" presStyleLbl="fgImgPlace1" presStyleIdx="1" presStyleCnt="2" custLinFactNeighborY="-9314"/>
      <dgm:spPr>
        <a:blipFill rotWithShape="1">
          <a:blip xmlns:r="http://schemas.openxmlformats.org/officeDocument/2006/relationships" r:embed="rId2"/>
          <a:stretch>
            <a:fillRect/>
          </a:stretch>
        </a:blipFill>
      </dgm:spPr>
    </dgm:pt>
  </dgm:ptLst>
  <dgm:cxnLst>
    <dgm:cxn modelId="{AF8F3D5A-3AE4-4A72-BCC7-400B59649F32}" type="presOf" srcId="{DA3B994A-872D-46E1-A8BF-8C7C10E1608B}" destId="{E8F83100-AFBC-42AD-B6AA-82A45C9B4863}" srcOrd="0" destOrd="1" presId="urn:microsoft.com/office/officeart/2005/8/layout/hList7#4"/>
    <dgm:cxn modelId="{6EAD3D35-3BBE-4325-8C62-BD94F85B2C0C}" type="presOf" srcId="{DA3B994A-872D-46E1-A8BF-8C7C10E1608B}" destId="{DFFCE47E-DD09-48E7-A2A5-D0B415434C84}" srcOrd="1" destOrd="1" presId="urn:microsoft.com/office/officeart/2005/8/layout/hList7#4"/>
    <dgm:cxn modelId="{B19B9038-8909-4250-90E8-3D0599C4E9FC}" type="presOf" srcId="{A5BB99CD-B0AD-4275-9FBC-BE3FEA58FC30}" destId="{88A7FAE9-E44A-41A6-8626-5FF2D18DB700}" srcOrd="1" destOrd="0" presId="urn:microsoft.com/office/officeart/2005/8/layout/hList7#4"/>
    <dgm:cxn modelId="{BBBD4545-97BC-40E3-87EE-23A9C91D6493}" srcId="{CD2FDF5E-8991-4370-B6B8-74FDEF1EED95}" destId="{F697C000-188F-488E-91AC-B81871AEE992}" srcOrd="3" destOrd="0" parTransId="{614C665D-82CB-4C43-A4CB-B1480F6D5E84}" sibTransId="{446779CD-E5BC-46CD-BEA3-7E2680B53849}"/>
    <dgm:cxn modelId="{DCD65D18-47B1-46C6-8D31-11490B3F37FD}" type="presOf" srcId="{1789B972-1E1C-4504-9150-B6305C3A465C}" destId="{DFFCE47E-DD09-48E7-A2A5-D0B415434C84}" srcOrd="1" destOrd="3" presId="urn:microsoft.com/office/officeart/2005/8/layout/hList7#4"/>
    <dgm:cxn modelId="{E14D43D8-7C4B-4AC5-A95D-2914F100371F}" type="presOf" srcId="{F697C000-188F-488E-91AC-B81871AEE992}" destId="{E8F83100-AFBC-42AD-B6AA-82A45C9B4863}" srcOrd="0" destOrd="4" presId="urn:microsoft.com/office/officeart/2005/8/layout/hList7#4"/>
    <dgm:cxn modelId="{763141C7-4ED2-4952-812F-E4D43474A771}" type="presOf" srcId="{84B48E82-B1FD-4511-930C-5F0A2129E68A}" destId="{1D1B29E5-7369-40C6-89F5-16366B687176}" srcOrd="0" destOrd="2" presId="urn:microsoft.com/office/officeart/2005/8/layout/hList7#4"/>
    <dgm:cxn modelId="{2F95EF8C-5210-4B07-87E0-F4CFB9A32AEC}" type="presOf" srcId="{F697C000-188F-488E-91AC-B81871AEE992}" destId="{DFFCE47E-DD09-48E7-A2A5-D0B415434C84}" srcOrd="1" destOrd="4" presId="urn:microsoft.com/office/officeart/2005/8/layout/hList7#4"/>
    <dgm:cxn modelId="{904B8FA2-4F3D-47F9-B284-691DE697BAF5}" type="presOf" srcId="{CD2FDF5E-8991-4370-B6B8-74FDEF1EED95}" destId="{DFFCE47E-DD09-48E7-A2A5-D0B415434C84}" srcOrd="1" destOrd="0" presId="urn:microsoft.com/office/officeart/2005/8/layout/hList7#4"/>
    <dgm:cxn modelId="{709C9D55-5937-4FF7-B87F-DDD51F965B3B}" srcId="{FFFCA3BC-568A-4B1B-89C0-CF068F072AB3}" destId="{CD2FDF5E-8991-4370-B6B8-74FDEF1EED95}" srcOrd="1" destOrd="0" parTransId="{746DB9FB-0532-470C-8CDC-9F1105E60447}" sibTransId="{11B3E321-FFFB-4167-8FA4-B75F9AB74435}"/>
    <dgm:cxn modelId="{2C05C38A-B484-4765-AAC4-9F6DED37B31A}" srcId="{A5BB99CD-B0AD-4275-9FBC-BE3FEA58FC30}" destId="{FC5BA3CA-F0CA-4881-B5F8-33A30B125B62}" srcOrd="0" destOrd="0" parTransId="{CD19FC4B-702F-4B5F-8D15-DE5562DC95B0}" sibTransId="{88F19695-A1DC-4B57-938F-E227537C3BB5}"/>
    <dgm:cxn modelId="{93378525-C2E0-42F7-BB3B-B21F57B59327}" srcId="{CD2FDF5E-8991-4370-B6B8-74FDEF1EED95}" destId="{A3FDF1D7-C7CE-4D81-8744-3F300116F28D}" srcOrd="1" destOrd="0" parTransId="{B2207F2D-8189-4BDC-AEC7-7A5BB0E141F6}" sibTransId="{618AD7D1-5F6F-4B76-943B-CF76FF94377D}"/>
    <dgm:cxn modelId="{CEDACA51-1B1A-44EA-9FC5-56924D975C66}" type="presOf" srcId="{FC5BA3CA-F0CA-4881-B5F8-33A30B125B62}" destId="{88A7FAE9-E44A-41A6-8626-5FF2D18DB700}" srcOrd="1" destOrd="1" presId="urn:microsoft.com/office/officeart/2005/8/layout/hList7#4"/>
    <dgm:cxn modelId="{F2A2D462-3FB6-4F95-8473-F7E60D6C0ABD}" type="presOf" srcId="{84B48E82-B1FD-4511-930C-5F0A2129E68A}" destId="{88A7FAE9-E44A-41A6-8626-5FF2D18DB700}" srcOrd="1" destOrd="2" presId="urn:microsoft.com/office/officeart/2005/8/layout/hList7#4"/>
    <dgm:cxn modelId="{524F0823-169E-41F4-B7F9-6280BBBFF105}" type="presOf" srcId="{FFFCA3BC-568A-4B1B-89C0-CF068F072AB3}" destId="{1ABA0C4D-A088-49EC-8D90-84A35EC3FA8F}" srcOrd="0" destOrd="0" presId="urn:microsoft.com/office/officeart/2005/8/layout/hList7#4"/>
    <dgm:cxn modelId="{5E9B4376-7B8B-45BF-833F-D5448FA57AAA}" srcId="{CD2FDF5E-8991-4370-B6B8-74FDEF1EED95}" destId="{1789B972-1E1C-4504-9150-B6305C3A465C}" srcOrd="2" destOrd="0" parTransId="{C7D1F479-8C52-4529-AA7C-94508D4D942C}" sibTransId="{AB78A81C-CF63-4A2B-9E1C-78863F283D7F}"/>
    <dgm:cxn modelId="{E11D06D9-7F4E-4804-9E3A-4F94796FFA08}" type="presOf" srcId="{1789B972-1E1C-4504-9150-B6305C3A465C}" destId="{E8F83100-AFBC-42AD-B6AA-82A45C9B4863}" srcOrd="0" destOrd="3" presId="urn:microsoft.com/office/officeart/2005/8/layout/hList7#4"/>
    <dgm:cxn modelId="{50D80D58-AFC7-473E-950C-9FD83AFF2922}" type="presOf" srcId="{552490A5-F989-45FB-94BE-0BB9C971DAD8}" destId="{1D1B29E5-7369-40C6-89F5-16366B687176}" srcOrd="0" destOrd="3" presId="urn:microsoft.com/office/officeart/2005/8/layout/hList7#4"/>
    <dgm:cxn modelId="{E252F10D-4B18-4A9F-B2E8-8C518EF30D00}" type="presOf" srcId="{CD2FDF5E-8991-4370-B6B8-74FDEF1EED95}" destId="{E8F83100-AFBC-42AD-B6AA-82A45C9B4863}" srcOrd="0" destOrd="0" presId="urn:microsoft.com/office/officeart/2005/8/layout/hList7#4"/>
    <dgm:cxn modelId="{6FE4CD73-7D90-4292-9A99-2C4623BE237D}" srcId="{CD2FDF5E-8991-4370-B6B8-74FDEF1EED95}" destId="{DA3B994A-872D-46E1-A8BF-8C7C10E1608B}" srcOrd="0" destOrd="0" parTransId="{8D221B25-5AF1-4E54-839F-8729406AF7F3}" sibTransId="{86E5AF65-E73F-4674-99B6-B6817A40EE80}"/>
    <dgm:cxn modelId="{69CD7721-0F2C-4519-A7A2-1343D719FE6A}" srcId="{A5BB99CD-B0AD-4275-9FBC-BE3FEA58FC30}" destId="{84B48E82-B1FD-4511-930C-5F0A2129E68A}" srcOrd="1" destOrd="0" parTransId="{48EA5719-76E1-4B84-A046-E91970D5C7B3}" sibTransId="{AF69B36D-A3E0-4331-A976-8BF12133341E}"/>
    <dgm:cxn modelId="{0912618E-1B50-4BE6-BC12-069DB20C7D21}" type="presOf" srcId="{FC5BA3CA-F0CA-4881-B5F8-33A30B125B62}" destId="{1D1B29E5-7369-40C6-89F5-16366B687176}" srcOrd="0" destOrd="1" presId="urn:microsoft.com/office/officeart/2005/8/layout/hList7#4"/>
    <dgm:cxn modelId="{C7633D96-B921-4696-88E8-7FFF8CDEA867}" type="presOf" srcId="{A5BB99CD-B0AD-4275-9FBC-BE3FEA58FC30}" destId="{1D1B29E5-7369-40C6-89F5-16366B687176}" srcOrd="0" destOrd="0" presId="urn:microsoft.com/office/officeart/2005/8/layout/hList7#4"/>
    <dgm:cxn modelId="{7BA571C7-EE89-48DA-A0AA-1EAFDDAAD22F}" type="presOf" srcId="{A3FDF1D7-C7CE-4D81-8744-3F300116F28D}" destId="{DFFCE47E-DD09-48E7-A2A5-D0B415434C84}" srcOrd="1" destOrd="2" presId="urn:microsoft.com/office/officeart/2005/8/layout/hList7#4"/>
    <dgm:cxn modelId="{0BD5BED6-F43F-4618-ACC0-154DB8AB10A7}" type="presOf" srcId="{552490A5-F989-45FB-94BE-0BB9C971DAD8}" destId="{88A7FAE9-E44A-41A6-8626-5FF2D18DB700}" srcOrd="1" destOrd="3" presId="urn:microsoft.com/office/officeart/2005/8/layout/hList7#4"/>
    <dgm:cxn modelId="{78C623EA-247F-44ED-8C38-B636D1F0BC75}" type="presOf" srcId="{A3FDF1D7-C7CE-4D81-8744-3F300116F28D}" destId="{E8F83100-AFBC-42AD-B6AA-82A45C9B4863}" srcOrd="0" destOrd="2" presId="urn:microsoft.com/office/officeart/2005/8/layout/hList7#4"/>
    <dgm:cxn modelId="{F0BEC2D5-BC7B-4544-8415-B98962D00270}" srcId="{A5BB99CD-B0AD-4275-9FBC-BE3FEA58FC30}" destId="{552490A5-F989-45FB-94BE-0BB9C971DAD8}" srcOrd="2" destOrd="0" parTransId="{5709336B-3BB5-4F75-BC23-0FF2473F6BC4}" sibTransId="{2CBF3267-D927-4272-803B-60CC88ABE058}"/>
    <dgm:cxn modelId="{933B65EE-8951-40E0-95F6-B24D14C6DCA7}" srcId="{FFFCA3BC-568A-4B1B-89C0-CF068F072AB3}" destId="{A5BB99CD-B0AD-4275-9FBC-BE3FEA58FC30}" srcOrd="0" destOrd="0" parTransId="{164C04ED-9584-4CA0-9FB2-BDF46821EF0E}" sibTransId="{9F9D134F-2B26-4692-9DBB-9C0DA3298DFA}"/>
    <dgm:cxn modelId="{8DEB5BF0-0906-4B0E-9216-53C3D4007F89}" type="presOf" srcId="{9F9D134F-2B26-4692-9DBB-9C0DA3298DFA}" destId="{4491EADD-AC57-4D6B-ACF6-684999BDB53C}" srcOrd="0" destOrd="0" presId="urn:microsoft.com/office/officeart/2005/8/layout/hList7#4"/>
    <dgm:cxn modelId="{662D3750-A747-426D-B4F1-33D61CEBE5D9}" type="presParOf" srcId="{1ABA0C4D-A088-49EC-8D90-84A35EC3FA8F}" destId="{0B81261F-084E-4D65-896E-F597FC32C2BC}" srcOrd="0" destOrd="0" presId="urn:microsoft.com/office/officeart/2005/8/layout/hList7#4"/>
    <dgm:cxn modelId="{0785D0B3-F9A3-4E24-8245-29C713F306DD}" type="presParOf" srcId="{1ABA0C4D-A088-49EC-8D90-84A35EC3FA8F}" destId="{4E5A803D-CE67-47EF-A869-EB8B0795E491}" srcOrd="1" destOrd="0" presId="urn:microsoft.com/office/officeart/2005/8/layout/hList7#4"/>
    <dgm:cxn modelId="{EFFE9253-ABA0-4B79-83E0-609121180922}" type="presParOf" srcId="{4E5A803D-CE67-47EF-A869-EB8B0795E491}" destId="{0F1CE022-E2AC-4AE0-B225-F30C835ED3BC}" srcOrd="0" destOrd="0" presId="urn:microsoft.com/office/officeart/2005/8/layout/hList7#4"/>
    <dgm:cxn modelId="{FBF5FD76-418F-45F8-A645-B642C553BDCF}" type="presParOf" srcId="{0F1CE022-E2AC-4AE0-B225-F30C835ED3BC}" destId="{1D1B29E5-7369-40C6-89F5-16366B687176}" srcOrd="0" destOrd="0" presId="urn:microsoft.com/office/officeart/2005/8/layout/hList7#4"/>
    <dgm:cxn modelId="{50BF6399-EB4D-43EA-8626-885349BA1253}" type="presParOf" srcId="{0F1CE022-E2AC-4AE0-B225-F30C835ED3BC}" destId="{88A7FAE9-E44A-41A6-8626-5FF2D18DB700}" srcOrd="1" destOrd="0" presId="urn:microsoft.com/office/officeart/2005/8/layout/hList7#4"/>
    <dgm:cxn modelId="{CD73C60C-3034-43F7-ABF6-046A1AF3B581}" type="presParOf" srcId="{0F1CE022-E2AC-4AE0-B225-F30C835ED3BC}" destId="{51071BF4-87AC-4C89-8F7B-272813A38179}" srcOrd="2" destOrd="0" presId="urn:microsoft.com/office/officeart/2005/8/layout/hList7#4"/>
    <dgm:cxn modelId="{50149105-D84C-4F4A-99C1-93240C62B5D6}" type="presParOf" srcId="{0F1CE022-E2AC-4AE0-B225-F30C835ED3BC}" destId="{F1E49D6E-7863-4AE7-9C82-5A4DF93AE377}" srcOrd="3" destOrd="0" presId="urn:microsoft.com/office/officeart/2005/8/layout/hList7#4"/>
    <dgm:cxn modelId="{341B64E4-736C-478B-9B45-F0EC37DEC722}" type="presParOf" srcId="{4E5A803D-CE67-47EF-A869-EB8B0795E491}" destId="{4491EADD-AC57-4D6B-ACF6-684999BDB53C}" srcOrd="1" destOrd="0" presId="urn:microsoft.com/office/officeart/2005/8/layout/hList7#4"/>
    <dgm:cxn modelId="{A7C2A709-1378-4072-AD0B-6F8B103238D5}" type="presParOf" srcId="{4E5A803D-CE67-47EF-A869-EB8B0795E491}" destId="{C5E7827C-CAB9-478E-8A02-24D4B8CAD60C}" srcOrd="2" destOrd="0" presId="urn:microsoft.com/office/officeart/2005/8/layout/hList7#4"/>
    <dgm:cxn modelId="{D553045F-2A25-4CFF-A9ED-39DBA2F97923}" type="presParOf" srcId="{C5E7827C-CAB9-478E-8A02-24D4B8CAD60C}" destId="{E8F83100-AFBC-42AD-B6AA-82A45C9B4863}" srcOrd="0" destOrd="0" presId="urn:microsoft.com/office/officeart/2005/8/layout/hList7#4"/>
    <dgm:cxn modelId="{E4B482D2-B055-4300-9B49-479FB4F5D367}" type="presParOf" srcId="{C5E7827C-CAB9-478E-8A02-24D4B8CAD60C}" destId="{DFFCE47E-DD09-48E7-A2A5-D0B415434C84}" srcOrd="1" destOrd="0" presId="urn:microsoft.com/office/officeart/2005/8/layout/hList7#4"/>
    <dgm:cxn modelId="{72C37D8D-B861-475D-B82E-EE19C227671B}" type="presParOf" srcId="{C5E7827C-CAB9-478E-8A02-24D4B8CAD60C}" destId="{9FC85B3B-7B85-4503-8A53-F80B43D9B741}" srcOrd="2" destOrd="0" presId="urn:microsoft.com/office/officeart/2005/8/layout/hList7#4"/>
    <dgm:cxn modelId="{796106BE-6921-4B4C-96D4-9FCBC3813F45}" type="presParOf" srcId="{C5E7827C-CAB9-478E-8A02-24D4B8CAD60C}" destId="{386095B6-37D4-4D17-95A3-3583A76668AE}" srcOrd="3" destOrd="0" presId="urn:microsoft.com/office/officeart/2005/8/layout/hList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6E7747-CB1F-466F-B2AA-6ABA4DB0AE32}" type="doc">
      <dgm:prSet loTypeId="urn:microsoft.com/office/officeart/2008/layout/HorizontalMultiLevelHierarchy" loCatId="hierarchy" qsTypeId="urn:microsoft.com/office/officeart/2005/8/quickstyle/simple3" qsCatId="simple" csTypeId="urn:microsoft.com/office/officeart/2005/8/colors/accent2_5" csCatId="accent2" phldr="1"/>
      <dgm:spPr/>
      <dgm:t>
        <a:bodyPr/>
        <a:lstStyle/>
        <a:p>
          <a:endParaRPr lang="es-MX"/>
        </a:p>
      </dgm:t>
    </dgm:pt>
    <dgm:pt modelId="{04DE72E2-B53D-4511-9A7B-354FECD7D3EF}">
      <dgm:prSet phldrT="[Texto]" custT="1"/>
      <dgm:spPr/>
      <dgm:t>
        <a:bodyPr/>
        <a:lstStyle/>
        <a:p>
          <a:r>
            <a:rPr lang="es-MX" sz="4800" b="1" dirty="0"/>
            <a:t>1er antecedente</a:t>
          </a:r>
          <a:endParaRPr lang="es-MX" sz="4800" dirty="0"/>
        </a:p>
      </dgm:t>
    </dgm:pt>
    <dgm:pt modelId="{42F6344C-2F11-4FED-B5B8-9FECC0EFC783}" type="parTrans" cxnId="{05BB5822-D1C0-49CB-8F60-6A54C97D18D3}">
      <dgm:prSet/>
      <dgm:spPr/>
      <dgm:t>
        <a:bodyPr/>
        <a:lstStyle/>
        <a:p>
          <a:endParaRPr lang="es-MX"/>
        </a:p>
      </dgm:t>
    </dgm:pt>
    <dgm:pt modelId="{37311E18-D0DB-4F3C-ACF1-E4AAC14C87DB}" type="sibTrans" cxnId="{05BB5822-D1C0-49CB-8F60-6A54C97D18D3}">
      <dgm:prSet/>
      <dgm:spPr/>
      <dgm:t>
        <a:bodyPr/>
        <a:lstStyle/>
        <a:p>
          <a:endParaRPr lang="es-MX"/>
        </a:p>
      </dgm:t>
    </dgm:pt>
    <dgm:pt modelId="{907510A7-07EB-4523-BEA6-9FECA16265DF}">
      <dgm:prSet phldrT="[Texto]" custT="1"/>
      <dgm:spPr/>
      <dgm:t>
        <a:bodyPr/>
        <a:lstStyle/>
        <a:p>
          <a:r>
            <a:rPr lang="es-MX" sz="2000" b="1" dirty="0"/>
            <a:t>Proyecto de reforma al Código de Comercio </a:t>
          </a:r>
        </a:p>
        <a:p>
          <a:r>
            <a:rPr lang="es-MX" sz="2000" b="1" dirty="0"/>
            <a:t>1913</a:t>
          </a:r>
          <a:endParaRPr lang="es-MX" sz="2000" dirty="0"/>
        </a:p>
      </dgm:t>
    </dgm:pt>
    <dgm:pt modelId="{25533E14-B5D6-46B0-9161-ABF3FE7CD3C7}" type="parTrans" cxnId="{BDC094A1-00AA-4ECA-96FE-4A8397FE6975}">
      <dgm:prSet/>
      <dgm:spPr/>
      <dgm:t>
        <a:bodyPr/>
        <a:lstStyle/>
        <a:p>
          <a:endParaRPr lang="es-MX"/>
        </a:p>
      </dgm:t>
    </dgm:pt>
    <dgm:pt modelId="{18931B07-1EF2-4E09-9721-652C349817B6}" type="sibTrans" cxnId="{BDC094A1-00AA-4ECA-96FE-4A8397FE6975}">
      <dgm:prSet/>
      <dgm:spPr/>
      <dgm:t>
        <a:bodyPr/>
        <a:lstStyle/>
        <a:p>
          <a:endParaRPr lang="es-MX"/>
        </a:p>
      </dgm:t>
    </dgm:pt>
    <dgm:pt modelId="{6164B164-B29E-4F62-9116-A2C3C6B7CB8B}">
      <dgm:prSet phldrT="[Texto]" custT="1"/>
      <dgm:spPr/>
      <dgm:t>
        <a:bodyPr/>
        <a:lstStyle/>
        <a:p>
          <a:pPr algn="just"/>
          <a:r>
            <a:rPr lang="es-MX" sz="2000" b="1" dirty="0"/>
            <a:t>Buscaba crear organismos paritarios formados en cada Estado o rama industrial, para establecer los salarios mínimos y dirimir las controversias entre principales y trabajadores. </a:t>
          </a:r>
          <a:endParaRPr lang="es-MX" sz="2000" dirty="0"/>
        </a:p>
      </dgm:t>
    </dgm:pt>
    <dgm:pt modelId="{42517862-9294-4BBA-8F51-8FB40AE79161}" type="parTrans" cxnId="{E98307B2-0823-415D-9212-0DD16F765779}">
      <dgm:prSet/>
      <dgm:spPr/>
      <dgm:t>
        <a:bodyPr/>
        <a:lstStyle/>
        <a:p>
          <a:endParaRPr lang="es-MX"/>
        </a:p>
      </dgm:t>
    </dgm:pt>
    <dgm:pt modelId="{E8C0055F-96AC-4F19-91A2-0A32B03152F2}" type="sibTrans" cxnId="{E98307B2-0823-415D-9212-0DD16F765779}">
      <dgm:prSet/>
      <dgm:spPr/>
      <dgm:t>
        <a:bodyPr/>
        <a:lstStyle/>
        <a:p>
          <a:endParaRPr lang="es-MX"/>
        </a:p>
      </dgm:t>
    </dgm:pt>
    <dgm:pt modelId="{1C3E87BA-F520-489D-983E-B936536C1457}" type="pres">
      <dgm:prSet presAssocID="{916E7747-CB1F-466F-B2AA-6ABA4DB0AE32}" presName="Name0" presStyleCnt="0">
        <dgm:presLayoutVars>
          <dgm:chPref val="1"/>
          <dgm:dir/>
          <dgm:animOne val="branch"/>
          <dgm:animLvl val="lvl"/>
          <dgm:resizeHandles val="exact"/>
        </dgm:presLayoutVars>
      </dgm:prSet>
      <dgm:spPr/>
      <dgm:t>
        <a:bodyPr/>
        <a:lstStyle/>
        <a:p>
          <a:endParaRPr lang="es-MX"/>
        </a:p>
      </dgm:t>
    </dgm:pt>
    <dgm:pt modelId="{F698E2C6-3DC4-4826-A9E3-3C6B57FD846A}" type="pres">
      <dgm:prSet presAssocID="{04DE72E2-B53D-4511-9A7B-354FECD7D3EF}" presName="root1" presStyleCnt="0"/>
      <dgm:spPr/>
    </dgm:pt>
    <dgm:pt modelId="{19BE3539-516B-4A7B-928E-6AA333E118A4}" type="pres">
      <dgm:prSet presAssocID="{04DE72E2-B53D-4511-9A7B-354FECD7D3EF}" presName="LevelOneTextNode" presStyleLbl="node0" presStyleIdx="0" presStyleCnt="1">
        <dgm:presLayoutVars>
          <dgm:chPref val="3"/>
        </dgm:presLayoutVars>
      </dgm:prSet>
      <dgm:spPr/>
      <dgm:t>
        <a:bodyPr/>
        <a:lstStyle/>
        <a:p>
          <a:endParaRPr lang="es-MX"/>
        </a:p>
      </dgm:t>
    </dgm:pt>
    <dgm:pt modelId="{7EE16BDB-4328-46C5-BE81-C0FC84C1AD3C}" type="pres">
      <dgm:prSet presAssocID="{04DE72E2-B53D-4511-9A7B-354FECD7D3EF}" presName="level2hierChild" presStyleCnt="0"/>
      <dgm:spPr/>
    </dgm:pt>
    <dgm:pt modelId="{94E93BC2-638E-49AF-BFF6-9845CE17C2FB}" type="pres">
      <dgm:prSet presAssocID="{25533E14-B5D6-46B0-9161-ABF3FE7CD3C7}" presName="conn2-1" presStyleLbl="parChTrans1D2" presStyleIdx="0" presStyleCnt="2"/>
      <dgm:spPr/>
      <dgm:t>
        <a:bodyPr/>
        <a:lstStyle/>
        <a:p>
          <a:endParaRPr lang="es-MX"/>
        </a:p>
      </dgm:t>
    </dgm:pt>
    <dgm:pt modelId="{B0A58CAB-7BE0-4F45-AF32-7D2BB7770BDF}" type="pres">
      <dgm:prSet presAssocID="{25533E14-B5D6-46B0-9161-ABF3FE7CD3C7}" presName="connTx" presStyleLbl="parChTrans1D2" presStyleIdx="0" presStyleCnt="2"/>
      <dgm:spPr/>
      <dgm:t>
        <a:bodyPr/>
        <a:lstStyle/>
        <a:p>
          <a:endParaRPr lang="es-MX"/>
        </a:p>
      </dgm:t>
    </dgm:pt>
    <dgm:pt modelId="{E325E1DE-3E15-4A95-A0D5-C6F66072CE40}" type="pres">
      <dgm:prSet presAssocID="{907510A7-07EB-4523-BEA6-9FECA16265DF}" presName="root2" presStyleCnt="0"/>
      <dgm:spPr/>
    </dgm:pt>
    <dgm:pt modelId="{6D2271F4-B0BF-4135-AB9F-6882AD943D81}" type="pres">
      <dgm:prSet presAssocID="{907510A7-07EB-4523-BEA6-9FECA16265DF}" presName="LevelTwoTextNode" presStyleLbl="node2" presStyleIdx="0" presStyleCnt="2" custScaleY="155147" custLinFactNeighborX="-1001" custLinFactNeighborY="-7618">
        <dgm:presLayoutVars>
          <dgm:chPref val="3"/>
        </dgm:presLayoutVars>
      </dgm:prSet>
      <dgm:spPr/>
      <dgm:t>
        <a:bodyPr/>
        <a:lstStyle/>
        <a:p>
          <a:endParaRPr lang="es-MX"/>
        </a:p>
      </dgm:t>
    </dgm:pt>
    <dgm:pt modelId="{8CF8B0B2-8883-4CC8-811C-B6ED380EB44F}" type="pres">
      <dgm:prSet presAssocID="{907510A7-07EB-4523-BEA6-9FECA16265DF}" presName="level3hierChild" presStyleCnt="0"/>
      <dgm:spPr/>
    </dgm:pt>
    <dgm:pt modelId="{1217BD05-48A3-4520-B985-8F17B1E05EB4}" type="pres">
      <dgm:prSet presAssocID="{42517862-9294-4BBA-8F51-8FB40AE79161}" presName="conn2-1" presStyleLbl="parChTrans1D2" presStyleIdx="1" presStyleCnt="2"/>
      <dgm:spPr/>
      <dgm:t>
        <a:bodyPr/>
        <a:lstStyle/>
        <a:p>
          <a:endParaRPr lang="es-MX"/>
        </a:p>
      </dgm:t>
    </dgm:pt>
    <dgm:pt modelId="{E0F5FCB4-6793-4718-8039-E35ADD44EC39}" type="pres">
      <dgm:prSet presAssocID="{42517862-9294-4BBA-8F51-8FB40AE79161}" presName="connTx" presStyleLbl="parChTrans1D2" presStyleIdx="1" presStyleCnt="2"/>
      <dgm:spPr/>
      <dgm:t>
        <a:bodyPr/>
        <a:lstStyle/>
        <a:p>
          <a:endParaRPr lang="es-MX"/>
        </a:p>
      </dgm:t>
    </dgm:pt>
    <dgm:pt modelId="{60FFBDD7-F0B0-44C2-9C69-6D87A50F3FE1}" type="pres">
      <dgm:prSet presAssocID="{6164B164-B29E-4F62-9116-A2C3C6B7CB8B}" presName="root2" presStyleCnt="0"/>
      <dgm:spPr/>
    </dgm:pt>
    <dgm:pt modelId="{CC469F99-51FF-4273-B90B-39C35D028D1E}" type="pres">
      <dgm:prSet presAssocID="{6164B164-B29E-4F62-9116-A2C3C6B7CB8B}" presName="LevelTwoTextNode" presStyleLbl="node2" presStyleIdx="1" presStyleCnt="2" custScaleY="271020">
        <dgm:presLayoutVars>
          <dgm:chPref val="3"/>
        </dgm:presLayoutVars>
      </dgm:prSet>
      <dgm:spPr/>
      <dgm:t>
        <a:bodyPr/>
        <a:lstStyle/>
        <a:p>
          <a:endParaRPr lang="es-MX"/>
        </a:p>
      </dgm:t>
    </dgm:pt>
    <dgm:pt modelId="{53574742-AA6F-43D7-BE57-8DD57172739B}" type="pres">
      <dgm:prSet presAssocID="{6164B164-B29E-4F62-9116-A2C3C6B7CB8B}" presName="level3hierChild" presStyleCnt="0"/>
      <dgm:spPr/>
    </dgm:pt>
  </dgm:ptLst>
  <dgm:cxnLst>
    <dgm:cxn modelId="{4E03DD98-BB56-4D59-9C51-6421BC6BEBFF}" type="presOf" srcId="{907510A7-07EB-4523-BEA6-9FECA16265DF}" destId="{6D2271F4-B0BF-4135-AB9F-6882AD943D81}" srcOrd="0" destOrd="0" presId="urn:microsoft.com/office/officeart/2008/layout/HorizontalMultiLevelHierarchy"/>
    <dgm:cxn modelId="{DE16CA48-D7BA-48A4-8508-42FB7A451F5B}" type="presOf" srcId="{25533E14-B5D6-46B0-9161-ABF3FE7CD3C7}" destId="{94E93BC2-638E-49AF-BFF6-9845CE17C2FB}" srcOrd="0" destOrd="0" presId="urn:microsoft.com/office/officeart/2008/layout/HorizontalMultiLevelHierarchy"/>
    <dgm:cxn modelId="{05BB5822-D1C0-49CB-8F60-6A54C97D18D3}" srcId="{916E7747-CB1F-466F-B2AA-6ABA4DB0AE32}" destId="{04DE72E2-B53D-4511-9A7B-354FECD7D3EF}" srcOrd="0" destOrd="0" parTransId="{42F6344C-2F11-4FED-B5B8-9FECC0EFC783}" sibTransId="{37311E18-D0DB-4F3C-ACF1-E4AAC14C87DB}"/>
    <dgm:cxn modelId="{ED9B56FC-B4A6-4B5F-811D-3846D7760A52}" type="presOf" srcId="{6164B164-B29E-4F62-9116-A2C3C6B7CB8B}" destId="{CC469F99-51FF-4273-B90B-39C35D028D1E}" srcOrd="0" destOrd="0" presId="urn:microsoft.com/office/officeart/2008/layout/HorizontalMultiLevelHierarchy"/>
    <dgm:cxn modelId="{37CB1A4D-2C0D-4BF6-A33E-15ECBF71E94C}" type="presOf" srcId="{916E7747-CB1F-466F-B2AA-6ABA4DB0AE32}" destId="{1C3E87BA-F520-489D-983E-B936536C1457}" srcOrd="0" destOrd="0" presId="urn:microsoft.com/office/officeart/2008/layout/HorizontalMultiLevelHierarchy"/>
    <dgm:cxn modelId="{04163647-CCC3-4C5D-A86E-D26A7633019D}" type="presOf" srcId="{42517862-9294-4BBA-8F51-8FB40AE79161}" destId="{1217BD05-48A3-4520-B985-8F17B1E05EB4}" srcOrd="0" destOrd="0" presId="urn:microsoft.com/office/officeart/2008/layout/HorizontalMultiLevelHierarchy"/>
    <dgm:cxn modelId="{9C794D7B-C406-44DE-8B4D-7302B1A551D4}" type="presOf" srcId="{04DE72E2-B53D-4511-9A7B-354FECD7D3EF}" destId="{19BE3539-516B-4A7B-928E-6AA333E118A4}" srcOrd="0" destOrd="0" presId="urn:microsoft.com/office/officeart/2008/layout/HorizontalMultiLevelHierarchy"/>
    <dgm:cxn modelId="{BDC094A1-00AA-4ECA-96FE-4A8397FE6975}" srcId="{04DE72E2-B53D-4511-9A7B-354FECD7D3EF}" destId="{907510A7-07EB-4523-BEA6-9FECA16265DF}" srcOrd="0" destOrd="0" parTransId="{25533E14-B5D6-46B0-9161-ABF3FE7CD3C7}" sibTransId="{18931B07-1EF2-4E09-9721-652C349817B6}"/>
    <dgm:cxn modelId="{9A7C4C09-89F9-451D-994B-1581EBC25FA5}" type="presOf" srcId="{42517862-9294-4BBA-8F51-8FB40AE79161}" destId="{E0F5FCB4-6793-4718-8039-E35ADD44EC39}" srcOrd="1" destOrd="0" presId="urn:microsoft.com/office/officeart/2008/layout/HorizontalMultiLevelHierarchy"/>
    <dgm:cxn modelId="{E98307B2-0823-415D-9212-0DD16F765779}" srcId="{04DE72E2-B53D-4511-9A7B-354FECD7D3EF}" destId="{6164B164-B29E-4F62-9116-A2C3C6B7CB8B}" srcOrd="1" destOrd="0" parTransId="{42517862-9294-4BBA-8F51-8FB40AE79161}" sibTransId="{E8C0055F-96AC-4F19-91A2-0A32B03152F2}"/>
    <dgm:cxn modelId="{6C6123E9-C033-4D11-A69C-741315A88E48}" type="presOf" srcId="{25533E14-B5D6-46B0-9161-ABF3FE7CD3C7}" destId="{B0A58CAB-7BE0-4F45-AF32-7D2BB7770BDF}" srcOrd="1" destOrd="0" presId="urn:microsoft.com/office/officeart/2008/layout/HorizontalMultiLevelHierarchy"/>
    <dgm:cxn modelId="{26EC5E78-3DA8-4AEA-9C9E-0959203A24E2}" type="presParOf" srcId="{1C3E87BA-F520-489D-983E-B936536C1457}" destId="{F698E2C6-3DC4-4826-A9E3-3C6B57FD846A}" srcOrd="0" destOrd="0" presId="urn:microsoft.com/office/officeart/2008/layout/HorizontalMultiLevelHierarchy"/>
    <dgm:cxn modelId="{6C818320-03BA-4F05-9483-E883CA3FA764}" type="presParOf" srcId="{F698E2C6-3DC4-4826-A9E3-3C6B57FD846A}" destId="{19BE3539-516B-4A7B-928E-6AA333E118A4}" srcOrd="0" destOrd="0" presId="urn:microsoft.com/office/officeart/2008/layout/HorizontalMultiLevelHierarchy"/>
    <dgm:cxn modelId="{676BCFDE-EBF6-412B-8660-B47D6613B939}" type="presParOf" srcId="{F698E2C6-3DC4-4826-A9E3-3C6B57FD846A}" destId="{7EE16BDB-4328-46C5-BE81-C0FC84C1AD3C}" srcOrd="1" destOrd="0" presId="urn:microsoft.com/office/officeart/2008/layout/HorizontalMultiLevelHierarchy"/>
    <dgm:cxn modelId="{217BA5D0-6271-4D6C-AE7C-39664B5F2510}" type="presParOf" srcId="{7EE16BDB-4328-46C5-BE81-C0FC84C1AD3C}" destId="{94E93BC2-638E-49AF-BFF6-9845CE17C2FB}" srcOrd="0" destOrd="0" presId="urn:microsoft.com/office/officeart/2008/layout/HorizontalMultiLevelHierarchy"/>
    <dgm:cxn modelId="{B88CB0DC-C502-45D0-BF4D-D0CA1401C21D}" type="presParOf" srcId="{94E93BC2-638E-49AF-BFF6-9845CE17C2FB}" destId="{B0A58CAB-7BE0-4F45-AF32-7D2BB7770BDF}" srcOrd="0" destOrd="0" presId="urn:microsoft.com/office/officeart/2008/layout/HorizontalMultiLevelHierarchy"/>
    <dgm:cxn modelId="{725E753A-6F17-4856-88EF-6473562DFB0F}" type="presParOf" srcId="{7EE16BDB-4328-46C5-BE81-C0FC84C1AD3C}" destId="{E325E1DE-3E15-4A95-A0D5-C6F66072CE40}" srcOrd="1" destOrd="0" presId="urn:microsoft.com/office/officeart/2008/layout/HorizontalMultiLevelHierarchy"/>
    <dgm:cxn modelId="{BB4DA7AD-1DE1-41E5-9D92-B21CE3481D93}" type="presParOf" srcId="{E325E1DE-3E15-4A95-A0D5-C6F66072CE40}" destId="{6D2271F4-B0BF-4135-AB9F-6882AD943D81}" srcOrd="0" destOrd="0" presId="urn:microsoft.com/office/officeart/2008/layout/HorizontalMultiLevelHierarchy"/>
    <dgm:cxn modelId="{238A952C-7E88-4480-881B-697FBF7A8A1A}" type="presParOf" srcId="{E325E1DE-3E15-4A95-A0D5-C6F66072CE40}" destId="{8CF8B0B2-8883-4CC8-811C-B6ED380EB44F}" srcOrd="1" destOrd="0" presId="urn:microsoft.com/office/officeart/2008/layout/HorizontalMultiLevelHierarchy"/>
    <dgm:cxn modelId="{E70BE20B-2B2F-4388-A80D-EE407FE3DA2B}" type="presParOf" srcId="{7EE16BDB-4328-46C5-BE81-C0FC84C1AD3C}" destId="{1217BD05-48A3-4520-B985-8F17B1E05EB4}" srcOrd="2" destOrd="0" presId="urn:microsoft.com/office/officeart/2008/layout/HorizontalMultiLevelHierarchy"/>
    <dgm:cxn modelId="{EB9998F8-B527-4570-8252-9756025056FD}" type="presParOf" srcId="{1217BD05-48A3-4520-B985-8F17B1E05EB4}" destId="{E0F5FCB4-6793-4718-8039-E35ADD44EC39}" srcOrd="0" destOrd="0" presId="urn:microsoft.com/office/officeart/2008/layout/HorizontalMultiLevelHierarchy"/>
    <dgm:cxn modelId="{48FE5B5B-FB56-4821-9B0F-965032603DDF}" type="presParOf" srcId="{7EE16BDB-4328-46C5-BE81-C0FC84C1AD3C}" destId="{60FFBDD7-F0B0-44C2-9C69-6D87A50F3FE1}" srcOrd="3" destOrd="0" presId="urn:microsoft.com/office/officeart/2008/layout/HorizontalMultiLevelHierarchy"/>
    <dgm:cxn modelId="{08E955D1-191E-46ED-8EBD-74685BDFDFC1}" type="presParOf" srcId="{60FFBDD7-F0B0-44C2-9C69-6D87A50F3FE1}" destId="{CC469F99-51FF-4273-B90B-39C35D028D1E}" srcOrd="0" destOrd="0" presId="urn:microsoft.com/office/officeart/2008/layout/HorizontalMultiLevelHierarchy"/>
    <dgm:cxn modelId="{C2E0D17F-5484-4F85-9602-A93C900E9E90}" type="presParOf" srcId="{60FFBDD7-F0B0-44C2-9C69-6D87A50F3FE1}" destId="{53574742-AA6F-43D7-BE57-8DD57172739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6FBFCB4-6A28-49BF-AE5F-5B0EE7A7087C}"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s-MX"/>
        </a:p>
      </dgm:t>
    </dgm:pt>
    <dgm:pt modelId="{E5C4DBF3-E1C8-42B4-BC08-DD8A15EE7281}">
      <dgm:prSet phldrT="[Texto]"/>
      <dgm:spPr/>
      <dgm:t>
        <a:bodyPr/>
        <a:lstStyle/>
        <a:p>
          <a:r>
            <a:rPr lang="es-MX" dirty="0"/>
            <a:t>ONU</a:t>
          </a:r>
        </a:p>
      </dgm:t>
    </dgm:pt>
    <dgm:pt modelId="{B3C02C11-4FBD-4461-B5FB-0A9941E8173B}" type="parTrans" cxnId="{4CF75DB5-F341-4786-AA81-51B83ECA8E7D}">
      <dgm:prSet/>
      <dgm:spPr/>
      <dgm:t>
        <a:bodyPr/>
        <a:lstStyle/>
        <a:p>
          <a:endParaRPr lang="es-MX"/>
        </a:p>
      </dgm:t>
    </dgm:pt>
    <dgm:pt modelId="{F9D52F0C-54C3-4EBF-98A8-84C98B160F42}" type="sibTrans" cxnId="{4CF75DB5-F341-4786-AA81-51B83ECA8E7D}">
      <dgm:prSet/>
      <dgm:spPr/>
      <dgm:t>
        <a:bodyPr/>
        <a:lstStyle/>
        <a:p>
          <a:endParaRPr lang="es-MX"/>
        </a:p>
      </dgm:t>
    </dgm:pt>
    <dgm:pt modelId="{68ED9006-C167-4050-BA21-5F7BC9991A25}" type="pres">
      <dgm:prSet presAssocID="{66FBFCB4-6A28-49BF-AE5F-5B0EE7A7087C}" presName="linear" presStyleCnt="0">
        <dgm:presLayoutVars>
          <dgm:dir/>
          <dgm:animLvl val="lvl"/>
          <dgm:resizeHandles val="exact"/>
        </dgm:presLayoutVars>
      </dgm:prSet>
      <dgm:spPr/>
      <dgm:t>
        <a:bodyPr/>
        <a:lstStyle/>
        <a:p>
          <a:endParaRPr lang="es-MX"/>
        </a:p>
      </dgm:t>
    </dgm:pt>
    <dgm:pt modelId="{8652EE39-9EDA-4441-879C-5FCEDCDF90C7}" type="pres">
      <dgm:prSet presAssocID="{E5C4DBF3-E1C8-42B4-BC08-DD8A15EE7281}" presName="parentLin" presStyleCnt="0"/>
      <dgm:spPr/>
    </dgm:pt>
    <dgm:pt modelId="{02708D81-9FB9-4E18-B4BE-191EE3BC413B}" type="pres">
      <dgm:prSet presAssocID="{E5C4DBF3-E1C8-42B4-BC08-DD8A15EE7281}" presName="parentLeftMargin" presStyleLbl="node1" presStyleIdx="0" presStyleCnt="1"/>
      <dgm:spPr/>
      <dgm:t>
        <a:bodyPr/>
        <a:lstStyle/>
        <a:p>
          <a:endParaRPr lang="es-MX"/>
        </a:p>
      </dgm:t>
    </dgm:pt>
    <dgm:pt modelId="{319E1A4C-FE97-4253-A749-9ACC292749A3}" type="pres">
      <dgm:prSet presAssocID="{E5C4DBF3-E1C8-42B4-BC08-DD8A15EE7281}" presName="parentText" presStyleLbl="node1" presStyleIdx="0" presStyleCnt="1">
        <dgm:presLayoutVars>
          <dgm:chMax val="0"/>
          <dgm:bulletEnabled val="1"/>
        </dgm:presLayoutVars>
      </dgm:prSet>
      <dgm:spPr/>
      <dgm:t>
        <a:bodyPr/>
        <a:lstStyle/>
        <a:p>
          <a:endParaRPr lang="es-MX"/>
        </a:p>
      </dgm:t>
    </dgm:pt>
    <dgm:pt modelId="{E4408569-B50B-4DDD-9B15-BDAC8B7040BE}" type="pres">
      <dgm:prSet presAssocID="{E5C4DBF3-E1C8-42B4-BC08-DD8A15EE7281}" presName="negativeSpace" presStyleCnt="0"/>
      <dgm:spPr/>
    </dgm:pt>
    <dgm:pt modelId="{6C5E8C23-0D07-41DB-93D4-AF27B671818C}" type="pres">
      <dgm:prSet presAssocID="{E5C4DBF3-E1C8-42B4-BC08-DD8A15EE7281}" presName="childText" presStyleLbl="conFgAcc1" presStyleIdx="0" presStyleCnt="1">
        <dgm:presLayoutVars>
          <dgm:bulletEnabled val="1"/>
        </dgm:presLayoutVars>
      </dgm:prSet>
      <dgm:spPr/>
    </dgm:pt>
  </dgm:ptLst>
  <dgm:cxnLst>
    <dgm:cxn modelId="{03D66824-023B-4558-97F9-FD402EC266A5}" type="presOf" srcId="{E5C4DBF3-E1C8-42B4-BC08-DD8A15EE7281}" destId="{02708D81-9FB9-4E18-B4BE-191EE3BC413B}" srcOrd="0" destOrd="0" presId="urn:microsoft.com/office/officeart/2005/8/layout/list1"/>
    <dgm:cxn modelId="{6B30B9E4-6B4B-42F9-B2C4-A325103572E2}" type="presOf" srcId="{66FBFCB4-6A28-49BF-AE5F-5B0EE7A7087C}" destId="{68ED9006-C167-4050-BA21-5F7BC9991A25}" srcOrd="0" destOrd="0" presId="urn:microsoft.com/office/officeart/2005/8/layout/list1"/>
    <dgm:cxn modelId="{7179DDE9-366A-4256-9866-A50ECDC81C1B}" type="presOf" srcId="{E5C4DBF3-E1C8-42B4-BC08-DD8A15EE7281}" destId="{319E1A4C-FE97-4253-A749-9ACC292749A3}" srcOrd="1" destOrd="0" presId="urn:microsoft.com/office/officeart/2005/8/layout/list1"/>
    <dgm:cxn modelId="{4CF75DB5-F341-4786-AA81-51B83ECA8E7D}" srcId="{66FBFCB4-6A28-49BF-AE5F-5B0EE7A7087C}" destId="{E5C4DBF3-E1C8-42B4-BC08-DD8A15EE7281}" srcOrd="0" destOrd="0" parTransId="{B3C02C11-4FBD-4461-B5FB-0A9941E8173B}" sibTransId="{F9D52F0C-54C3-4EBF-98A8-84C98B160F42}"/>
    <dgm:cxn modelId="{975BA10D-81C3-4857-B3AD-D193E31AA1C2}" type="presParOf" srcId="{68ED9006-C167-4050-BA21-5F7BC9991A25}" destId="{8652EE39-9EDA-4441-879C-5FCEDCDF90C7}" srcOrd="0" destOrd="0" presId="urn:microsoft.com/office/officeart/2005/8/layout/list1"/>
    <dgm:cxn modelId="{02B2FC91-87EE-461E-BD57-5035F7C6397E}" type="presParOf" srcId="{8652EE39-9EDA-4441-879C-5FCEDCDF90C7}" destId="{02708D81-9FB9-4E18-B4BE-191EE3BC413B}" srcOrd="0" destOrd="0" presId="urn:microsoft.com/office/officeart/2005/8/layout/list1"/>
    <dgm:cxn modelId="{2D0BDBA9-4DD3-41C1-A5FB-B2C6EDCA22F5}" type="presParOf" srcId="{8652EE39-9EDA-4441-879C-5FCEDCDF90C7}" destId="{319E1A4C-FE97-4253-A749-9ACC292749A3}" srcOrd="1" destOrd="0" presId="urn:microsoft.com/office/officeart/2005/8/layout/list1"/>
    <dgm:cxn modelId="{AC7EA36A-C01E-40F4-A9BF-12175E896F7F}" type="presParOf" srcId="{68ED9006-C167-4050-BA21-5F7BC9991A25}" destId="{E4408569-B50B-4DDD-9B15-BDAC8B7040BE}" srcOrd="1" destOrd="0" presId="urn:microsoft.com/office/officeart/2005/8/layout/list1"/>
    <dgm:cxn modelId="{5B14B4B5-5A54-4920-A741-6DE7A6A952E4}" type="presParOf" srcId="{68ED9006-C167-4050-BA21-5F7BC9991A25}" destId="{6C5E8C23-0D07-41DB-93D4-AF27B671818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6FBFCB4-6A28-49BF-AE5F-5B0EE7A7087C}" type="doc">
      <dgm:prSet loTypeId="urn:microsoft.com/office/officeart/2005/8/layout/list1" loCatId="list" qsTypeId="urn:microsoft.com/office/officeart/2005/8/quickstyle/simple1" qsCatId="simple" csTypeId="urn:microsoft.com/office/officeart/2005/8/colors/accent2_4" csCatId="accent2" phldr="1"/>
      <dgm:spPr/>
      <dgm:t>
        <a:bodyPr/>
        <a:lstStyle/>
        <a:p>
          <a:endParaRPr lang="es-MX"/>
        </a:p>
      </dgm:t>
    </dgm:pt>
    <dgm:pt modelId="{E5C4DBF3-E1C8-42B4-BC08-DD8A15EE7281}">
      <dgm:prSet phldrT="[Texto]" custT="1"/>
      <dgm:spPr/>
      <dgm:t>
        <a:bodyPr/>
        <a:lstStyle/>
        <a:p>
          <a:r>
            <a:rPr lang="es-MX" sz="1900" b="1" dirty="0"/>
            <a:t>CONTEXTO SOCIAL E INTERNACIONAL DE LA REFORMA LABORAL</a:t>
          </a:r>
        </a:p>
        <a:p>
          <a:r>
            <a:rPr lang="es-MX" sz="1900" b="1" dirty="0"/>
            <a:t>Organización Internacional del Trabajo</a:t>
          </a:r>
          <a:endParaRPr lang="es-MX" sz="1900" dirty="0"/>
        </a:p>
      </dgm:t>
    </dgm:pt>
    <dgm:pt modelId="{B3C02C11-4FBD-4461-B5FB-0A9941E8173B}" type="parTrans" cxnId="{4CF75DB5-F341-4786-AA81-51B83ECA8E7D}">
      <dgm:prSet/>
      <dgm:spPr/>
      <dgm:t>
        <a:bodyPr/>
        <a:lstStyle/>
        <a:p>
          <a:endParaRPr lang="es-MX" sz="1900"/>
        </a:p>
      </dgm:t>
    </dgm:pt>
    <dgm:pt modelId="{F9D52F0C-54C3-4EBF-98A8-84C98B160F42}" type="sibTrans" cxnId="{4CF75DB5-F341-4786-AA81-51B83ECA8E7D}">
      <dgm:prSet/>
      <dgm:spPr/>
      <dgm:t>
        <a:bodyPr/>
        <a:lstStyle/>
        <a:p>
          <a:endParaRPr lang="es-MX" sz="1900"/>
        </a:p>
      </dgm:t>
    </dgm:pt>
    <dgm:pt modelId="{68ED9006-C167-4050-BA21-5F7BC9991A25}" type="pres">
      <dgm:prSet presAssocID="{66FBFCB4-6A28-49BF-AE5F-5B0EE7A7087C}" presName="linear" presStyleCnt="0">
        <dgm:presLayoutVars>
          <dgm:dir/>
          <dgm:animLvl val="lvl"/>
          <dgm:resizeHandles val="exact"/>
        </dgm:presLayoutVars>
      </dgm:prSet>
      <dgm:spPr/>
      <dgm:t>
        <a:bodyPr/>
        <a:lstStyle/>
        <a:p>
          <a:endParaRPr lang="es-MX"/>
        </a:p>
      </dgm:t>
    </dgm:pt>
    <dgm:pt modelId="{8652EE39-9EDA-4441-879C-5FCEDCDF90C7}" type="pres">
      <dgm:prSet presAssocID="{E5C4DBF3-E1C8-42B4-BC08-DD8A15EE7281}" presName="parentLin" presStyleCnt="0"/>
      <dgm:spPr/>
    </dgm:pt>
    <dgm:pt modelId="{02708D81-9FB9-4E18-B4BE-191EE3BC413B}" type="pres">
      <dgm:prSet presAssocID="{E5C4DBF3-E1C8-42B4-BC08-DD8A15EE7281}" presName="parentLeftMargin" presStyleLbl="node1" presStyleIdx="0" presStyleCnt="1"/>
      <dgm:spPr/>
      <dgm:t>
        <a:bodyPr/>
        <a:lstStyle/>
        <a:p>
          <a:endParaRPr lang="es-MX"/>
        </a:p>
      </dgm:t>
    </dgm:pt>
    <dgm:pt modelId="{319E1A4C-FE97-4253-A749-9ACC292749A3}" type="pres">
      <dgm:prSet presAssocID="{E5C4DBF3-E1C8-42B4-BC08-DD8A15EE7281}" presName="parentText" presStyleLbl="node1" presStyleIdx="0" presStyleCnt="1" custScaleX="139292" custScaleY="122252" custLinFactX="639" custLinFactNeighborX="100000" custLinFactNeighborY="-834">
        <dgm:presLayoutVars>
          <dgm:chMax val="0"/>
          <dgm:bulletEnabled val="1"/>
        </dgm:presLayoutVars>
      </dgm:prSet>
      <dgm:spPr/>
      <dgm:t>
        <a:bodyPr/>
        <a:lstStyle/>
        <a:p>
          <a:endParaRPr lang="es-MX"/>
        </a:p>
      </dgm:t>
    </dgm:pt>
    <dgm:pt modelId="{E4408569-B50B-4DDD-9B15-BDAC8B7040BE}" type="pres">
      <dgm:prSet presAssocID="{E5C4DBF3-E1C8-42B4-BC08-DD8A15EE7281}" presName="negativeSpace" presStyleCnt="0"/>
      <dgm:spPr/>
    </dgm:pt>
    <dgm:pt modelId="{6C5E8C23-0D07-41DB-93D4-AF27B671818C}" type="pres">
      <dgm:prSet presAssocID="{E5C4DBF3-E1C8-42B4-BC08-DD8A15EE7281}" presName="childText" presStyleLbl="conFgAcc1" presStyleIdx="0" presStyleCnt="1">
        <dgm:presLayoutVars>
          <dgm:bulletEnabled val="1"/>
        </dgm:presLayoutVars>
      </dgm:prSet>
      <dgm:spPr/>
    </dgm:pt>
  </dgm:ptLst>
  <dgm:cxnLst>
    <dgm:cxn modelId="{03D66824-023B-4558-97F9-FD402EC266A5}" type="presOf" srcId="{E5C4DBF3-E1C8-42B4-BC08-DD8A15EE7281}" destId="{02708D81-9FB9-4E18-B4BE-191EE3BC413B}" srcOrd="0" destOrd="0" presId="urn:microsoft.com/office/officeart/2005/8/layout/list1"/>
    <dgm:cxn modelId="{6B30B9E4-6B4B-42F9-B2C4-A325103572E2}" type="presOf" srcId="{66FBFCB4-6A28-49BF-AE5F-5B0EE7A7087C}" destId="{68ED9006-C167-4050-BA21-5F7BC9991A25}" srcOrd="0" destOrd="0" presId="urn:microsoft.com/office/officeart/2005/8/layout/list1"/>
    <dgm:cxn modelId="{7179DDE9-366A-4256-9866-A50ECDC81C1B}" type="presOf" srcId="{E5C4DBF3-E1C8-42B4-BC08-DD8A15EE7281}" destId="{319E1A4C-FE97-4253-A749-9ACC292749A3}" srcOrd="1" destOrd="0" presId="urn:microsoft.com/office/officeart/2005/8/layout/list1"/>
    <dgm:cxn modelId="{4CF75DB5-F341-4786-AA81-51B83ECA8E7D}" srcId="{66FBFCB4-6A28-49BF-AE5F-5B0EE7A7087C}" destId="{E5C4DBF3-E1C8-42B4-BC08-DD8A15EE7281}" srcOrd="0" destOrd="0" parTransId="{B3C02C11-4FBD-4461-B5FB-0A9941E8173B}" sibTransId="{F9D52F0C-54C3-4EBF-98A8-84C98B160F42}"/>
    <dgm:cxn modelId="{975BA10D-81C3-4857-B3AD-D193E31AA1C2}" type="presParOf" srcId="{68ED9006-C167-4050-BA21-5F7BC9991A25}" destId="{8652EE39-9EDA-4441-879C-5FCEDCDF90C7}" srcOrd="0" destOrd="0" presId="urn:microsoft.com/office/officeart/2005/8/layout/list1"/>
    <dgm:cxn modelId="{02B2FC91-87EE-461E-BD57-5035F7C6397E}" type="presParOf" srcId="{8652EE39-9EDA-4441-879C-5FCEDCDF90C7}" destId="{02708D81-9FB9-4E18-B4BE-191EE3BC413B}" srcOrd="0" destOrd="0" presId="urn:microsoft.com/office/officeart/2005/8/layout/list1"/>
    <dgm:cxn modelId="{2D0BDBA9-4DD3-41C1-A5FB-B2C6EDCA22F5}" type="presParOf" srcId="{8652EE39-9EDA-4441-879C-5FCEDCDF90C7}" destId="{319E1A4C-FE97-4253-A749-9ACC292749A3}" srcOrd="1" destOrd="0" presId="urn:microsoft.com/office/officeart/2005/8/layout/list1"/>
    <dgm:cxn modelId="{AC7EA36A-C01E-40F4-A9BF-12175E896F7F}" type="presParOf" srcId="{68ED9006-C167-4050-BA21-5F7BC9991A25}" destId="{E4408569-B50B-4DDD-9B15-BDAC8B7040BE}" srcOrd="1" destOrd="0" presId="urn:microsoft.com/office/officeart/2005/8/layout/list1"/>
    <dgm:cxn modelId="{5B14B4B5-5A54-4920-A741-6DE7A6A952E4}" type="presParOf" srcId="{68ED9006-C167-4050-BA21-5F7BC9991A25}" destId="{6C5E8C23-0D07-41DB-93D4-AF27B671818C}"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16BAD4C-2307-4A2E-A8CE-2E7EEA9A84ED}" type="doc">
      <dgm:prSet loTypeId="urn:microsoft.com/office/officeart/2005/8/layout/process1" loCatId="process" qsTypeId="urn:microsoft.com/office/officeart/2005/8/quickstyle/3d2" qsCatId="3D" csTypeId="urn:microsoft.com/office/officeart/2005/8/colors/accent2_4" csCatId="accent2" phldr="1"/>
      <dgm:spPr/>
    </dgm:pt>
    <dgm:pt modelId="{9A5702CA-9707-4917-BC48-AA842E54AE9C}">
      <dgm:prSet phldrT="[Texto]"/>
      <dgm:spPr/>
      <dgm:t>
        <a:bodyPr/>
        <a:lstStyle/>
        <a:p>
          <a:r>
            <a:rPr lang="es-MX" b="1" dirty="0"/>
            <a:t>24/II/17</a:t>
          </a:r>
          <a:r>
            <a:rPr lang="es-MX" dirty="0"/>
            <a:t> </a:t>
          </a:r>
        </a:p>
      </dgm:t>
    </dgm:pt>
    <dgm:pt modelId="{E01B184B-785B-45A1-BD73-3D786C8ACE41}" type="parTrans" cxnId="{F9FAF8A8-0C36-41B9-955E-F05631C72BFD}">
      <dgm:prSet/>
      <dgm:spPr/>
      <dgm:t>
        <a:bodyPr/>
        <a:lstStyle/>
        <a:p>
          <a:endParaRPr lang="es-MX"/>
        </a:p>
      </dgm:t>
    </dgm:pt>
    <dgm:pt modelId="{02DEE60B-D453-4641-8B85-AC929634B057}" type="sibTrans" cxnId="{F9FAF8A8-0C36-41B9-955E-F05631C72BFD}">
      <dgm:prSet/>
      <dgm:spPr/>
      <dgm:t>
        <a:bodyPr/>
        <a:lstStyle/>
        <a:p>
          <a:endParaRPr lang="es-MX"/>
        </a:p>
      </dgm:t>
    </dgm:pt>
    <dgm:pt modelId="{B0D1106F-EE07-4A11-B95C-5A130778687C}">
      <dgm:prSet phldrT="[Texto]"/>
      <dgm:spPr/>
      <dgm:t>
        <a:bodyPr/>
        <a:lstStyle/>
        <a:p>
          <a:r>
            <a:rPr lang="es-MX" b="1" dirty="0"/>
            <a:t>regular</a:t>
          </a:r>
          <a:endParaRPr lang="es-MX" dirty="0"/>
        </a:p>
      </dgm:t>
    </dgm:pt>
    <dgm:pt modelId="{B865908C-1933-49E3-AEB4-BBC1361CCD57}" type="parTrans" cxnId="{7157A9C7-92ED-44CC-B1C8-E8D983FB6AA0}">
      <dgm:prSet/>
      <dgm:spPr/>
      <dgm:t>
        <a:bodyPr/>
        <a:lstStyle/>
        <a:p>
          <a:endParaRPr lang="es-MX"/>
        </a:p>
      </dgm:t>
    </dgm:pt>
    <dgm:pt modelId="{ED36A002-5D60-42BE-BF75-FB679E0024D5}" type="sibTrans" cxnId="{7157A9C7-92ED-44CC-B1C8-E8D983FB6AA0}">
      <dgm:prSet/>
      <dgm:spPr/>
      <dgm:t>
        <a:bodyPr/>
        <a:lstStyle/>
        <a:p>
          <a:endParaRPr lang="es-MX"/>
        </a:p>
      </dgm:t>
    </dgm:pt>
    <dgm:pt modelId="{C3DFC97B-C372-42EE-B33D-D703EFA9B67D}">
      <dgm:prSet phldrT="[Texto]"/>
      <dgm:spPr/>
      <dgm:t>
        <a:bodyPr/>
        <a:lstStyle/>
        <a:p>
          <a:r>
            <a:rPr lang="es-MX" b="1" dirty="0"/>
            <a:t>trilogía del derecho colectivo </a:t>
          </a:r>
          <a:endParaRPr lang="es-MX" dirty="0"/>
        </a:p>
      </dgm:t>
    </dgm:pt>
    <dgm:pt modelId="{3B0FB063-DC7E-49D7-A1BD-A75B185648DD}" type="parTrans" cxnId="{379D1268-9CFE-4951-8E0F-8CF6D16E4842}">
      <dgm:prSet/>
      <dgm:spPr/>
      <dgm:t>
        <a:bodyPr/>
        <a:lstStyle/>
        <a:p>
          <a:endParaRPr lang="es-MX"/>
        </a:p>
      </dgm:t>
    </dgm:pt>
    <dgm:pt modelId="{E36B228B-571C-4C74-9A2F-01DA82F0010E}" type="sibTrans" cxnId="{379D1268-9CFE-4951-8E0F-8CF6D16E4842}">
      <dgm:prSet/>
      <dgm:spPr/>
      <dgm:t>
        <a:bodyPr/>
        <a:lstStyle/>
        <a:p>
          <a:endParaRPr lang="es-MX"/>
        </a:p>
      </dgm:t>
    </dgm:pt>
    <dgm:pt modelId="{3670715F-063A-4270-B774-21910769597F}" type="pres">
      <dgm:prSet presAssocID="{716BAD4C-2307-4A2E-A8CE-2E7EEA9A84ED}" presName="Name0" presStyleCnt="0">
        <dgm:presLayoutVars>
          <dgm:dir/>
          <dgm:resizeHandles val="exact"/>
        </dgm:presLayoutVars>
      </dgm:prSet>
      <dgm:spPr/>
    </dgm:pt>
    <dgm:pt modelId="{BC9D0722-F79F-4452-8FD2-0188B6035D80}" type="pres">
      <dgm:prSet presAssocID="{9A5702CA-9707-4917-BC48-AA842E54AE9C}" presName="node" presStyleLbl="node1" presStyleIdx="0" presStyleCnt="3">
        <dgm:presLayoutVars>
          <dgm:bulletEnabled val="1"/>
        </dgm:presLayoutVars>
      </dgm:prSet>
      <dgm:spPr/>
      <dgm:t>
        <a:bodyPr/>
        <a:lstStyle/>
        <a:p>
          <a:endParaRPr lang="es-MX"/>
        </a:p>
      </dgm:t>
    </dgm:pt>
    <dgm:pt modelId="{2C48B1B0-9FD7-4BFF-8145-02D65648E1EF}" type="pres">
      <dgm:prSet presAssocID="{02DEE60B-D453-4641-8B85-AC929634B057}" presName="sibTrans" presStyleLbl="sibTrans2D1" presStyleIdx="0" presStyleCnt="2"/>
      <dgm:spPr/>
      <dgm:t>
        <a:bodyPr/>
        <a:lstStyle/>
        <a:p>
          <a:endParaRPr lang="es-MX"/>
        </a:p>
      </dgm:t>
    </dgm:pt>
    <dgm:pt modelId="{1BAC6E04-56B8-465A-A780-728C2540E0A4}" type="pres">
      <dgm:prSet presAssocID="{02DEE60B-D453-4641-8B85-AC929634B057}" presName="connectorText" presStyleLbl="sibTrans2D1" presStyleIdx="0" presStyleCnt="2"/>
      <dgm:spPr/>
      <dgm:t>
        <a:bodyPr/>
        <a:lstStyle/>
        <a:p>
          <a:endParaRPr lang="es-MX"/>
        </a:p>
      </dgm:t>
    </dgm:pt>
    <dgm:pt modelId="{68C7879E-7A1D-4EF0-9B55-9017A6B1C925}" type="pres">
      <dgm:prSet presAssocID="{B0D1106F-EE07-4A11-B95C-5A130778687C}" presName="node" presStyleLbl="node1" presStyleIdx="1" presStyleCnt="3">
        <dgm:presLayoutVars>
          <dgm:bulletEnabled val="1"/>
        </dgm:presLayoutVars>
      </dgm:prSet>
      <dgm:spPr/>
      <dgm:t>
        <a:bodyPr/>
        <a:lstStyle/>
        <a:p>
          <a:endParaRPr lang="es-MX"/>
        </a:p>
      </dgm:t>
    </dgm:pt>
    <dgm:pt modelId="{723D3288-9273-434F-A4DE-CC5E4E330467}" type="pres">
      <dgm:prSet presAssocID="{ED36A002-5D60-42BE-BF75-FB679E0024D5}" presName="sibTrans" presStyleLbl="sibTrans2D1" presStyleIdx="1" presStyleCnt="2"/>
      <dgm:spPr/>
      <dgm:t>
        <a:bodyPr/>
        <a:lstStyle/>
        <a:p>
          <a:endParaRPr lang="es-MX"/>
        </a:p>
      </dgm:t>
    </dgm:pt>
    <dgm:pt modelId="{B627803C-7281-47BB-96EA-84ADF0E52E45}" type="pres">
      <dgm:prSet presAssocID="{ED36A002-5D60-42BE-BF75-FB679E0024D5}" presName="connectorText" presStyleLbl="sibTrans2D1" presStyleIdx="1" presStyleCnt="2"/>
      <dgm:spPr/>
      <dgm:t>
        <a:bodyPr/>
        <a:lstStyle/>
        <a:p>
          <a:endParaRPr lang="es-MX"/>
        </a:p>
      </dgm:t>
    </dgm:pt>
    <dgm:pt modelId="{A99E70A8-5281-4D47-9B9C-E9BE399057D5}" type="pres">
      <dgm:prSet presAssocID="{C3DFC97B-C372-42EE-B33D-D703EFA9B67D}" presName="node" presStyleLbl="node1" presStyleIdx="2" presStyleCnt="3">
        <dgm:presLayoutVars>
          <dgm:bulletEnabled val="1"/>
        </dgm:presLayoutVars>
      </dgm:prSet>
      <dgm:spPr/>
      <dgm:t>
        <a:bodyPr/>
        <a:lstStyle/>
        <a:p>
          <a:endParaRPr lang="es-MX"/>
        </a:p>
      </dgm:t>
    </dgm:pt>
  </dgm:ptLst>
  <dgm:cxnLst>
    <dgm:cxn modelId="{9E570C52-620A-415F-927D-1976F6F364DD}" type="presOf" srcId="{716BAD4C-2307-4A2E-A8CE-2E7EEA9A84ED}" destId="{3670715F-063A-4270-B774-21910769597F}" srcOrd="0" destOrd="0" presId="urn:microsoft.com/office/officeart/2005/8/layout/process1"/>
    <dgm:cxn modelId="{B49CF616-894D-491C-8E99-3B40CCEA3384}" type="presOf" srcId="{B0D1106F-EE07-4A11-B95C-5A130778687C}" destId="{68C7879E-7A1D-4EF0-9B55-9017A6B1C925}" srcOrd="0" destOrd="0" presId="urn:microsoft.com/office/officeart/2005/8/layout/process1"/>
    <dgm:cxn modelId="{EFFA3DB2-594A-4891-9CEB-7D554A58F105}" type="presOf" srcId="{02DEE60B-D453-4641-8B85-AC929634B057}" destId="{2C48B1B0-9FD7-4BFF-8145-02D65648E1EF}" srcOrd="0" destOrd="0" presId="urn:microsoft.com/office/officeart/2005/8/layout/process1"/>
    <dgm:cxn modelId="{79B088F0-31FF-4863-A4A6-F2290816A91D}" type="presOf" srcId="{9A5702CA-9707-4917-BC48-AA842E54AE9C}" destId="{BC9D0722-F79F-4452-8FD2-0188B6035D80}" srcOrd="0" destOrd="0" presId="urn:microsoft.com/office/officeart/2005/8/layout/process1"/>
    <dgm:cxn modelId="{E2574206-47FB-4807-98AA-E40635025FF0}" type="presOf" srcId="{C3DFC97B-C372-42EE-B33D-D703EFA9B67D}" destId="{A99E70A8-5281-4D47-9B9C-E9BE399057D5}" srcOrd="0" destOrd="0" presId="urn:microsoft.com/office/officeart/2005/8/layout/process1"/>
    <dgm:cxn modelId="{F9FAF8A8-0C36-41B9-955E-F05631C72BFD}" srcId="{716BAD4C-2307-4A2E-A8CE-2E7EEA9A84ED}" destId="{9A5702CA-9707-4917-BC48-AA842E54AE9C}" srcOrd="0" destOrd="0" parTransId="{E01B184B-785B-45A1-BD73-3D786C8ACE41}" sibTransId="{02DEE60B-D453-4641-8B85-AC929634B057}"/>
    <dgm:cxn modelId="{121AAF41-FD09-4CFE-A513-B087BD434479}" type="presOf" srcId="{02DEE60B-D453-4641-8B85-AC929634B057}" destId="{1BAC6E04-56B8-465A-A780-728C2540E0A4}" srcOrd="1" destOrd="0" presId="urn:microsoft.com/office/officeart/2005/8/layout/process1"/>
    <dgm:cxn modelId="{C86D1FE2-0F28-4758-B055-E313CFC7C0F7}" type="presOf" srcId="{ED36A002-5D60-42BE-BF75-FB679E0024D5}" destId="{723D3288-9273-434F-A4DE-CC5E4E330467}" srcOrd="0" destOrd="0" presId="urn:microsoft.com/office/officeart/2005/8/layout/process1"/>
    <dgm:cxn modelId="{F2E0F030-2512-4CAA-8224-0CA002186AAE}" type="presOf" srcId="{ED36A002-5D60-42BE-BF75-FB679E0024D5}" destId="{B627803C-7281-47BB-96EA-84ADF0E52E45}" srcOrd="1" destOrd="0" presId="urn:microsoft.com/office/officeart/2005/8/layout/process1"/>
    <dgm:cxn modelId="{7157A9C7-92ED-44CC-B1C8-E8D983FB6AA0}" srcId="{716BAD4C-2307-4A2E-A8CE-2E7EEA9A84ED}" destId="{B0D1106F-EE07-4A11-B95C-5A130778687C}" srcOrd="1" destOrd="0" parTransId="{B865908C-1933-49E3-AEB4-BBC1361CCD57}" sibTransId="{ED36A002-5D60-42BE-BF75-FB679E0024D5}"/>
    <dgm:cxn modelId="{379D1268-9CFE-4951-8E0F-8CF6D16E4842}" srcId="{716BAD4C-2307-4A2E-A8CE-2E7EEA9A84ED}" destId="{C3DFC97B-C372-42EE-B33D-D703EFA9B67D}" srcOrd="2" destOrd="0" parTransId="{3B0FB063-DC7E-49D7-A1BD-A75B185648DD}" sibTransId="{E36B228B-571C-4C74-9A2F-01DA82F0010E}"/>
    <dgm:cxn modelId="{64EF55B7-12EE-410D-8644-5632F171AF2A}" type="presParOf" srcId="{3670715F-063A-4270-B774-21910769597F}" destId="{BC9D0722-F79F-4452-8FD2-0188B6035D80}" srcOrd="0" destOrd="0" presId="urn:microsoft.com/office/officeart/2005/8/layout/process1"/>
    <dgm:cxn modelId="{81ED64E4-7868-4E3E-B590-8BB84EE8122E}" type="presParOf" srcId="{3670715F-063A-4270-B774-21910769597F}" destId="{2C48B1B0-9FD7-4BFF-8145-02D65648E1EF}" srcOrd="1" destOrd="0" presId="urn:microsoft.com/office/officeart/2005/8/layout/process1"/>
    <dgm:cxn modelId="{03E7488C-E7FF-4EE8-9B0D-0BC33A76165B}" type="presParOf" srcId="{2C48B1B0-9FD7-4BFF-8145-02D65648E1EF}" destId="{1BAC6E04-56B8-465A-A780-728C2540E0A4}" srcOrd="0" destOrd="0" presId="urn:microsoft.com/office/officeart/2005/8/layout/process1"/>
    <dgm:cxn modelId="{2CFDC03E-5BB3-42E1-BA3E-64E20A56E072}" type="presParOf" srcId="{3670715F-063A-4270-B774-21910769597F}" destId="{68C7879E-7A1D-4EF0-9B55-9017A6B1C925}" srcOrd="2" destOrd="0" presId="urn:microsoft.com/office/officeart/2005/8/layout/process1"/>
    <dgm:cxn modelId="{C155B91F-65B4-42AB-B841-EFAEBAE4A55C}" type="presParOf" srcId="{3670715F-063A-4270-B774-21910769597F}" destId="{723D3288-9273-434F-A4DE-CC5E4E330467}" srcOrd="3" destOrd="0" presId="urn:microsoft.com/office/officeart/2005/8/layout/process1"/>
    <dgm:cxn modelId="{0F03ADF6-B5FD-47C6-BB4A-93C07F34F784}" type="presParOf" srcId="{723D3288-9273-434F-A4DE-CC5E4E330467}" destId="{B627803C-7281-47BB-96EA-84ADF0E52E45}" srcOrd="0" destOrd="0" presId="urn:microsoft.com/office/officeart/2005/8/layout/process1"/>
    <dgm:cxn modelId="{7A5D0887-974D-4BE3-9954-78648948F4F6}" type="presParOf" srcId="{3670715F-063A-4270-B774-21910769597F}" destId="{A99E70A8-5281-4D47-9B9C-E9BE399057D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D1C62BF-D03E-4E33-A3BB-BDFE87890E64}" type="doc">
      <dgm:prSet loTypeId="urn:microsoft.com/office/officeart/2008/layout/HorizontalMultiLevelHierarchy" loCatId="hierarchy" qsTypeId="urn:microsoft.com/office/officeart/2005/8/quickstyle/3d6" qsCatId="3D" csTypeId="urn:microsoft.com/office/officeart/2005/8/colors/accent2_2" csCatId="accent2" phldr="1"/>
      <dgm:spPr/>
      <dgm:t>
        <a:bodyPr/>
        <a:lstStyle/>
        <a:p>
          <a:endParaRPr lang="es-MX"/>
        </a:p>
      </dgm:t>
    </dgm:pt>
    <dgm:pt modelId="{D7DE1A8C-B699-4D3E-9C0C-C12C2B1834F0}">
      <dgm:prSet phldrT="[Texto]"/>
      <dgm:spPr/>
      <dgm:t>
        <a:bodyPr/>
        <a:lstStyle/>
        <a:p>
          <a:r>
            <a:rPr lang="es-MX" b="1" dirty="0"/>
            <a:t>contrato colectivo de trabajo</a:t>
          </a:r>
          <a:endParaRPr lang="es-MX" dirty="0"/>
        </a:p>
      </dgm:t>
    </dgm:pt>
    <dgm:pt modelId="{EE408A4E-ACF9-4844-B501-825A641F47A5}" type="parTrans" cxnId="{EF7DB83D-2F0D-44F9-9C34-8F6D2D6D76F2}">
      <dgm:prSet/>
      <dgm:spPr/>
      <dgm:t>
        <a:bodyPr/>
        <a:lstStyle/>
        <a:p>
          <a:endParaRPr lang="es-MX"/>
        </a:p>
      </dgm:t>
    </dgm:pt>
    <dgm:pt modelId="{4C33DD6D-CED2-4BFD-B12C-7DFCB1E2CB64}" type="sibTrans" cxnId="{EF7DB83D-2F0D-44F9-9C34-8F6D2D6D76F2}">
      <dgm:prSet/>
      <dgm:spPr/>
      <dgm:t>
        <a:bodyPr/>
        <a:lstStyle/>
        <a:p>
          <a:endParaRPr lang="es-MX"/>
        </a:p>
      </dgm:t>
    </dgm:pt>
    <dgm:pt modelId="{70910386-BFC2-474F-850D-1DE8E6668927}">
      <dgm:prSet phldrT="[Texto]"/>
      <dgm:spPr/>
      <dgm:t>
        <a:bodyPr/>
        <a:lstStyle/>
        <a:p>
          <a:r>
            <a:rPr lang="es-MX" b="1" dirty="0"/>
            <a:t>instrumento que armonizara ambos intereses</a:t>
          </a:r>
          <a:endParaRPr lang="es-MX" dirty="0"/>
        </a:p>
      </dgm:t>
    </dgm:pt>
    <dgm:pt modelId="{97717B8E-AE8F-40E0-9795-92F84D397675}" type="parTrans" cxnId="{0E6C2E98-E776-4EC3-BB47-A3BF32A8686C}">
      <dgm:prSet/>
      <dgm:spPr/>
      <dgm:t>
        <a:bodyPr/>
        <a:lstStyle/>
        <a:p>
          <a:endParaRPr lang="es-MX"/>
        </a:p>
      </dgm:t>
    </dgm:pt>
    <dgm:pt modelId="{C38AB0C2-A4D6-40A0-958B-8CE1325542E1}" type="sibTrans" cxnId="{0E6C2E98-E776-4EC3-BB47-A3BF32A8686C}">
      <dgm:prSet/>
      <dgm:spPr/>
      <dgm:t>
        <a:bodyPr/>
        <a:lstStyle/>
        <a:p>
          <a:endParaRPr lang="es-MX"/>
        </a:p>
      </dgm:t>
    </dgm:pt>
    <dgm:pt modelId="{7237D56A-09D0-4274-8472-F9041B954EA9}" type="pres">
      <dgm:prSet presAssocID="{FD1C62BF-D03E-4E33-A3BB-BDFE87890E64}" presName="Name0" presStyleCnt="0">
        <dgm:presLayoutVars>
          <dgm:chPref val="1"/>
          <dgm:dir/>
          <dgm:animOne val="branch"/>
          <dgm:animLvl val="lvl"/>
          <dgm:resizeHandles val="exact"/>
        </dgm:presLayoutVars>
      </dgm:prSet>
      <dgm:spPr/>
      <dgm:t>
        <a:bodyPr/>
        <a:lstStyle/>
        <a:p>
          <a:endParaRPr lang="es-MX"/>
        </a:p>
      </dgm:t>
    </dgm:pt>
    <dgm:pt modelId="{E278D0A3-662E-4DBA-8532-F341DDB703D7}" type="pres">
      <dgm:prSet presAssocID="{D7DE1A8C-B699-4D3E-9C0C-C12C2B1834F0}" presName="root1" presStyleCnt="0"/>
      <dgm:spPr/>
    </dgm:pt>
    <dgm:pt modelId="{D340A79A-242F-4461-80D9-BF073FDA74A8}" type="pres">
      <dgm:prSet presAssocID="{D7DE1A8C-B699-4D3E-9C0C-C12C2B1834F0}" presName="LevelOneTextNode" presStyleLbl="node0" presStyleIdx="0" presStyleCnt="1">
        <dgm:presLayoutVars>
          <dgm:chPref val="3"/>
        </dgm:presLayoutVars>
      </dgm:prSet>
      <dgm:spPr/>
      <dgm:t>
        <a:bodyPr/>
        <a:lstStyle/>
        <a:p>
          <a:endParaRPr lang="es-MX"/>
        </a:p>
      </dgm:t>
    </dgm:pt>
    <dgm:pt modelId="{6137F32D-54DB-4970-BAE7-AEBE08100FF8}" type="pres">
      <dgm:prSet presAssocID="{D7DE1A8C-B699-4D3E-9C0C-C12C2B1834F0}" presName="level2hierChild" presStyleCnt="0"/>
      <dgm:spPr/>
    </dgm:pt>
    <dgm:pt modelId="{9235F68D-29DA-40B6-9F8C-CF892A9313DD}" type="pres">
      <dgm:prSet presAssocID="{97717B8E-AE8F-40E0-9795-92F84D397675}" presName="conn2-1" presStyleLbl="parChTrans1D2" presStyleIdx="0" presStyleCnt="1"/>
      <dgm:spPr/>
      <dgm:t>
        <a:bodyPr/>
        <a:lstStyle/>
        <a:p>
          <a:endParaRPr lang="es-MX"/>
        </a:p>
      </dgm:t>
    </dgm:pt>
    <dgm:pt modelId="{53C6177F-6969-4FC3-A586-5F8C24844549}" type="pres">
      <dgm:prSet presAssocID="{97717B8E-AE8F-40E0-9795-92F84D397675}" presName="connTx" presStyleLbl="parChTrans1D2" presStyleIdx="0" presStyleCnt="1"/>
      <dgm:spPr/>
      <dgm:t>
        <a:bodyPr/>
        <a:lstStyle/>
        <a:p>
          <a:endParaRPr lang="es-MX"/>
        </a:p>
      </dgm:t>
    </dgm:pt>
    <dgm:pt modelId="{95C64D18-D11F-4902-9AE9-FD25BBA78CCA}" type="pres">
      <dgm:prSet presAssocID="{70910386-BFC2-474F-850D-1DE8E6668927}" presName="root2" presStyleCnt="0"/>
      <dgm:spPr/>
    </dgm:pt>
    <dgm:pt modelId="{FB08B4A4-D5D6-4793-8AAF-687F458A9920}" type="pres">
      <dgm:prSet presAssocID="{70910386-BFC2-474F-850D-1DE8E6668927}" presName="LevelTwoTextNode" presStyleLbl="node2" presStyleIdx="0" presStyleCnt="1" custScaleY="238156">
        <dgm:presLayoutVars>
          <dgm:chPref val="3"/>
        </dgm:presLayoutVars>
      </dgm:prSet>
      <dgm:spPr/>
      <dgm:t>
        <a:bodyPr/>
        <a:lstStyle/>
        <a:p>
          <a:endParaRPr lang="es-MX"/>
        </a:p>
      </dgm:t>
    </dgm:pt>
    <dgm:pt modelId="{27395786-22E2-477C-BF5D-026DB7C4683C}" type="pres">
      <dgm:prSet presAssocID="{70910386-BFC2-474F-850D-1DE8E6668927}" presName="level3hierChild" presStyleCnt="0"/>
      <dgm:spPr/>
    </dgm:pt>
  </dgm:ptLst>
  <dgm:cxnLst>
    <dgm:cxn modelId="{EF7DB83D-2F0D-44F9-9C34-8F6D2D6D76F2}" srcId="{FD1C62BF-D03E-4E33-A3BB-BDFE87890E64}" destId="{D7DE1A8C-B699-4D3E-9C0C-C12C2B1834F0}" srcOrd="0" destOrd="0" parTransId="{EE408A4E-ACF9-4844-B501-825A641F47A5}" sibTransId="{4C33DD6D-CED2-4BFD-B12C-7DFCB1E2CB64}"/>
    <dgm:cxn modelId="{EE0EC865-70A6-4AB5-8C2B-F8F2BB5FDCD1}" type="presOf" srcId="{D7DE1A8C-B699-4D3E-9C0C-C12C2B1834F0}" destId="{D340A79A-242F-4461-80D9-BF073FDA74A8}" srcOrd="0" destOrd="0" presId="urn:microsoft.com/office/officeart/2008/layout/HorizontalMultiLevelHierarchy"/>
    <dgm:cxn modelId="{A7349823-A74A-4777-A0B1-CE95C9FC6865}" type="presOf" srcId="{97717B8E-AE8F-40E0-9795-92F84D397675}" destId="{9235F68D-29DA-40B6-9F8C-CF892A9313DD}" srcOrd="0" destOrd="0" presId="urn:microsoft.com/office/officeart/2008/layout/HorizontalMultiLevelHierarchy"/>
    <dgm:cxn modelId="{D0052395-FB8D-4FF1-BD14-8D25F961AE59}" type="presOf" srcId="{FD1C62BF-D03E-4E33-A3BB-BDFE87890E64}" destId="{7237D56A-09D0-4274-8472-F9041B954EA9}" srcOrd="0" destOrd="0" presId="urn:microsoft.com/office/officeart/2008/layout/HorizontalMultiLevelHierarchy"/>
    <dgm:cxn modelId="{0E6C2E98-E776-4EC3-BB47-A3BF32A8686C}" srcId="{D7DE1A8C-B699-4D3E-9C0C-C12C2B1834F0}" destId="{70910386-BFC2-474F-850D-1DE8E6668927}" srcOrd="0" destOrd="0" parTransId="{97717B8E-AE8F-40E0-9795-92F84D397675}" sibTransId="{C38AB0C2-A4D6-40A0-958B-8CE1325542E1}"/>
    <dgm:cxn modelId="{D7A2B864-E062-42F6-9849-447A279CEFA1}" type="presOf" srcId="{70910386-BFC2-474F-850D-1DE8E6668927}" destId="{FB08B4A4-D5D6-4793-8AAF-687F458A9920}" srcOrd="0" destOrd="0" presId="urn:microsoft.com/office/officeart/2008/layout/HorizontalMultiLevelHierarchy"/>
    <dgm:cxn modelId="{336CCF54-161D-47A2-B199-6748448B4AE1}" type="presOf" srcId="{97717B8E-AE8F-40E0-9795-92F84D397675}" destId="{53C6177F-6969-4FC3-A586-5F8C24844549}" srcOrd="1" destOrd="0" presId="urn:microsoft.com/office/officeart/2008/layout/HorizontalMultiLevelHierarchy"/>
    <dgm:cxn modelId="{AABADAD5-36FB-4601-928A-01C126F46A9F}" type="presParOf" srcId="{7237D56A-09D0-4274-8472-F9041B954EA9}" destId="{E278D0A3-662E-4DBA-8532-F341DDB703D7}" srcOrd="0" destOrd="0" presId="urn:microsoft.com/office/officeart/2008/layout/HorizontalMultiLevelHierarchy"/>
    <dgm:cxn modelId="{423E0C50-4855-4ADC-AB47-275663909268}" type="presParOf" srcId="{E278D0A3-662E-4DBA-8532-F341DDB703D7}" destId="{D340A79A-242F-4461-80D9-BF073FDA74A8}" srcOrd="0" destOrd="0" presId="urn:microsoft.com/office/officeart/2008/layout/HorizontalMultiLevelHierarchy"/>
    <dgm:cxn modelId="{369EF0C5-5058-4C82-A3C6-C2795C146D86}" type="presParOf" srcId="{E278D0A3-662E-4DBA-8532-F341DDB703D7}" destId="{6137F32D-54DB-4970-BAE7-AEBE08100FF8}" srcOrd="1" destOrd="0" presId="urn:microsoft.com/office/officeart/2008/layout/HorizontalMultiLevelHierarchy"/>
    <dgm:cxn modelId="{6A4CF194-4B9C-4EA0-9C7E-8E6C578E27BB}" type="presParOf" srcId="{6137F32D-54DB-4970-BAE7-AEBE08100FF8}" destId="{9235F68D-29DA-40B6-9F8C-CF892A9313DD}" srcOrd="0" destOrd="0" presId="urn:microsoft.com/office/officeart/2008/layout/HorizontalMultiLevelHierarchy"/>
    <dgm:cxn modelId="{CB6BEAC7-EF91-475E-9E95-C48D3F655B3A}" type="presParOf" srcId="{9235F68D-29DA-40B6-9F8C-CF892A9313DD}" destId="{53C6177F-6969-4FC3-A586-5F8C24844549}" srcOrd="0" destOrd="0" presId="urn:microsoft.com/office/officeart/2008/layout/HorizontalMultiLevelHierarchy"/>
    <dgm:cxn modelId="{E4EFAB06-17A6-44CD-BFD4-D66F68CAA972}" type="presParOf" srcId="{6137F32D-54DB-4970-BAE7-AEBE08100FF8}" destId="{95C64D18-D11F-4902-9AE9-FD25BBA78CCA}" srcOrd="1" destOrd="0" presId="urn:microsoft.com/office/officeart/2008/layout/HorizontalMultiLevelHierarchy"/>
    <dgm:cxn modelId="{36ABEE76-71C3-4497-9E18-C84C756E60FD}" type="presParOf" srcId="{95C64D18-D11F-4902-9AE9-FD25BBA78CCA}" destId="{FB08B4A4-D5D6-4793-8AAF-687F458A9920}" srcOrd="0" destOrd="0" presId="urn:microsoft.com/office/officeart/2008/layout/HorizontalMultiLevelHierarchy"/>
    <dgm:cxn modelId="{B6A55A15-47F0-402A-846E-1B8BC55F8854}" type="presParOf" srcId="{95C64D18-D11F-4902-9AE9-FD25BBA78CCA}" destId="{27395786-22E2-477C-BF5D-026DB7C4683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84297B4-283E-4893-9661-A0F08E0EF514}" type="doc">
      <dgm:prSet loTypeId="urn:microsoft.com/office/officeart/2005/8/layout/arrow5" loCatId="relationship" qsTypeId="urn:microsoft.com/office/officeart/2005/8/quickstyle/3d9" qsCatId="3D" csTypeId="urn:microsoft.com/office/officeart/2005/8/colors/accent2_2" csCatId="accent2" phldr="1"/>
      <dgm:spPr/>
      <dgm:t>
        <a:bodyPr/>
        <a:lstStyle/>
        <a:p>
          <a:endParaRPr lang="es-MX"/>
        </a:p>
      </dgm:t>
    </dgm:pt>
    <dgm:pt modelId="{A165A906-9121-4A53-96DB-98C89908E945}">
      <dgm:prSet phldrT="[Texto]"/>
      <dgm:spPr/>
      <dgm:t>
        <a:bodyPr/>
        <a:lstStyle/>
        <a:p>
          <a:r>
            <a:rPr lang="es-MX" b="1" dirty="0"/>
            <a:t>convenio de la OIT número 87 </a:t>
          </a:r>
          <a:endParaRPr lang="es-MX" dirty="0"/>
        </a:p>
      </dgm:t>
    </dgm:pt>
    <dgm:pt modelId="{B26E3F24-34B4-4282-B554-5FF32A16A274}" type="parTrans" cxnId="{E94B6264-3040-4B97-9C79-592819DFD1CA}">
      <dgm:prSet/>
      <dgm:spPr/>
      <dgm:t>
        <a:bodyPr/>
        <a:lstStyle/>
        <a:p>
          <a:endParaRPr lang="es-MX"/>
        </a:p>
      </dgm:t>
    </dgm:pt>
    <dgm:pt modelId="{509956D9-D533-4ECA-9A00-186E15A28733}" type="sibTrans" cxnId="{E94B6264-3040-4B97-9C79-592819DFD1CA}">
      <dgm:prSet/>
      <dgm:spPr/>
      <dgm:t>
        <a:bodyPr/>
        <a:lstStyle/>
        <a:p>
          <a:endParaRPr lang="es-MX"/>
        </a:p>
      </dgm:t>
    </dgm:pt>
    <dgm:pt modelId="{94898423-95DD-46B6-9F73-F2BA79BC09E5}">
      <dgm:prSet phldrT="[Texto]"/>
      <dgm:spPr/>
      <dgm:t>
        <a:bodyPr/>
        <a:lstStyle/>
        <a:p>
          <a:r>
            <a:rPr lang="es-MX" b="1" dirty="0"/>
            <a:t>convenio de la OIT número 98 </a:t>
          </a:r>
          <a:endParaRPr lang="es-MX" dirty="0"/>
        </a:p>
      </dgm:t>
    </dgm:pt>
    <dgm:pt modelId="{43972075-87B7-4E9F-B52D-3D4AAE6E6C52}" type="parTrans" cxnId="{7E2AFA12-5A70-40E0-B096-D1187DECADD3}">
      <dgm:prSet/>
      <dgm:spPr/>
      <dgm:t>
        <a:bodyPr/>
        <a:lstStyle/>
        <a:p>
          <a:endParaRPr lang="es-MX"/>
        </a:p>
      </dgm:t>
    </dgm:pt>
    <dgm:pt modelId="{A533AB9E-5EB1-4745-8820-BEA1805ABF24}" type="sibTrans" cxnId="{7E2AFA12-5A70-40E0-B096-D1187DECADD3}">
      <dgm:prSet/>
      <dgm:spPr/>
      <dgm:t>
        <a:bodyPr/>
        <a:lstStyle/>
        <a:p>
          <a:endParaRPr lang="es-MX"/>
        </a:p>
      </dgm:t>
    </dgm:pt>
    <dgm:pt modelId="{AD45A47D-AE75-4910-8B97-5C8C6A12BCB6}" type="pres">
      <dgm:prSet presAssocID="{C84297B4-283E-4893-9661-A0F08E0EF514}" presName="diagram" presStyleCnt="0">
        <dgm:presLayoutVars>
          <dgm:dir/>
          <dgm:resizeHandles val="exact"/>
        </dgm:presLayoutVars>
      </dgm:prSet>
      <dgm:spPr/>
      <dgm:t>
        <a:bodyPr/>
        <a:lstStyle/>
        <a:p>
          <a:endParaRPr lang="es-MX"/>
        </a:p>
      </dgm:t>
    </dgm:pt>
    <dgm:pt modelId="{C7FF3C1B-00CC-4155-A62E-96FBC853130B}" type="pres">
      <dgm:prSet presAssocID="{A165A906-9121-4A53-96DB-98C89908E945}" presName="arrow" presStyleLbl="node1" presStyleIdx="0" presStyleCnt="2">
        <dgm:presLayoutVars>
          <dgm:bulletEnabled val="1"/>
        </dgm:presLayoutVars>
      </dgm:prSet>
      <dgm:spPr/>
      <dgm:t>
        <a:bodyPr/>
        <a:lstStyle/>
        <a:p>
          <a:endParaRPr lang="es-MX"/>
        </a:p>
      </dgm:t>
    </dgm:pt>
    <dgm:pt modelId="{345EFDAD-74ED-46B3-B51B-B3857B21803F}" type="pres">
      <dgm:prSet presAssocID="{94898423-95DD-46B6-9F73-F2BA79BC09E5}" presName="arrow" presStyleLbl="node1" presStyleIdx="1" presStyleCnt="2">
        <dgm:presLayoutVars>
          <dgm:bulletEnabled val="1"/>
        </dgm:presLayoutVars>
      </dgm:prSet>
      <dgm:spPr/>
      <dgm:t>
        <a:bodyPr/>
        <a:lstStyle/>
        <a:p>
          <a:endParaRPr lang="es-MX"/>
        </a:p>
      </dgm:t>
    </dgm:pt>
  </dgm:ptLst>
  <dgm:cxnLst>
    <dgm:cxn modelId="{E94B6264-3040-4B97-9C79-592819DFD1CA}" srcId="{C84297B4-283E-4893-9661-A0F08E0EF514}" destId="{A165A906-9121-4A53-96DB-98C89908E945}" srcOrd="0" destOrd="0" parTransId="{B26E3F24-34B4-4282-B554-5FF32A16A274}" sibTransId="{509956D9-D533-4ECA-9A00-186E15A28733}"/>
    <dgm:cxn modelId="{B2670E79-3DEE-4FA3-A302-A2029EFE0877}" type="presOf" srcId="{A165A906-9121-4A53-96DB-98C89908E945}" destId="{C7FF3C1B-00CC-4155-A62E-96FBC853130B}" srcOrd="0" destOrd="0" presId="urn:microsoft.com/office/officeart/2005/8/layout/arrow5"/>
    <dgm:cxn modelId="{7E2AFA12-5A70-40E0-B096-D1187DECADD3}" srcId="{C84297B4-283E-4893-9661-A0F08E0EF514}" destId="{94898423-95DD-46B6-9F73-F2BA79BC09E5}" srcOrd="1" destOrd="0" parTransId="{43972075-87B7-4E9F-B52D-3D4AAE6E6C52}" sibTransId="{A533AB9E-5EB1-4745-8820-BEA1805ABF24}"/>
    <dgm:cxn modelId="{890773F6-2DEC-485E-A400-79064F23743F}" type="presOf" srcId="{94898423-95DD-46B6-9F73-F2BA79BC09E5}" destId="{345EFDAD-74ED-46B3-B51B-B3857B21803F}" srcOrd="0" destOrd="0" presId="urn:microsoft.com/office/officeart/2005/8/layout/arrow5"/>
    <dgm:cxn modelId="{133F280F-A460-451C-AC18-118CB8FD0A61}" type="presOf" srcId="{C84297B4-283E-4893-9661-A0F08E0EF514}" destId="{AD45A47D-AE75-4910-8B97-5C8C6A12BCB6}" srcOrd="0" destOrd="0" presId="urn:microsoft.com/office/officeart/2005/8/layout/arrow5"/>
    <dgm:cxn modelId="{FC1E1BC8-792C-4C6B-B7C5-71B51C5357DD}" type="presParOf" srcId="{AD45A47D-AE75-4910-8B97-5C8C6A12BCB6}" destId="{C7FF3C1B-00CC-4155-A62E-96FBC853130B}" srcOrd="0" destOrd="0" presId="urn:microsoft.com/office/officeart/2005/8/layout/arrow5"/>
    <dgm:cxn modelId="{1146EC72-A34F-4D77-942E-10A33D477351}" type="presParOf" srcId="{AD45A47D-AE75-4910-8B97-5C8C6A12BCB6}" destId="{345EFDAD-74ED-46B3-B51B-B3857B21803F}"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FFCA3BC-568A-4B1B-89C0-CF068F072AB3}" type="doc">
      <dgm:prSet loTypeId="urn:microsoft.com/office/officeart/2005/8/layout/hProcess11" loCatId="process" qsTypeId="urn:microsoft.com/office/officeart/2005/8/quickstyle/3d1" qsCatId="3D" csTypeId="urn:microsoft.com/office/officeart/2005/8/colors/accent2_4" csCatId="accent2" phldr="1"/>
      <dgm:spPr/>
      <dgm:t>
        <a:bodyPr/>
        <a:lstStyle/>
        <a:p>
          <a:endParaRPr lang="es-MX"/>
        </a:p>
      </dgm:t>
    </dgm:pt>
    <dgm:pt modelId="{A5BB99CD-B0AD-4275-9FBC-BE3FEA58FC30}">
      <dgm:prSet phldrT="[Texto]" custT="1"/>
      <dgm:spPr/>
      <dgm:t>
        <a:bodyPr/>
        <a:lstStyle/>
        <a:p>
          <a:pPr algn="ctr"/>
          <a:r>
            <a:rPr lang="es-MX" sz="1400" b="1" dirty="0"/>
            <a:t>Legalidad</a:t>
          </a:r>
        </a:p>
      </dgm:t>
    </dgm:pt>
    <dgm:pt modelId="{164C04ED-9584-4CA0-9FB2-BDF46821EF0E}" type="parTrans" cxnId="{933B65EE-8951-40E0-95F6-B24D14C6DCA7}">
      <dgm:prSet/>
      <dgm:spPr/>
      <dgm:t>
        <a:bodyPr/>
        <a:lstStyle/>
        <a:p>
          <a:endParaRPr lang="es-MX"/>
        </a:p>
      </dgm:t>
    </dgm:pt>
    <dgm:pt modelId="{9F9D134F-2B26-4692-9DBB-9C0DA3298DFA}" type="sibTrans" cxnId="{933B65EE-8951-40E0-95F6-B24D14C6DCA7}">
      <dgm:prSet/>
      <dgm:spPr/>
      <dgm:t>
        <a:bodyPr/>
        <a:lstStyle/>
        <a:p>
          <a:endParaRPr lang="es-MX"/>
        </a:p>
      </dgm:t>
    </dgm:pt>
    <dgm:pt modelId="{CD2FDF5E-8991-4370-B6B8-74FDEF1EED95}">
      <dgm:prSet phldrT="[Texto]" custT="1"/>
      <dgm:spPr/>
      <dgm:t>
        <a:bodyPr/>
        <a:lstStyle/>
        <a:p>
          <a:pPr algn="ctr"/>
          <a:r>
            <a:rPr lang="es-MX" sz="1400" b="1" dirty="0"/>
            <a:t>Transparencia</a:t>
          </a:r>
        </a:p>
      </dgm:t>
    </dgm:pt>
    <dgm:pt modelId="{746DB9FB-0532-470C-8CDC-9F1105E60447}" type="parTrans" cxnId="{709C9D55-5937-4FF7-B87F-DDD51F965B3B}">
      <dgm:prSet/>
      <dgm:spPr/>
      <dgm:t>
        <a:bodyPr/>
        <a:lstStyle/>
        <a:p>
          <a:endParaRPr lang="es-MX"/>
        </a:p>
      </dgm:t>
    </dgm:pt>
    <dgm:pt modelId="{11B3E321-FFFB-4167-8FA4-B75F9AB74435}" type="sibTrans" cxnId="{709C9D55-5937-4FF7-B87F-DDD51F965B3B}">
      <dgm:prSet/>
      <dgm:spPr/>
      <dgm:t>
        <a:bodyPr/>
        <a:lstStyle/>
        <a:p>
          <a:endParaRPr lang="es-MX"/>
        </a:p>
      </dgm:t>
    </dgm:pt>
    <dgm:pt modelId="{084CB9A4-5420-43C0-8904-889DC3F696E1}">
      <dgm:prSet phldrT="[Texto]" custT="1"/>
      <dgm:spPr/>
      <dgm:t>
        <a:bodyPr/>
        <a:lstStyle/>
        <a:p>
          <a:pPr algn="ctr"/>
          <a:r>
            <a:rPr lang="es-MX" sz="1400" b="1" dirty="0"/>
            <a:t>Imparcialidad</a:t>
          </a:r>
        </a:p>
      </dgm:t>
    </dgm:pt>
    <dgm:pt modelId="{BDCC3A95-AFE5-4152-86D9-B9279CA0D500}" type="parTrans" cxnId="{F062435C-8E6D-423C-AEC1-8FCAEECF9E2A}">
      <dgm:prSet/>
      <dgm:spPr/>
      <dgm:t>
        <a:bodyPr/>
        <a:lstStyle/>
        <a:p>
          <a:endParaRPr lang="es-MX"/>
        </a:p>
      </dgm:t>
    </dgm:pt>
    <dgm:pt modelId="{290FE8BC-D2BA-4A31-B10B-80A9616434BF}" type="sibTrans" cxnId="{F062435C-8E6D-423C-AEC1-8FCAEECF9E2A}">
      <dgm:prSet/>
      <dgm:spPr/>
      <dgm:t>
        <a:bodyPr/>
        <a:lstStyle/>
        <a:p>
          <a:endParaRPr lang="es-MX"/>
        </a:p>
      </dgm:t>
    </dgm:pt>
    <dgm:pt modelId="{D3AC2B69-7284-4878-B2B7-9E9CF8576598}">
      <dgm:prSet phldrT="[Texto]" custT="1"/>
      <dgm:spPr/>
      <dgm:t>
        <a:bodyPr/>
        <a:lstStyle/>
        <a:p>
          <a:pPr algn="ctr"/>
          <a:r>
            <a:rPr lang="es-MX" sz="1400" b="1" dirty="0"/>
            <a:t>Autonomía</a:t>
          </a:r>
        </a:p>
      </dgm:t>
    </dgm:pt>
    <dgm:pt modelId="{AC0D8ECB-74AB-45E3-9D4E-4E59F36995F1}" type="parTrans" cxnId="{5903B6DF-738C-4C44-BAB5-D3539C91AEFF}">
      <dgm:prSet/>
      <dgm:spPr/>
      <dgm:t>
        <a:bodyPr/>
        <a:lstStyle/>
        <a:p>
          <a:endParaRPr lang="es-MX"/>
        </a:p>
      </dgm:t>
    </dgm:pt>
    <dgm:pt modelId="{3F7E5403-9917-4A74-9E44-A33E4F76FC27}" type="sibTrans" cxnId="{5903B6DF-738C-4C44-BAB5-D3539C91AEFF}">
      <dgm:prSet/>
      <dgm:spPr/>
      <dgm:t>
        <a:bodyPr/>
        <a:lstStyle/>
        <a:p>
          <a:endParaRPr lang="es-MX"/>
        </a:p>
      </dgm:t>
    </dgm:pt>
    <dgm:pt modelId="{482B03DB-A939-41A7-AD2C-BA08FE153F0C}">
      <dgm:prSet phldrT="[Texto]" custT="1"/>
      <dgm:spPr/>
      <dgm:t>
        <a:bodyPr/>
        <a:lstStyle/>
        <a:p>
          <a:pPr algn="ctr"/>
          <a:r>
            <a:rPr lang="es-MX" sz="1400" b="1" dirty="0"/>
            <a:t>Independencia</a:t>
          </a:r>
        </a:p>
      </dgm:t>
    </dgm:pt>
    <dgm:pt modelId="{2DC9DFAB-DEF2-42BC-B4F9-538EBEE1D4D6}" type="parTrans" cxnId="{2A5E0CD0-6ABD-4987-A46D-BFE7957E3025}">
      <dgm:prSet/>
      <dgm:spPr/>
      <dgm:t>
        <a:bodyPr/>
        <a:lstStyle/>
        <a:p>
          <a:endParaRPr lang="es-MX"/>
        </a:p>
      </dgm:t>
    </dgm:pt>
    <dgm:pt modelId="{A1E158FC-EEC0-40F7-AC06-D8C449E74FB2}" type="sibTrans" cxnId="{2A5E0CD0-6ABD-4987-A46D-BFE7957E3025}">
      <dgm:prSet/>
      <dgm:spPr/>
      <dgm:t>
        <a:bodyPr/>
        <a:lstStyle/>
        <a:p>
          <a:endParaRPr lang="es-MX"/>
        </a:p>
      </dgm:t>
    </dgm:pt>
    <dgm:pt modelId="{FD4B377A-9055-45E2-9582-9471728B76BA}" type="pres">
      <dgm:prSet presAssocID="{FFFCA3BC-568A-4B1B-89C0-CF068F072AB3}" presName="Name0" presStyleCnt="0">
        <dgm:presLayoutVars>
          <dgm:dir/>
          <dgm:resizeHandles val="exact"/>
        </dgm:presLayoutVars>
      </dgm:prSet>
      <dgm:spPr/>
      <dgm:t>
        <a:bodyPr/>
        <a:lstStyle/>
        <a:p>
          <a:endParaRPr lang="es-MX"/>
        </a:p>
      </dgm:t>
    </dgm:pt>
    <dgm:pt modelId="{CD1A31E0-F2F7-47E6-A59B-8098EFBEF928}" type="pres">
      <dgm:prSet presAssocID="{FFFCA3BC-568A-4B1B-89C0-CF068F072AB3}" presName="arrow" presStyleLbl="bgShp" presStyleIdx="0" presStyleCnt="1"/>
      <dgm:spPr/>
    </dgm:pt>
    <dgm:pt modelId="{193B4E2C-ED2F-4257-BE36-E535F4C3FD5F}" type="pres">
      <dgm:prSet presAssocID="{FFFCA3BC-568A-4B1B-89C0-CF068F072AB3}" presName="points" presStyleCnt="0"/>
      <dgm:spPr/>
    </dgm:pt>
    <dgm:pt modelId="{14B42E37-E50E-4CB2-BF06-932EC72F71A7}" type="pres">
      <dgm:prSet presAssocID="{A5BB99CD-B0AD-4275-9FBC-BE3FEA58FC30}" presName="compositeA" presStyleCnt="0"/>
      <dgm:spPr/>
    </dgm:pt>
    <dgm:pt modelId="{2A933B51-B73A-459F-9D8A-E6109C7EB13C}" type="pres">
      <dgm:prSet presAssocID="{A5BB99CD-B0AD-4275-9FBC-BE3FEA58FC30}" presName="textA" presStyleLbl="revTx" presStyleIdx="0" presStyleCnt="5">
        <dgm:presLayoutVars>
          <dgm:bulletEnabled val="1"/>
        </dgm:presLayoutVars>
      </dgm:prSet>
      <dgm:spPr/>
      <dgm:t>
        <a:bodyPr/>
        <a:lstStyle/>
        <a:p>
          <a:endParaRPr lang="es-MX"/>
        </a:p>
      </dgm:t>
    </dgm:pt>
    <dgm:pt modelId="{2BE6C91B-5D1C-49C2-B92E-AA563E0E9184}" type="pres">
      <dgm:prSet presAssocID="{A5BB99CD-B0AD-4275-9FBC-BE3FEA58FC30}" presName="circleA" presStyleLbl="node1" presStyleIdx="0" presStyleCnt="5"/>
      <dgm:spPr/>
    </dgm:pt>
    <dgm:pt modelId="{79331DFB-8570-44E8-8E6B-F010E8F7B102}" type="pres">
      <dgm:prSet presAssocID="{A5BB99CD-B0AD-4275-9FBC-BE3FEA58FC30}" presName="spaceA" presStyleCnt="0"/>
      <dgm:spPr/>
    </dgm:pt>
    <dgm:pt modelId="{F4AAC901-D8F8-4831-B6FB-F576F33843C4}" type="pres">
      <dgm:prSet presAssocID="{9F9D134F-2B26-4692-9DBB-9C0DA3298DFA}" presName="space" presStyleCnt="0"/>
      <dgm:spPr/>
    </dgm:pt>
    <dgm:pt modelId="{091E3E5A-5C54-477A-8E73-D01EEE25914A}" type="pres">
      <dgm:prSet presAssocID="{084CB9A4-5420-43C0-8904-889DC3F696E1}" presName="compositeB" presStyleCnt="0"/>
      <dgm:spPr/>
    </dgm:pt>
    <dgm:pt modelId="{1F1963C0-01EA-4997-BBC6-126CF12DCE97}" type="pres">
      <dgm:prSet presAssocID="{084CB9A4-5420-43C0-8904-889DC3F696E1}" presName="textB" presStyleLbl="revTx" presStyleIdx="1" presStyleCnt="5" custScaleX="136208">
        <dgm:presLayoutVars>
          <dgm:bulletEnabled val="1"/>
        </dgm:presLayoutVars>
      </dgm:prSet>
      <dgm:spPr/>
      <dgm:t>
        <a:bodyPr/>
        <a:lstStyle/>
        <a:p>
          <a:endParaRPr lang="es-MX"/>
        </a:p>
      </dgm:t>
    </dgm:pt>
    <dgm:pt modelId="{B26AC050-AAD6-4BE7-ACE3-BBA9625E2CEC}" type="pres">
      <dgm:prSet presAssocID="{084CB9A4-5420-43C0-8904-889DC3F696E1}" presName="circleB" presStyleLbl="node1" presStyleIdx="1" presStyleCnt="5"/>
      <dgm:spPr/>
    </dgm:pt>
    <dgm:pt modelId="{4119AFF6-EEEC-4F41-BC28-8027F8D24D21}" type="pres">
      <dgm:prSet presAssocID="{084CB9A4-5420-43C0-8904-889DC3F696E1}" presName="spaceB" presStyleCnt="0"/>
      <dgm:spPr/>
    </dgm:pt>
    <dgm:pt modelId="{D19E6F55-8C94-47FA-8789-53FA774C799D}" type="pres">
      <dgm:prSet presAssocID="{290FE8BC-D2BA-4A31-B10B-80A9616434BF}" presName="space" presStyleCnt="0"/>
      <dgm:spPr/>
    </dgm:pt>
    <dgm:pt modelId="{6C85C45F-FD31-4FC2-B470-DD4D5DF5AC85}" type="pres">
      <dgm:prSet presAssocID="{CD2FDF5E-8991-4370-B6B8-74FDEF1EED95}" presName="compositeA" presStyleCnt="0"/>
      <dgm:spPr/>
    </dgm:pt>
    <dgm:pt modelId="{8AADA77A-D2DB-4044-A9BC-05DF9B3417B0}" type="pres">
      <dgm:prSet presAssocID="{CD2FDF5E-8991-4370-B6B8-74FDEF1EED95}" presName="textA" presStyleLbl="revTx" presStyleIdx="2" presStyleCnt="5" custScaleX="158873">
        <dgm:presLayoutVars>
          <dgm:bulletEnabled val="1"/>
        </dgm:presLayoutVars>
      </dgm:prSet>
      <dgm:spPr/>
      <dgm:t>
        <a:bodyPr/>
        <a:lstStyle/>
        <a:p>
          <a:endParaRPr lang="es-MX"/>
        </a:p>
      </dgm:t>
    </dgm:pt>
    <dgm:pt modelId="{FB512EFA-4572-4E34-BEA8-09BC9ED9781E}" type="pres">
      <dgm:prSet presAssocID="{CD2FDF5E-8991-4370-B6B8-74FDEF1EED95}" presName="circleA" presStyleLbl="node1" presStyleIdx="2" presStyleCnt="5"/>
      <dgm:spPr/>
    </dgm:pt>
    <dgm:pt modelId="{E04135C5-B8FF-4B48-8AC6-3575769DED3B}" type="pres">
      <dgm:prSet presAssocID="{CD2FDF5E-8991-4370-B6B8-74FDEF1EED95}" presName="spaceA" presStyleCnt="0"/>
      <dgm:spPr/>
    </dgm:pt>
    <dgm:pt modelId="{70BE8D8E-93F5-4FC6-8DD3-201BECA51599}" type="pres">
      <dgm:prSet presAssocID="{11B3E321-FFFB-4167-8FA4-B75F9AB74435}" presName="space" presStyleCnt="0"/>
      <dgm:spPr/>
    </dgm:pt>
    <dgm:pt modelId="{1A23286A-1328-4A08-9546-616A1806D28E}" type="pres">
      <dgm:prSet presAssocID="{D3AC2B69-7284-4878-B2B7-9E9CF8576598}" presName="compositeB" presStyleCnt="0"/>
      <dgm:spPr/>
    </dgm:pt>
    <dgm:pt modelId="{F8A0FDD9-501D-46DE-9265-430BB601BEA4}" type="pres">
      <dgm:prSet presAssocID="{D3AC2B69-7284-4878-B2B7-9E9CF8576598}" presName="textB" presStyleLbl="revTx" presStyleIdx="3" presStyleCnt="5" custScaleX="135114">
        <dgm:presLayoutVars>
          <dgm:bulletEnabled val="1"/>
        </dgm:presLayoutVars>
      </dgm:prSet>
      <dgm:spPr/>
      <dgm:t>
        <a:bodyPr/>
        <a:lstStyle/>
        <a:p>
          <a:endParaRPr lang="es-MX"/>
        </a:p>
      </dgm:t>
    </dgm:pt>
    <dgm:pt modelId="{93C6D7F8-FCF7-491B-912E-B7CB5227B4C4}" type="pres">
      <dgm:prSet presAssocID="{D3AC2B69-7284-4878-B2B7-9E9CF8576598}" presName="circleB" presStyleLbl="node1" presStyleIdx="3" presStyleCnt="5"/>
      <dgm:spPr/>
    </dgm:pt>
    <dgm:pt modelId="{534CBD20-3C0F-4353-9463-0F017B8ABE61}" type="pres">
      <dgm:prSet presAssocID="{D3AC2B69-7284-4878-B2B7-9E9CF8576598}" presName="spaceB" presStyleCnt="0"/>
      <dgm:spPr/>
    </dgm:pt>
    <dgm:pt modelId="{97228A38-6726-4A37-9168-4120E3234CD5}" type="pres">
      <dgm:prSet presAssocID="{3F7E5403-9917-4A74-9E44-A33E4F76FC27}" presName="space" presStyleCnt="0"/>
      <dgm:spPr/>
    </dgm:pt>
    <dgm:pt modelId="{0617FEAF-4D97-4B81-BC46-1EC536DD4A97}" type="pres">
      <dgm:prSet presAssocID="{482B03DB-A939-41A7-AD2C-BA08FE153F0C}" presName="compositeA" presStyleCnt="0"/>
      <dgm:spPr/>
    </dgm:pt>
    <dgm:pt modelId="{6536FB7D-B9F6-4130-BF0F-B284BA838849}" type="pres">
      <dgm:prSet presAssocID="{482B03DB-A939-41A7-AD2C-BA08FE153F0C}" presName="textA" presStyleLbl="revTx" presStyleIdx="4" presStyleCnt="5" custScaleX="154222">
        <dgm:presLayoutVars>
          <dgm:bulletEnabled val="1"/>
        </dgm:presLayoutVars>
      </dgm:prSet>
      <dgm:spPr/>
      <dgm:t>
        <a:bodyPr/>
        <a:lstStyle/>
        <a:p>
          <a:endParaRPr lang="es-MX"/>
        </a:p>
      </dgm:t>
    </dgm:pt>
    <dgm:pt modelId="{EDD91FCE-7B88-4539-99C8-49D6C14EB200}" type="pres">
      <dgm:prSet presAssocID="{482B03DB-A939-41A7-AD2C-BA08FE153F0C}" presName="circleA" presStyleLbl="node1" presStyleIdx="4" presStyleCnt="5"/>
      <dgm:spPr/>
    </dgm:pt>
    <dgm:pt modelId="{8361E309-6DDB-40AD-9096-14EA0F91EBAA}" type="pres">
      <dgm:prSet presAssocID="{482B03DB-A939-41A7-AD2C-BA08FE153F0C}" presName="spaceA" presStyleCnt="0"/>
      <dgm:spPr/>
    </dgm:pt>
  </dgm:ptLst>
  <dgm:cxnLst>
    <dgm:cxn modelId="{5939AB61-8D8A-4ABE-9429-0A1B5769812B}" type="presOf" srcId="{D3AC2B69-7284-4878-B2B7-9E9CF8576598}" destId="{F8A0FDD9-501D-46DE-9265-430BB601BEA4}" srcOrd="0" destOrd="0" presId="urn:microsoft.com/office/officeart/2005/8/layout/hProcess11"/>
    <dgm:cxn modelId="{F062435C-8E6D-423C-AEC1-8FCAEECF9E2A}" srcId="{FFFCA3BC-568A-4B1B-89C0-CF068F072AB3}" destId="{084CB9A4-5420-43C0-8904-889DC3F696E1}" srcOrd="1" destOrd="0" parTransId="{BDCC3A95-AFE5-4152-86D9-B9279CA0D500}" sibTransId="{290FE8BC-D2BA-4A31-B10B-80A9616434BF}"/>
    <dgm:cxn modelId="{933B65EE-8951-40E0-95F6-B24D14C6DCA7}" srcId="{FFFCA3BC-568A-4B1B-89C0-CF068F072AB3}" destId="{A5BB99CD-B0AD-4275-9FBC-BE3FEA58FC30}" srcOrd="0" destOrd="0" parTransId="{164C04ED-9584-4CA0-9FB2-BDF46821EF0E}" sibTransId="{9F9D134F-2B26-4692-9DBB-9C0DA3298DFA}"/>
    <dgm:cxn modelId="{5903B6DF-738C-4C44-BAB5-D3539C91AEFF}" srcId="{FFFCA3BC-568A-4B1B-89C0-CF068F072AB3}" destId="{D3AC2B69-7284-4878-B2B7-9E9CF8576598}" srcOrd="3" destOrd="0" parTransId="{AC0D8ECB-74AB-45E3-9D4E-4E59F36995F1}" sibTransId="{3F7E5403-9917-4A74-9E44-A33E4F76FC27}"/>
    <dgm:cxn modelId="{709C9D55-5937-4FF7-B87F-DDD51F965B3B}" srcId="{FFFCA3BC-568A-4B1B-89C0-CF068F072AB3}" destId="{CD2FDF5E-8991-4370-B6B8-74FDEF1EED95}" srcOrd="2" destOrd="0" parTransId="{746DB9FB-0532-470C-8CDC-9F1105E60447}" sibTransId="{11B3E321-FFFB-4167-8FA4-B75F9AB74435}"/>
    <dgm:cxn modelId="{2A5E0CD0-6ABD-4987-A46D-BFE7957E3025}" srcId="{FFFCA3BC-568A-4B1B-89C0-CF068F072AB3}" destId="{482B03DB-A939-41A7-AD2C-BA08FE153F0C}" srcOrd="4" destOrd="0" parTransId="{2DC9DFAB-DEF2-42BC-B4F9-538EBEE1D4D6}" sibTransId="{A1E158FC-EEC0-40F7-AC06-D8C449E74FB2}"/>
    <dgm:cxn modelId="{72B9D0C0-EE43-4C3E-8EB6-5C3739FC9815}" type="presOf" srcId="{A5BB99CD-B0AD-4275-9FBC-BE3FEA58FC30}" destId="{2A933B51-B73A-459F-9D8A-E6109C7EB13C}" srcOrd="0" destOrd="0" presId="urn:microsoft.com/office/officeart/2005/8/layout/hProcess11"/>
    <dgm:cxn modelId="{6EEF7DD3-9175-4DF3-9F4C-EF369C8C278D}" type="presOf" srcId="{084CB9A4-5420-43C0-8904-889DC3F696E1}" destId="{1F1963C0-01EA-4997-BBC6-126CF12DCE97}" srcOrd="0" destOrd="0" presId="urn:microsoft.com/office/officeart/2005/8/layout/hProcess11"/>
    <dgm:cxn modelId="{05826398-FBBC-4F77-90FC-CA67B600DAD8}" type="presOf" srcId="{482B03DB-A939-41A7-AD2C-BA08FE153F0C}" destId="{6536FB7D-B9F6-4130-BF0F-B284BA838849}" srcOrd="0" destOrd="0" presId="urn:microsoft.com/office/officeart/2005/8/layout/hProcess11"/>
    <dgm:cxn modelId="{70E26575-AC33-4A9E-BB9E-A504914DEE4E}" type="presOf" srcId="{CD2FDF5E-8991-4370-B6B8-74FDEF1EED95}" destId="{8AADA77A-D2DB-4044-A9BC-05DF9B3417B0}" srcOrd="0" destOrd="0" presId="urn:microsoft.com/office/officeart/2005/8/layout/hProcess11"/>
    <dgm:cxn modelId="{5BD74CB4-11CA-4579-9D41-1865378C958B}" type="presOf" srcId="{FFFCA3BC-568A-4B1B-89C0-CF068F072AB3}" destId="{FD4B377A-9055-45E2-9582-9471728B76BA}" srcOrd="0" destOrd="0" presId="urn:microsoft.com/office/officeart/2005/8/layout/hProcess11"/>
    <dgm:cxn modelId="{8DA20382-DB15-431B-B269-3402DC05533D}" type="presParOf" srcId="{FD4B377A-9055-45E2-9582-9471728B76BA}" destId="{CD1A31E0-F2F7-47E6-A59B-8098EFBEF928}" srcOrd="0" destOrd="0" presId="urn:microsoft.com/office/officeart/2005/8/layout/hProcess11"/>
    <dgm:cxn modelId="{35218415-473E-4635-AB54-EDFC76433267}" type="presParOf" srcId="{FD4B377A-9055-45E2-9582-9471728B76BA}" destId="{193B4E2C-ED2F-4257-BE36-E535F4C3FD5F}" srcOrd="1" destOrd="0" presId="urn:microsoft.com/office/officeart/2005/8/layout/hProcess11"/>
    <dgm:cxn modelId="{CBD6946F-4F91-4F8A-999D-40E84AFA54E0}" type="presParOf" srcId="{193B4E2C-ED2F-4257-BE36-E535F4C3FD5F}" destId="{14B42E37-E50E-4CB2-BF06-932EC72F71A7}" srcOrd="0" destOrd="0" presId="urn:microsoft.com/office/officeart/2005/8/layout/hProcess11"/>
    <dgm:cxn modelId="{3239A9CB-A951-4267-B9CD-70B450B0FBE1}" type="presParOf" srcId="{14B42E37-E50E-4CB2-BF06-932EC72F71A7}" destId="{2A933B51-B73A-459F-9D8A-E6109C7EB13C}" srcOrd="0" destOrd="0" presId="urn:microsoft.com/office/officeart/2005/8/layout/hProcess11"/>
    <dgm:cxn modelId="{B0EF19ED-5B4C-4B19-AF2E-EA3998613A53}" type="presParOf" srcId="{14B42E37-E50E-4CB2-BF06-932EC72F71A7}" destId="{2BE6C91B-5D1C-49C2-B92E-AA563E0E9184}" srcOrd="1" destOrd="0" presId="urn:microsoft.com/office/officeart/2005/8/layout/hProcess11"/>
    <dgm:cxn modelId="{8BDF3027-76B8-4930-85B2-A04E543D13DC}" type="presParOf" srcId="{14B42E37-E50E-4CB2-BF06-932EC72F71A7}" destId="{79331DFB-8570-44E8-8E6B-F010E8F7B102}" srcOrd="2" destOrd="0" presId="urn:microsoft.com/office/officeart/2005/8/layout/hProcess11"/>
    <dgm:cxn modelId="{F1AEFD16-0094-4449-91BF-1FFB65E78B59}" type="presParOf" srcId="{193B4E2C-ED2F-4257-BE36-E535F4C3FD5F}" destId="{F4AAC901-D8F8-4831-B6FB-F576F33843C4}" srcOrd="1" destOrd="0" presId="urn:microsoft.com/office/officeart/2005/8/layout/hProcess11"/>
    <dgm:cxn modelId="{AE9AE2D5-A69D-4857-B158-1A7B4D5E1091}" type="presParOf" srcId="{193B4E2C-ED2F-4257-BE36-E535F4C3FD5F}" destId="{091E3E5A-5C54-477A-8E73-D01EEE25914A}" srcOrd="2" destOrd="0" presId="urn:microsoft.com/office/officeart/2005/8/layout/hProcess11"/>
    <dgm:cxn modelId="{C4D9BF63-9208-49F0-9FD4-FA4740129645}" type="presParOf" srcId="{091E3E5A-5C54-477A-8E73-D01EEE25914A}" destId="{1F1963C0-01EA-4997-BBC6-126CF12DCE97}" srcOrd="0" destOrd="0" presId="urn:microsoft.com/office/officeart/2005/8/layout/hProcess11"/>
    <dgm:cxn modelId="{BA97E24E-138F-434D-8081-2838DC1C1102}" type="presParOf" srcId="{091E3E5A-5C54-477A-8E73-D01EEE25914A}" destId="{B26AC050-AAD6-4BE7-ACE3-BBA9625E2CEC}" srcOrd="1" destOrd="0" presId="urn:microsoft.com/office/officeart/2005/8/layout/hProcess11"/>
    <dgm:cxn modelId="{51143F7E-8D70-45DF-9296-40C5725ABF50}" type="presParOf" srcId="{091E3E5A-5C54-477A-8E73-D01EEE25914A}" destId="{4119AFF6-EEEC-4F41-BC28-8027F8D24D21}" srcOrd="2" destOrd="0" presId="urn:microsoft.com/office/officeart/2005/8/layout/hProcess11"/>
    <dgm:cxn modelId="{C1965CF0-C6A2-4758-A157-51DBE6A1E614}" type="presParOf" srcId="{193B4E2C-ED2F-4257-BE36-E535F4C3FD5F}" destId="{D19E6F55-8C94-47FA-8789-53FA774C799D}" srcOrd="3" destOrd="0" presId="urn:microsoft.com/office/officeart/2005/8/layout/hProcess11"/>
    <dgm:cxn modelId="{49A2B1A5-5F19-457F-AD55-A51BC3CE6848}" type="presParOf" srcId="{193B4E2C-ED2F-4257-BE36-E535F4C3FD5F}" destId="{6C85C45F-FD31-4FC2-B470-DD4D5DF5AC85}" srcOrd="4" destOrd="0" presId="urn:microsoft.com/office/officeart/2005/8/layout/hProcess11"/>
    <dgm:cxn modelId="{AD6A5C9D-609B-419D-BFD1-4D2A23BE5A9E}" type="presParOf" srcId="{6C85C45F-FD31-4FC2-B470-DD4D5DF5AC85}" destId="{8AADA77A-D2DB-4044-A9BC-05DF9B3417B0}" srcOrd="0" destOrd="0" presId="urn:microsoft.com/office/officeart/2005/8/layout/hProcess11"/>
    <dgm:cxn modelId="{3D65BCAE-2880-461A-82B7-2BC760F6D6A5}" type="presParOf" srcId="{6C85C45F-FD31-4FC2-B470-DD4D5DF5AC85}" destId="{FB512EFA-4572-4E34-BEA8-09BC9ED9781E}" srcOrd="1" destOrd="0" presId="urn:microsoft.com/office/officeart/2005/8/layout/hProcess11"/>
    <dgm:cxn modelId="{8B834673-0552-490F-B2E9-60D2C0C11213}" type="presParOf" srcId="{6C85C45F-FD31-4FC2-B470-DD4D5DF5AC85}" destId="{E04135C5-B8FF-4B48-8AC6-3575769DED3B}" srcOrd="2" destOrd="0" presId="urn:microsoft.com/office/officeart/2005/8/layout/hProcess11"/>
    <dgm:cxn modelId="{3F5B61ED-F39E-485F-9FA6-ABA42C3417C4}" type="presParOf" srcId="{193B4E2C-ED2F-4257-BE36-E535F4C3FD5F}" destId="{70BE8D8E-93F5-4FC6-8DD3-201BECA51599}" srcOrd="5" destOrd="0" presId="urn:microsoft.com/office/officeart/2005/8/layout/hProcess11"/>
    <dgm:cxn modelId="{D3A3A75E-5AB5-430E-987B-2B12F0695066}" type="presParOf" srcId="{193B4E2C-ED2F-4257-BE36-E535F4C3FD5F}" destId="{1A23286A-1328-4A08-9546-616A1806D28E}" srcOrd="6" destOrd="0" presId="urn:microsoft.com/office/officeart/2005/8/layout/hProcess11"/>
    <dgm:cxn modelId="{DC87E69D-4C8B-4A3C-9472-8F8707F4B42D}" type="presParOf" srcId="{1A23286A-1328-4A08-9546-616A1806D28E}" destId="{F8A0FDD9-501D-46DE-9265-430BB601BEA4}" srcOrd="0" destOrd="0" presId="urn:microsoft.com/office/officeart/2005/8/layout/hProcess11"/>
    <dgm:cxn modelId="{92B2BB9F-4E9C-4DDF-BA2C-08843424D8B1}" type="presParOf" srcId="{1A23286A-1328-4A08-9546-616A1806D28E}" destId="{93C6D7F8-FCF7-491B-912E-B7CB5227B4C4}" srcOrd="1" destOrd="0" presId="urn:microsoft.com/office/officeart/2005/8/layout/hProcess11"/>
    <dgm:cxn modelId="{CC1DFFC9-9666-41DE-9E23-7D114CEE4BD8}" type="presParOf" srcId="{1A23286A-1328-4A08-9546-616A1806D28E}" destId="{534CBD20-3C0F-4353-9463-0F017B8ABE61}" srcOrd="2" destOrd="0" presId="urn:microsoft.com/office/officeart/2005/8/layout/hProcess11"/>
    <dgm:cxn modelId="{3DE3D4D3-6355-4FA7-A1E1-D2D761E7FFAB}" type="presParOf" srcId="{193B4E2C-ED2F-4257-BE36-E535F4C3FD5F}" destId="{97228A38-6726-4A37-9168-4120E3234CD5}" srcOrd="7" destOrd="0" presId="urn:microsoft.com/office/officeart/2005/8/layout/hProcess11"/>
    <dgm:cxn modelId="{C109BDF1-FC6D-40B9-8E03-BC12FDEFF901}" type="presParOf" srcId="{193B4E2C-ED2F-4257-BE36-E535F4C3FD5F}" destId="{0617FEAF-4D97-4B81-BC46-1EC536DD4A97}" srcOrd="8" destOrd="0" presId="urn:microsoft.com/office/officeart/2005/8/layout/hProcess11"/>
    <dgm:cxn modelId="{F02B32A1-B263-4F68-A2D9-E754CBEFA3B8}" type="presParOf" srcId="{0617FEAF-4D97-4B81-BC46-1EC536DD4A97}" destId="{6536FB7D-B9F6-4130-BF0F-B284BA838849}" srcOrd="0" destOrd="0" presId="urn:microsoft.com/office/officeart/2005/8/layout/hProcess11"/>
    <dgm:cxn modelId="{5F67472E-5B3D-45A7-BA72-F8209346C9F4}" type="presParOf" srcId="{0617FEAF-4D97-4B81-BC46-1EC536DD4A97}" destId="{EDD91FCE-7B88-4539-99C8-49D6C14EB200}" srcOrd="1" destOrd="0" presId="urn:microsoft.com/office/officeart/2005/8/layout/hProcess11"/>
    <dgm:cxn modelId="{CB9F8938-FC7C-4D0F-B953-4B4905DD4383}" type="presParOf" srcId="{0617FEAF-4D97-4B81-BC46-1EC536DD4A97}" destId="{8361E309-6DDB-40AD-9096-14EA0F91EBAA}"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FFCA3BC-568A-4B1B-89C0-CF068F072AB3}" type="doc">
      <dgm:prSet loTypeId="urn:microsoft.com/office/officeart/2005/8/layout/cycle6" loCatId="relationship" qsTypeId="urn:microsoft.com/office/officeart/2005/8/quickstyle/simple2" qsCatId="simple" csTypeId="urn:microsoft.com/office/officeart/2005/8/colors/accent2_1" csCatId="accent2" phldr="1"/>
      <dgm:spPr/>
      <dgm:t>
        <a:bodyPr/>
        <a:lstStyle/>
        <a:p>
          <a:endParaRPr lang="es-MX"/>
        </a:p>
      </dgm:t>
    </dgm:pt>
    <dgm:pt modelId="{A5BB99CD-B0AD-4275-9FBC-BE3FEA58FC30}">
      <dgm:prSet phldrT="[Texto]" custT="1"/>
      <dgm:spPr>
        <a:solidFill>
          <a:schemeClr val="accent2">
            <a:lumMod val="40000"/>
            <a:lumOff val="60000"/>
          </a:schemeClr>
        </a:solidFill>
      </dgm:spPr>
      <dgm:t>
        <a:bodyPr/>
        <a:lstStyle/>
        <a:p>
          <a:pPr algn="ctr"/>
          <a:r>
            <a:rPr lang="es-MX" sz="1900" b="1" dirty="0"/>
            <a:t>El panorama del derecho del trabajo</a:t>
          </a:r>
        </a:p>
      </dgm:t>
    </dgm:pt>
    <dgm:pt modelId="{9F9D134F-2B26-4692-9DBB-9C0DA3298DFA}" type="sibTrans" cxnId="{933B65EE-8951-40E0-95F6-B24D14C6DCA7}">
      <dgm:prSet/>
      <dgm:spPr/>
      <dgm:t>
        <a:bodyPr/>
        <a:lstStyle/>
        <a:p>
          <a:endParaRPr lang="es-MX" sz="1900"/>
        </a:p>
      </dgm:t>
    </dgm:pt>
    <dgm:pt modelId="{164C04ED-9584-4CA0-9FB2-BDF46821EF0E}" type="parTrans" cxnId="{933B65EE-8951-40E0-95F6-B24D14C6DCA7}">
      <dgm:prSet/>
      <dgm:spPr/>
      <dgm:t>
        <a:bodyPr/>
        <a:lstStyle/>
        <a:p>
          <a:endParaRPr lang="es-MX" sz="1900"/>
        </a:p>
      </dgm:t>
    </dgm:pt>
    <dgm:pt modelId="{CA128296-B49F-47E3-B0DB-727805DFE06F}">
      <dgm:prSet phldrT="[Texto]" custT="1"/>
      <dgm:spPr>
        <a:solidFill>
          <a:schemeClr val="accent2">
            <a:lumMod val="40000"/>
            <a:lumOff val="60000"/>
          </a:schemeClr>
        </a:solidFill>
      </dgm:spPr>
      <dgm:t>
        <a:bodyPr/>
        <a:lstStyle/>
        <a:p>
          <a:pPr algn="just"/>
          <a:r>
            <a:rPr lang="es-MX" sz="1900" dirty="0"/>
            <a:t>Mecanismos de concertación entre empleados, empleadores y el Estado. Consecuencias dramáticas.</a:t>
          </a:r>
        </a:p>
      </dgm:t>
    </dgm:pt>
    <dgm:pt modelId="{F00B2821-0FE4-4F1A-B7E3-C4B879FEF06A}" type="sibTrans" cxnId="{94F5F6BB-89CB-475D-8C79-2E9BE0EC533B}">
      <dgm:prSet/>
      <dgm:spPr/>
      <dgm:t>
        <a:bodyPr/>
        <a:lstStyle/>
        <a:p>
          <a:endParaRPr lang="es-MX" sz="1900"/>
        </a:p>
      </dgm:t>
    </dgm:pt>
    <dgm:pt modelId="{2C0756F4-8CE0-4964-B71F-D756462C052A}" type="parTrans" cxnId="{94F5F6BB-89CB-475D-8C79-2E9BE0EC533B}">
      <dgm:prSet/>
      <dgm:spPr/>
      <dgm:t>
        <a:bodyPr/>
        <a:lstStyle/>
        <a:p>
          <a:endParaRPr lang="es-MX" sz="1900"/>
        </a:p>
      </dgm:t>
    </dgm:pt>
    <dgm:pt modelId="{19582E4F-53A8-4878-AFFA-3C099AD70E41}">
      <dgm:prSet phldrT="[Texto]" custT="1"/>
      <dgm:spPr>
        <a:solidFill>
          <a:schemeClr val="accent2">
            <a:lumMod val="40000"/>
            <a:lumOff val="60000"/>
          </a:schemeClr>
        </a:solidFill>
      </dgm:spPr>
      <dgm:t>
        <a:bodyPr/>
        <a:lstStyle/>
        <a:p>
          <a:pPr algn="just"/>
          <a:r>
            <a:rPr lang="es-MX" sz="1900" dirty="0">
              <a:effectLst/>
            </a:rPr>
            <a:t>Existe caída en el poder adquisitivo real, sin revisar siquiera la legislación.</a:t>
          </a:r>
        </a:p>
      </dgm:t>
    </dgm:pt>
    <dgm:pt modelId="{10B37CEB-3795-4A68-8B78-C29BB4792A77}" type="parTrans" cxnId="{DE2F871C-113F-4950-9E64-2BC1C81F05CE}">
      <dgm:prSet/>
      <dgm:spPr/>
      <dgm:t>
        <a:bodyPr/>
        <a:lstStyle/>
        <a:p>
          <a:endParaRPr lang="es-MX" sz="1900"/>
        </a:p>
      </dgm:t>
    </dgm:pt>
    <dgm:pt modelId="{689A1FF3-59FB-4CEE-BF2D-ADB7CAD6C483}" type="sibTrans" cxnId="{DE2F871C-113F-4950-9E64-2BC1C81F05CE}">
      <dgm:prSet/>
      <dgm:spPr/>
      <dgm:t>
        <a:bodyPr/>
        <a:lstStyle/>
        <a:p>
          <a:endParaRPr lang="es-MX" sz="1900"/>
        </a:p>
      </dgm:t>
    </dgm:pt>
    <dgm:pt modelId="{C1883216-8B4B-4AAB-89A0-C137E36BBAEF}">
      <dgm:prSet phldrT="[Texto]" custT="1"/>
      <dgm:spPr>
        <a:solidFill>
          <a:schemeClr val="accent2">
            <a:lumMod val="40000"/>
            <a:lumOff val="60000"/>
          </a:schemeClr>
        </a:solidFill>
      </dgm:spPr>
      <dgm:t>
        <a:bodyPr/>
        <a:lstStyle/>
        <a:p>
          <a:pPr algn="just"/>
          <a:r>
            <a:rPr lang="es-MX" sz="1900" dirty="0">
              <a:effectLst/>
            </a:rPr>
            <a:t>Violación permanente al derecho fundamental de acceso efectivo en la impartición de justicia.</a:t>
          </a:r>
        </a:p>
      </dgm:t>
    </dgm:pt>
    <dgm:pt modelId="{866D37DF-4B74-464C-A1DE-3D92F5EF7840}" type="parTrans" cxnId="{F03E6545-BB31-48B2-87E6-A00E592886EE}">
      <dgm:prSet/>
      <dgm:spPr/>
      <dgm:t>
        <a:bodyPr/>
        <a:lstStyle/>
        <a:p>
          <a:endParaRPr lang="es-MX" sz="1900"/>
        </a:p>
      </dgm:t>
    </dgm:pt>
    <dgm:pt modelId="{F00FC23B-1A68-4BBB-A6F9-6F85FCC1FBCE}" type="sibTrans" cxnId="{F03E6545-BB31-48B2-87E6-A00E592886EE}">
      <dgm:prSet/>
      <dgm:spPr/>
      <dgm:t>
        <a:bodyPr/>
        <a:lstStyle/>
        <a:p>
          <a:endParaRPr lang="es-MX" sz="1900"/>
        </a:p>
      </dgm:t>
    </dgm:pt>
    <dgm:pt modelId="{6E4998AD-68C3-4D6A-BD89-C77A8E70D320}" type="pres">
      <dgm:prSet presAssocID="{FFFCA3BC-568A-4B1B-89C0-CF068F072AB3}" presName="cycle" presStyleCnt="0">
        <dgm:presLayoutVars>
          <dgm:dir/>
          <dgm:resizeHandles val="exact"/>
        </dgm:presLayoutVars>
      </dgm:prSet>
      <dgm:spPr/>
      <dgm:t>
        <a:bodyPr/>
        <a:lstStyle/>
        <a:p>
          <a:endParaRPr lang="es-MX"/>
        </a:p>
      </dgm:t>
    </dgm:pt>
    <dgm:pt modelId="{D52602B5-D413-4262-AF73-1147D0523AE6}" type="pres">
      <dgm:prSet presAssocID="{A5BB99CD-B0AD-4275-9FBC-BE3FEA58FC30}" presName="node" presStyleLbl="node1" presStyleIdx="0" presStyleCnt="4">
        <dgm:presLayoutVars>
          <dgm:bulletEnabled val="1"/>
        </dgm:presLayoutVars>
      </dgm:prSet>
      <dgm:spPr/>
      <dgm:t>
        <a:bodyPr/>
        <a:lstStyle/>
        <a:p>
          <a:endParaRPr lang="es-MX"/>
        </a:p>
      </dgm:t>
    </dgm:pt>
    <dgm:pt modelId="{91F59DFE-5582-4F12-8980-A7E4F54C4B99}" type="pres">
      <dgm:prSet presAssocID="{A5BB99CD-B0AD-4275-9FBC-BE3FEA58FC30}" presName="spNode" presStyleCnt="0"/>
      <dgm:spPr/>
    </dgm:pt>
    <dgm:pt modelId="{70B86485-4556-4330-AC13-19033AE7B332}" type="pres">
      <dgm:prSet presAssocID="{9F9D134F-2B26-4692-9DBB-9C0DA3298DFA}" presName="sibTrans" presStyleLbl="sibTrans1D1" presStyleIdx="0" presStyleCnt="4"/>
      <dgm:spPr/>
      <dgm:t>
        <a:bodyPr/>
        <a:lstStyle/>
        <a:p>
          <a:endParaRPr lang="es-MX"/>
        </a:p>
      </dgm:t>
    </dgm:pt>
    <dgm:pt modelId="{6E3F8ACA-B04A-415C-A960-A1DA2CB35470}" type="pres">
      <dgm:prSet presAssocID="{CA128296-B49F-47E3-B0DB-727805DFE06F}" presName="node" presStyleLbl="node1" presStyleIdx="1" presStyleCnt="4" custScaleX="180957" custScaleY="114721">
        <dgm:presLayoutVars>
          <dgm:bulletEnabled val="1"/>
        </dgm:presLayoutVars>
      </dgm:prSet>
      <dgm:spPr/>
      <dgm:t>
        <a:bodyPr/>
        <a:lstStyle/>
        <a:p>
          <a:endParaRPr lang="es-MX"/>
        </a:p>
      </dgm:t>
    </dgm:pt>
    <dgm:pt modelId="{D91EC348-05E2-46EF-B83D-D7F476FDA12C}" type="pres">
      <dgm:prSet presAssocID="{CA128296-B49F-47E3-B0DB-727805DFE06F}" presName="spNode" presStyleCnt="0"/>
      <dgm:spPr/>
    </dgm:pt>
    <dgm:pt modelId="{C4C87715-63F2-45A1-AEAF-4CCFA22DD9BF}" type="pres">
      <dgm:prSet presAssocID="{F00B2821-0FE4-4F1A-B7E3-C4B879FEF06A}" presName="sibTrans" presStyleLbl="sibTrans1D1" presStyleIdx="1" presStyleCnt="4"/>
      <dgm:spPr/>
      <dgm:t>
        <a:bodyPr/>
        <a:lstStyle/>
        <a:p>
          <a:endParaRPr lang="es-MX"/>
        </a:p>
      </dgm:t>
    </dgm:pt>
    <dgm:pt modelId="{1AFF7FC7-28BB-4852-923D-1D2DF6D9ED82}" type="pres">
      <dgm:prSet presAssocID="{19582E4F-53A8-4878-AFFA-3C099AD70E41}" presName="node" presStyleLbl="node1" presStyleIdx="2" presStyleCnt="4" custScaleX="182800" custRadScaleRad="94322" custRadScaleInc="-3240">
        <dgm:presLayoutVars>
          <dgm:bulletEnabled val="1"/>
        </dgm:presLayoutVars>
      </dgm:prSet>
      <dgm:spPr/>
      <dgm:t>
        <a:bodyPr/>
        <a:lstStyle/>
        <a:p>
          <a:endParaRPr lang="es-MX"/>
        </a:p>
      </dgm:t>
    </dgm:pt>
    <dgm:pt modelId="{B77B2E64-4A21-45D0-AFC3-4C542384E090}" type="pres">
      <dgm:prSet presAssocID="{19582E4F-53A8-4878-AFFA-3C099AD70E41}" presName="spNode" presStyleCnt="0"/>
      <dgm:spPr/>
    </dgm:pt>
    <dgm:pt modelId="{2F255843-F0C7-4EC7-A6D3-1848DBA7ADBB}" type="pres">
      <dgm:prSet presAssocID="{689A1FF3-59FB-4CEE-BF2D-ADB7CAD6C483}" presName="sibTrans" presStyleLbl="sibTrans1D1" presStyleIdx="2" presStyleCnt="4"/>
      <dgm:spPr/>
      <dgm:t>
        <a:bodyPr/>
        <a:lstStyle/>
        <a:p>
          <a:endParaRPr lang="es-MX"/>
        </a:p>
      </dgm:t>
    </dgm:pt>
    <dgm:pt modelId="{ADF1CD78-CF71-42D5-B739-ACDAB0205F17}" type="pres">
      <dgm:prSet presAssocID="{C1883216-8B4B-4AAB-89A0-C137E36BBAEF}" presName="node" presStyleLbl="node1" presStyleIdx="3" presStyleCnt="4" custScaleX="168829" custScaleY="127371">
        <dgm:presLayoutVars>
          <dgm:bulletEnabled val="1"/>
        </dgm:presLayoutVars>
      </dgm:prSet>
      <dgm:spPr/>
      <dgm:t>
        <a:bodyPr/>
        <a:lstStyle/>
        <a:p>
          <a:endParaRPr lang="es-MX"/>
        </a:p>
      </dgm:t>
    </dgm:pt>
    <dgm:pt modelId="{8E823579-5246-4ABB-B527-4C79028C1B48}" type="pres">
      <dgm:prSet presAssocID="{C1883216-8B4B-4AAB-89A0-C137E36BBAEF}" presName="spNode" presStyleCnt="0"/>
      <dgm:spPr/>
    </dgm:pt>
    <dgm:pt modelId="{60AE8243-5087-4DFD-A19D-C793079379C3}" type="pres">
      <dgm:prSet presAssocID="{F00FC23B-1A68-4BBB-A6F9-6F85FCC1FBCE}" presName="sibTrans" presStyleLbl="sibTrans1D1" presStyleIdx="3" presStyleCnt="4"/>
      <dgm:spPr/>
      <dgm:t>
        <a:bodyPr/>
        <a:lstStyle/>
        <a:p>
          <a:endParaRPr lang="es-MX"/>
        </a:p>
      </dgm:t>
    </dgm:pt>
  </dgm:ptLst>
  <dgm:cxnLst>
    <dgm:cxn modelId="{F03E6545-BB31-48B2-87E6-A00E592886EE}" srcId="{FFFCA3BC-568A-4B1B-89C0-CF068F072AB3}" destId="{C1883216-8B4B-4AAB-89A0-C137E36BBAEF}" srcOrd="3" destOrd="0" parTransId="{866D37DF-4B74-464C-A1DE-3D92F5EF7840}" sibTransId="{F00FC23B-1A68-4BBB-A6F9-6F85FCC1FBCE}"/>
    <dgm:cxn modelId="{ED086356-D66E-443A-AD04-E52B3E39003F}" type="presOf" srcId="{F00B2821-0FE4-4F1A-B7E3-C4B879FEF06A}" destId="{C4C87715-63F2-45A1-AEAF-4CCFA22DD9BF}" srcOrd="0" destOrd="0" presId="urn:microsoft.com/office/officeart/2005/8/layout/cycle6"/>
    <dgm:cxn modelId="{068DE16C-AD7D-4A79-B414-7EDAEAF2D668}" type="presOf" srcId="{19582E4F-53A8-4878-AFFA-3C099AD70E41}" destId="{1AFF7FC7-28BB-4852-923D-1D2DF6D9ED82}" srcOrd="0" destOrd="0" presId="urn:microsoft.com/office/officeart/2005/8/layout/cycle6"/>
    <dgm:cxn modelId="{94F5F6BB-89CB-475D-8C79-2E9BE0EC533B}" srcId="{FFFCA3BC-568A-4B1B-89C0-CF068F072AB3}" destId="{CA128296-B49F-47E3-B0DB-727805DFE06F}" srcOrd="1" destOrd="0" parTransId="{2C0756F4-8CE0-4964-B71F-D756462C052A}" sibTransId="{F00B2821-0FE4-4F1A-B7E3-C4B879FEF06A}"/>
    <dgm:cxn modelId="{0F673BE4-2660-4379-86FC-0B3A7F35A058}" type="presOf" srcId="{689A1FF3-59FB-4CEE-BF2D-ADB7CAD6C483}" destId="{2F255843-F0C7-4EC7-A6D3-1848DBA7ADBB}" srcOrd="0" destOrd="0" presId="urn:microsoft.com/office/officeart/2005/8/layout/cycle6"/>
    <dgm:cxn modelId="{DE2F871C-113F-4950-9E64-2BC1C81F05CE}" srcId="{FFFCA3BC-568A-4B1B-89C0-CF068F072AB3}" destId="{19582E4F-53A8-4878-AFFA-3C099AD70E41}" srcOrd="2" destOrd="0" parTransId="{10B37CEB-3795-4A68-8B78-C29BB4792A77}" sibTransId="{689A1FF3-59FB-4CEE-BF2D-ADB7CAD6C483}"/>
    <dgm:cxn modelId="{A3FF9B8D-01C8-4798-8136-91EBBF2795EC}" type="presOf" srcId="{CA128296-B49F-47E3-B0DB-727805DFE06F}" destId="{6E3F8ACA-B04A-415C-A960-A1DA2CB35470}" srcOrd="0" destOrd="0" presId="urn:microsoft.com/office/officeart/2005/8/layout/cycle6"/>
    <dgm:cxn modelId="{AAE5B334-BBA2-4B44-BED3-C39D6601DC6A}" type="presOf" srcId="{A5BB99CD-B0AD-4275-9FBC-BE3FEA58FC30}" destId="{D52602B5-D413-4262-AF73-1147D0523AE6}" srcOrd="0" destOrd="0" presId="urn:microsoft.com/office/officeart/2005/8/layout/cycle6"/>
    <dgm:cxn modelId="{91070E9C-4CB5-4D02-8B5B-87D113D8F90D}" type="presOf" srcId="{F00FC23B-1A68-4BBB-A6F9-6F85FCC1FBCE}" destId="{60AE8243-5087-4DFD-A19D-C793079379C3}" srcOrd="0" destOrd="0" presId="urn:microsoft.com/office/officeart/2005/8/layout/cycle6"/>
    <dgm:cxn modelId="{A65763DD-A634-423D-A088-76643466C158}" type="presOf" srcId="{C1883216-8B4B-4AAB-89A0-C137E36BBAEF}" destId="{ADF1CD78-CF71-42D5-B739-ACDAB0205F17}" srcOrd="0" destOrd="0" presId="urn:microsoft.com/office/officeart/2005/8/layout/cycle6"/>
    <dgm:cxn modelId="{95E8832D-FB89-494B-9EDF-53B96C24C3D3}" type="presOf" srcId="{9F9D134F-2B26-4692-9DBB-9C0DA3298DFA}" destId="{70B86485-4556-4330-AC13-19033AE7B332}" srcOrd="0" destOrd="0" presId="urn:microsoft.com/office/officeart/2005/8/layout/cycle6"/>
    <dgm:cxn modelId="{C844D9D4-BED0-4F2F-9F42-134F7A3167D2}" type="presOf" srcId="{FFFCA3BC-568A-4B1B-89C0-CF068F072AB3}" destId="{6E4998AD-68C3-4D6A-BD89-C77A8E70D320}" srcOrd="0" destOrd="0" presId="urn:microsoft.com/office/officeart/2005/8/layout/cycle6"/>
    <dgm:cxn modelId="{933B65EE-8951-40E0-95F6-B24D14C6DCA7}" srcId="{FFFCA3BC-568A-4B1B-89C0-CF068F072AB3}" destId="{A5BB99CD-B0AD-4275-9FBC-BE3FEA58FC30}" srcOrd="0" destOrd="0" parTransId="{164C04ED-9584-4CA0-9FB2-BDF46821EF0E}" sibTransId="{9F9D134F-2B26-4692-9DBB-9C0DA3298DFA}"/>
    <dgm:cxn modelId="{C6F69DFE-3730-4ED8-9097-F913ECE0EE35}" type="presParOf" srcId="{6E4998AD-68C3-4D6A-BD89-C77A8E70D320}" destId="{D52602B5-D413-4262-AF73-1147D0523AE6}" srcOrd="0" destOrd="0" presId="urn:microsoft.com/office/officeart/2005/8/layout/cycle6"/>
    <dgm:cxn modelId="{04FC17C0-27A5-4E47-BD17-58B302DA6EDD}" type="presParOf" srcId="{6E4998AD-68C3-4D6A-BD89-C77A8E70D320}" destId="{91F59DFE-5582-4F12-8980-A7E4F54C4B99}" srcOrd="1" destOrd="0" presId="urn:microsoft.com/office/officeart/2005/8/layout/cycle6"/>
    <dgm:cxn modelId="{FE2E04DB-2DD0-4D4E-93CF-6B8CD6F1EF2C}" type="presParOf" srcId="{6E4998AD-68C3-4D6A-BD89-C77A8E70D320}" destId="{70B86485-4556-4330-AC13-19033AE7B332}" srcOrd="2" destOrd="0" presId="urn:microsoft.com/office/officeart/2005/8/layout/cycle6"/>
    <dgm:cxn modelId="{83D02423-496A-47E6-9ED4-97029FFB0D5D}" type="presParOf" srcId="{6E4998AD-68C3-4D6A-BD89-C77A8E70D320}" destId="{6E3F8ACA-B04A-415C-A960-A1DA2CB35470}" srcOrd="3" destOrd="0" presId="urn:microsoft.com/office/officeart/2005/8/layout/cycle6"/>
    <dgm:cxn modelId="{CDD531C1-B42B-4DF3-AA25-126F9206F849}" type="presParOf" srcId="{6E4998AD-68C3-4D6A-BD89-C77A8E70D320}" destId="{D91EC348-05E2-46EF-B83D-D7F476FDA12C}" srcOrd="4" destOrd="0" presId="urn:microsoft.com/office/officeart/2005/8/layout/cycle6"/>
    <dgm:cxn modelId="{024A29D9-FF02-4BFF-A23D-8ECB99F9053B}" type="presParOf" srcId="{6E4998AD-68C3-4D6A-BD89-C77A8E70D320}" destId="{C4C87715-63F2-45A1-AEAF-4CCFA22DD9BF}" srcOrd="5" destOrd="0" presId="urn:microsoft.com/office/officeart/2005/8/layout/cycle6"/>
    <dgm:cxn modelId="{4222ED79-FC6B-4309-BAD7-26E8B7593772}" type="presParOf" srcId="{6E4998AD-68C3-4D6A-BD89-C77A8E70D320}" destId="{1AFF7FC7-28BB-4852-923D-1D2DF6D9ED82}" srcOrd="6" destOrd="0" presId="urn:microsoft.com/office/officeart/2005/8/layout/cycle6"/>
    <dgm:cxn modelId="{31AA5DDB-D4C5-485E-A458-5E5A83346387}" type="presParOf" srcId="{6E4998AD-68C3-4D6A-BD89-C77A8E70D320}" destId="{B77B2E64-4A21-45D0-AFC3-4C542384E090}" srcOrd="7" destOrd="0" presId="urn:microsoft.com/office/officeart/2005/8/layout/cycle6"/>
    <dgm:cxn modelId="{488E8877-542A-43F9-9E15-A9D3CB74FC95}" type="presParOf" srcId="{6E4998AD-68C3-4D6A-BD89-C77A8E70D320}" destId="{2F255843-F0C7-4EC7-A6D3-1848DBA7ADBB}" srcOrd="8" destOrd="0" presId="urn:microsoft.com/office/officeart/2005/8/layout/cycle6"/>
    <dgm:cxn modelId="{EB2B0686-C146-41B6-8924-7EAE3D7C43FD}" type="presParOf" srcId="{6E4998AD-68C3-4D6A-BD89-C77A8E70D320}" destId="{ADF1CD78-CF71-42D5-B739-ACDAB0205F17}" srcOrd="9" destOrd="0" presId="urn:microsoft.com/office/officeart/2005/8/layout/cycle6"/>
    <dgm:cxn modelId="{234A34B2-B126-47AC-A8A5-9689EEE23638}" type="presParOf" srcId="{6E4998AD-68C3-4D6A-BD89-C77A8E70D320}" destId="{8E823579-5246-4ABB-B527-4C79028C1B48}" srcOrd="10" destOrd="0" presId="urn:microsoft.com/office/officeart/2005/8/layout/cycle6"/>
    <dgm:cxn modelId="{D4FE7EF1-4D4F-4C5D-B1AB-5365F059E7B7}" type="presParOf" srcId="{6E4998AD-68C3-4D6A-BD89-C77A8E70D320}" destId="{60AE8243-5087-4DFD-A19D-C793079379C3}"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E5AA0BD-21BE-485A-9045-CEE01518DCE9}"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MX"/>
        </a:p>
      </dgm:t>
    </dgm:pt>
    <dgm:pt modelId="{D0C8BAC7-8246-4934-A687-B2FF09676ACB}">
      <dgm:prSet phldrT="[Texto]" custT="1"/>
      <dgm:spPr>
        <a:solidFill>
          <a:schemeClr val="accent2">
            <a:lumMod val="20000"/>
            <a:lumOff val="80000"/>
          </a:schemeClr>
        </a:solidFill>
      </dgm:spPr>
      <dgm:t>
        <a:bodyPr/>
        <a:lstStyle/>
        <a:p>
          <a:r>
            <a:rPr lang="es-MX" sz="1900" b="1"/>
            <a:t>Acceso a Juez imparcial</a:t>
          </a:r>
          <a:endParaRPr lang="es-MX" sz="1900" b="1" dirty="0"/>
        </a:p>
      </dgm:t>
    </dgm:pt>
    <dgm:pt modelId="{26F55BAA-F7E6-4041-B724-EC7230ECC028}" type="parTrans" cxnId="{8E0FB0A2-FC44-4D73-A3E2-36A18381B806}">
      <dgm:prSet/>
      <dgm:spPr/>
      <dgm:t>
        <a:bodyPr/>
        <a:lstStyle/>
        <a:p>
          <a:endParaRPr lang="es-MX" sz="1900"/>
        </a:p>
      </dgm:t>
    </dgm:pt>
    <dgm:pt modelId="{73431FDD-2CF3-4D11-BDA5-C5C9FB66C62D}" type="sibTrans" cxnId="{8E0FB0A2-FC44-4D73-A3E2-36A18381B806}">
      <dgm:prSet/>
      <dgm:spPr/>
      <dgm:t>
        <a:bodyPr/>
        <a:lstStyle/>
        <a:p>
          <a:endParaRPr lang="es-MX" sz="1900"/>
        </a:p>
      </dgm:t>
    </dgm:pt>
    <dgm:pt modelId="{05CA4AEC-4E43-47C0-A496-A781299467EE}">
      <dgm:prSet phldrT="[Texto]" custT="1"/>
      <dgm:spPr>
        <a:solidFill>
          <a:schemeClr val="accent2">
            <a:lumMod val="20000"/>
            <a:lumOff val="80000"/>
          </a:schemeClr>
        </a:solidFill>
      </dgm:spPr>
      <dgm:t>
        <a:bodyPr/>
        <a:lstStyle/>
        <a:p>
          <a:r>
            <a:rPr lang="es-MX" sz="1900" b="1" dirty="0"/>
            <a:t>Publicidad en los procesos</a:t>
          </a:r>
        </a:p>
      </dgm:t>
    </dgm:pt>
    <dgm:pt modelId="{6F3A1A83-ABAA-4864-A6F3-B3EFA33572F4}" type="parTrans" cxnId="{CF5CC3D1-F8D4-4EA0-B124-57B168604D05}">
      <dgm:prSet/>
      <dgm:spPr/>
      <dgm:t>
        <a:bodyPr/>
        <a:lstStyle/>
        <a:p>
          <a:endParaRPr lang="es-MX" sz="1900"/>
        </a:p>
      </dgm:t>
    </dgm:pt>
    <dgm:pt modelId="{6D26B3AB-FB04-4874-8229-6C176B99F17C}" type="sibTrans" cxnId="{CF5CC3D1-F8D4-4EA0-B124-57B168604D05}">
      <dgm:prSet/>
      <dgm:spPr/>
      <dgm:t>
        <a:bodyPr/>
        <a:lstStyle/>
        <a:p>
          <a:endParaRPr lang="es-MX" sz="1900"/>
        </a:p>
      </dgm:t>
    </dgm:pt>
    <dgm:pt modelId="{A40F8810-740C-4A30-B48D-A31F63E29034}">
      <dgm:prSet phldrT="[Texto]" custT="1"/>
      <dgm:spPr>
        <a:solidFill>
          <a:schemeClr val="accent2">
            <a:lumMod val="20000"/>
            <a:lumOff val="80000"/>
          </a:schemeClr>
        </a:solidFill>
      </dgm:spPr>
      <dgm:t>
        <a:bodyPr/>
        <a:lstStyle/>
        <a:p>
          <a:r>
            <a:rPr lang="es-MX" sz="1900" b="1"/>
            <a:t>Asistencia o asesoramiento</a:t>
          </a:r>
          <a:endParaRPr lang="es-MX" sz="1900" b="1" dirty="0"/>
        </a:p>
      </dgm:t>
    </dgm:pt>
    <dgm:pt modelId="{FCA05AAA-7247-41D8-8638-518CFEDBF0B5}" type="parTrans" cxnId="{44DFE86B-6BF6-4E87-8A7E-722E208AD735}">
      <dgm:prSet/>
      <dgm:spPr/>
      <dgm:t>
        <a:bodyPr/>
        <a:lstStyle/>
        <a:p>
          <a:endParaRPr lang="es-MX" sz="1900"/>
        </a:p>
      </dgm:t>
    </dgm:pt>
    <dgm:pt modelId="{B6A7BE59-34ED-46E0-93F5-5CB6919E2F11}" type="sibTrans" cxnId="{44DFE86B-6BF6-4E87-8A7E-722E208AD735}">
      <dgm:prSet/>
      <dgm:spPr/>
      <dgm:t>
        <a:bodyPr/>
        <a:lstStyle/>
        <a:p>
          <a:endParaRPr lang="es-MX" sz="1900"/>
        </a:p>
      </dgm:t>
    </dgm:pt>
    <dgm:pt modelId="{D813F0E9-5DCF-400E-A31D-43666E28C88B}">
      <dgm:prSet phldrT="[Texto]" custT="1"/>
      <dgm:spPr>
        <a:solidFill>
          <a:schemeClr val="accent2">
            <a:lumMod val="20000"/>
            <a:lumOff val="80000"/>
          </a:schemeClr>
        </a:solidFill>
      </dgm:spPr>
      <dgm:t>
        <a:bodyPr/>
        <a:lstStyle/>
        <a:p>
          <a:r>
            <a:rPr lang="es-MX" sz="1900" b="1"/>
            <a:t>Plazos razonables en el proceso</a:t>
          </a:r>
          <a:endParaRPr lang="es-MX" sz="1900" b="1" dirty="0"/>
        </a:p>
      </dgm:t>
    </dgm:pt>
    <dgm:pt modelId="{BA36F689-4872-4AD7-BDB4-0850B8566217}" type="parTrans" cxnId="{3F5FD5A7-0D10-4C3A-9E95-CB9BC5A40496}">
      <dgm:prSet/>
      <dgm:spPr/>
      <dgm:t>
        <a:bodyPr/>
        <a:lstStyle/>
        <a:p>
          <a:endParaRPr lang="es-MX" sz="1900"/>
        </a:p>
      </dgm:t>
    </dgm:pt>
    <dgm:pt modelId="{9977E635-8FD9-4E45-9CA8-08552EE78836}" type="sibTrans" cxnId="{3F5FD5A7-0D10-4C3A-9E95-CB9BC5A40496}">
      <dgm:prSet/>
      <dgm:spPr/>
      <dgm:t>
        <a:bodyPr/>
        <a:lstStyle/>
        <a:p>
          <a:endParaRPr lang="es-MX" sz="1900"/>
        </a:p>
      </dgm:t>
    </dgm:pt>
    <dgm:pt modelId="{AB6ADCDE-E822-4CBB-B713-2DEF195561FD}">
      <dgm:prSet phldrT="[Texto]" custT="1"/>
      <dgm:spPr>
        <a:solidFill>
          <a:schemeClr val="accent2">
            <a:lumMod val="20000"/>
            <a:lumOff val="80000"/>
          </a:schemeClr>
        </a:solidFill>
      </dgm:spPr>
      <dgm:t>
        <a:bodyPr/>
        <a:lstStyle/>
        <a:p>
          <a:r>
            <a:rPr lang="es-MX" sz="1900" b="1"/>
            <a:t>La posibilidad de ofrecer pruebas</a:t>
          </a:r>
          <a:endParaRPr lang="es-MX" sz="1900" b="1" dirty="0"/>
        </a:p>
      </dgm:t>
    </dgm:pt>
    <dgm:pt modelId="{D6365576-BDAC-4988-9D76-16A0447F14F8}" type="parTrans" cxnId="{F336DBE0-B99E-4602-BF70-6325EF78A1EC}">
      <dgm:prSet/>
      <dgm:spPr/>
      <dgm:t>
        <a:bodyPr/>
        <a:lstStyle/>
        <a:p>
          <a:endParaRPr lang="es-MX" sz="1900"/>
        </a:p>
      </dgm:t>
    </dgm:pt>
    <dgm:pt modelId="{D96F59A8-0552-4165-9ADA-DB1706367C4B}" type="sibTrans" cxnId="{F336DBE0-B99E-4602-BF70-6325EF78A1EC}">
      <dgm:prSet/>
      <dgm:spPr/>
      <dgm:t>
        <a:bodyPr/>
        <a:lstStyle/>
        <a:p>
          <a:endParaRPr lang="es-MX" sz="1900"/>
        </a:p>
      </dgm:t>
    </dgm:pt>
    <dgm:pt modelId="{5079CA56-A5EB-4B3D-B337-A83082BE669B}">
      <dgm:prSet phldrT="[Texto]" custT="1"/>
      <dgm:spPr>
        <a:solidFill>
          <a:schemeClr val="accent2">
            <a:lumMod val="20000"/>
            <a:lumOff val="80000"/>
          </a:schemeClr>
        </a:solidFill>
      </dgm:spPr>
      <dgm:t>
        <a:bodyPr/>
        <a:lstStyle/>
        <a:p>
          <a:r>
            <a:rPr lang="es-MX" sz="1900" b="1"/>
            <a:t>Ejecución de las resoluciones</a:t>
          </a:r>
          <a:endParaRPr lang="es-MX" sz="1900" b="1" dirty="0"/>
        </a:p>
      </dgm:t>
    </dgm:pt>
    <dgm:pt modelId="{592ED756-98F4-4E89-8DA9-4270C60F8A06}" type="parTrans" cxnId="{E336E5F2-A188-45C0-A920-2826E4A0D3A9}">
      <dgm:prSet/>
      <dgm:spPr/>
      <dgm:t>
        <a:bodyPr/>
        <a:lstStyle/>
        <a:p>
          <a:endParaRPr lang="es-MX" sz="1900"/>
        </a:p>
      </dgm:t>
    </dgm:pt>
    <dgm:pt modelId="{BC94BF7E-16EF-43A3-B8DB-0CD98CE6BF01}" type="sibTrans" cxnId="{E336E5F2-A188-45C0-A920-2826E4A0D3A9}">
      <dgm:prSet/>
      <dgm:spPr/>
      <dgm:t>
        <a:bodyPr/>
        <a:lstStyle/>
        <a:p>
          <a:endParaRPr lang="es-MX" sz="1900"/>
        </a:p>
      </dgm:t>
    </dgm:pt>
    <dgm:pt modelId="{486681C6-C914-464F-BF0D-745D1BBFADE8}">
      <dgm:prSet phldrT="[Texto]" custT="1"/>
      <dgm:spPr>
        <a:solidFill>
          <a:schemeClr val="accent2">
            <a:lumMod val="20000"/>
            <a:lumOff val="80000"/>
          </a:schemeClr>
        </a:solidFill>
      </dgm:spPr>
      <dgm:t>
        <a:bodyPr/>
        <a:lstStyle/>
        <a:p>
          <a:r>
            <a:rPr lang="es-MX" sz="1900" b="1"/>
            <a:t>Proceso laboral sin demora excesiva</a:t>
          </a:r>
          <a:endParaRPr lang="es-MX" sz="1900" b="1" dirty="0"/>
        </a:p>
      </dgm:t>
    </dgm:pt>
    <dgm:pt modelId="{E1A47B3D-4E27-4FE8-8E0E-D51C490FCF37}" type="parTrans" cxnId="{CE44B375-C002-4711-8F92-27123094D0C7}">
      <dgm:prSet/>
      <dgm:spPr/>
      <dgm:t>
        <a:bodyPr/>
        <a:lstStyle/>
        <a:p>
          <a:endParaRPr lang="es-MX" sz="1900"/>
        </a:p>
      </dgm:t>
    </dgm:pt>
    <dgm:pt modelId="{7555A726-574D-4D72-82B3-DCD247F4DBAC}" type="sibTrans" cxnId="{CE44B375-C002-4711-8F92-27123094D0C7}">
      <dgm:prSet/>
      <dgm:spPr/>
      <dgm:t>
        <a:bodyPr/>
        <a:lstStyle/>
        <a:p>
          <a:endParaRPr lang="es-MX" sz="1900"/>
        </a:p>
      </dgm:t>
    </dgm:pt>
    <dgm:pt modelId="{06E99C22-5CEE-4C89-9B17-6746970809AE}" type="pres">
      <dgm:prSet presAssocID="{6E5AA0BD-21BE-485A-9045-CEE01518DCE9}" presName="Name0" presStyleCnt="0">
        <dgm:presLayoutVars>
          <dgm:chMax val="7"/>
          <dgm:chPref val="7"/>
          <dgm:dir/>
        </dgm:presLayoutVars>
      </dgm:prSet>
      <dgm:spPr/>
      <dgm:t>
        <a:bodyPr/>
        <a:lstStyle/>
        <a:p>
          <a:endParaRPr lang="es-MX"/>
        </a:p>
      </dgm:t>
    </dgm:pt>
    <dgm:pt modelId="{A55DDBD3-9BF4-481E-BDEC-04577F5B2928}" type="pres">
      <dgm:prSet presAssocID="{6E5AA0BD-21BE-485A-9045-CEE01518DCE9}" presName="Name1" presStyleCnt="0"/>
      <dgm:spPr/>
    </dgm:pt>
    <dgm:pt modelId="{3F17B102-DE46-402B-AE1E-0B0CAC527157}" type="pres">
      <dgm:prSet presAssocID="{6E5AA0BD-21BE-485A-9045-CEE01518DCE9}" presName="cycle" presStyleCnt="0"/>
      <dgm:spPr/>
    </dgm:pt>
    <dgm:pt modelId="{0884217D-21FE-4B4C-A8D1-C8C0F8FD5CF6}" type="pres">
      <dgm:prSet presAssocID="{6E5AA0BD-21BE-485A-9045-CEE01518DCE9}" presName="srcNode" presStyleLbl="node1" presStyleIdx="0" presStyleCnt="7"/>
      <dgm:spPr/>
    </dgm:pt>
    <dgm:pt modelId="{98F6CA07-6246-4CA3-8777-714CAC3901C4}" type="pres">
      <dgm:prSet presAssocID="{6E5AA0BD-21BE-485A-9045-CEE01518DCE9}" presName="conn" presStyleLbl="parChTrans1D2" presStyleIdx="0" presStyleCnt="1"/>
      <dgm:spPr/>
      <dgm:t>
        <a:bodyPr/>
        <a:lstStyle/>
        <a:p>
          <a:endParaRPr lang="es-MX"/>
        </a:p>
      </dgm:t>
    </dgm:pt>
    <dgm:pt modelId="{A1994EFF-5DE5-4904-903B-0EB7CC4B67AE}" type="pres">
      <dgm:prSet presAssocID="{6E5AA0BD-21BE-485A-9045-CEE01518DCE9}" presName="extraNode" presStyleLbl="node1" presStyleIdx="0" presStyleCnt="7"/>
      <dgm:spPr/>
    </dgm:pt>
    <dgm:pt modelId="{7F6A2EB5-AA83-44CE-8EA1-F718AA4DE82E}" type="pres">
      <dgm:prSet presAssocID="{6E5AA0BD-21BE-485A-9045-CEE01518DCE9}" presName="dstNode" presStyleLbl="node1" presStyleIdx="0" presStyleCnt="7"/>
      <dgm:spPr/>
    </dgm:pt>
    <dgm:pt modelId="{DC1504BC-17E5-422C-843E-7256EB6E3E25}" type="pres">
      <dgm:prSet presAssocID="{D0C8BAC7-8246-4934-A687-B2FF09676ACB}" presName="text_1" presStyleLbl="node1" presStyleIdx="0" presStyleCnt="7">
        <dgm:presLayoutVars>
          <dgm:bulletEnabled val="1"/>
        </dgm:presLayoutVars>
      </dgm:prSet>
      <dgm:spPr/>
      <dgm:t>
        <a:bodyPr/>
        <a:lstStyle/>
        <a:p>
          <a:endParaRPr lang="es-MX"/>
        </a:p>
      </dgm:t>
    </dgm:pt>
    <dgm:pt modelId="{3297B9CF-EF9B-43AF-B7D9-E79C5FEF8442}" type="pres">
      <dgm:prSet presAssocID="{D0C8BAC7-8246-4934-A687-B2FF09676ACB}" presName="accent_1" presStyleCnt="0"/>
      <dgm:spPr/>
    </dgm:pt>
    <dgm:pt modelId="{A4E8DD40-2B79-414A-AFCF-F9B04A89CCD3}" type="pres">
      <dgm:prSet presAssocID="{D0C8BAC7-8246-4934-A687-B2FF09676ACB}" presName="accentRepeatNode" presStyleLbl="solidFgAcc1" presStyleIdx="0" presStyleCnt="7"/>
      <dgm:spPr>
        <a:solidFill>
          <a:schemeClr val="accent2">
            <a:lumMod val="60000"/>
            <a:lumOff val="40000"/>
          </a:schemeClr>
        </a:solidFill>
      </dgm:spPr>
    </dgm:pt>
    <dgm:pt modelId="{21DF6D65-9033-4732-9BC6-9D3045AA7E29}" type="pres">
      <dgm:prSet presAssocID="{05CA4AEC-4E43-47C0-A496-A781299467EE}" presName="text_2" presStyleLbl="node1" presStyleIdx="1" presStyleCnt="7">
        <dgm:presLayoutVars>
          <dgm:bulletEnabled val="1"/>
        </dgm:presLayoutVars>
      </dgm:prSet>
      <dgm:spPr/>
      <dgm:t>
        <a:bodyPr/>
        <a:lstStyle/>
        <a:p>
          <a:endParaRPr lang="es-MX"/>
        </a:p>
      </dgm:t>
    </dgm:pt>
    <dgm:pt modelId="{0FA93A7E-F220-48B6-97C5-35DC3CD69338}" type="pres">
      <dgm:prSet presAssocID="{05CA4AEC-4E43-47C0-A496-A781299467EE}" presName="accent_2" presStyleCnt="0"/>
      <dgm:spPr/>
    </dgm:pt>
    <dgm:pt modelId="{F0360F72-842C-4D5B-8D26-95683FCECF5E}" type="pres">
      <dgm:prSet presAssocID="{05CA4AEC-4E43-47C0-A496-A781299467EE}" presName="accentRepeatNode" presStyleLbl="solidFgAcc1" presStyleIdx="1" presStyleCnt="7"/>
      <dgm:spPr>
        <a:solidFill>
          <a:schemeClr val="accent2">
            <a:lumMod val="60000"/>
            <a:lumOff val="40000"/>
          </a:schemeClr>
        </a:solidFill>
      </dgm:spPr>
    </dgm:pt>
    <dgm:pt modelId="{DB28E6D7-CA81-4A55-BF5D-9693C7C82AF4}" type="pres">
      <dgm:prSet presAssocID="{A40F8810-740C-4A30-B48D-A31F63E29034}" presName="text_3" presStyleLbl="node1" presStyleIdx="2" presStyleCnt="7">
        <dgm:presLayoutVars>
          <dgm:bulletEnabled val="1"/>
        </dgm:presLayoutVars>
      </dgm:prSet>
      <dgm:spPr/>
      <dgm:t>
        <a:bodyPr/>
        <a:lstStyle/>
        <a:p>
          <a:endParaRPr lang="es-MX"/>
        </a:p>
      </dgm:t>
    </dgm:pt>
    <dgm:pt modelId="{F4C909C1-4877-4059-B2E6-EC95E06A50CA}" type="pres">
      <dgm:prSet presAssocID="{A40F8810-740C-4A30-B48D-A31F63E29034}" presName="accent_3" presStyleCnt="0"/>
      <dgm:spPr/>
    </dgm:pt>
    <dgm:pt modelId="{9975BBDA-7926-486B-BE17-CC0AB73EE9DE}" type="pres">
      <dgm:prSet presAssocID="{A40F8810-740C-4A30-B48D-A31F63E29034}" presName="accentRepeatNode" presStyleLbl="solidFgAcc1" presStyleIdx="2" presStyleCnt="7"/>
      <dgm:spPr>
        <a:solidFill>
          <a:schemeClr val="accent2">
            <a:lumMod val="60000"/>
            <a:lumOff val="40000"/>
          </a:schemeClr>
        </a:solidFill>
      </dgm:spPr>
    </dgm:pt>
    <dgm:pt modelId="{186EDC4A-68BE-4E1A-A117-EB9927A459B6}" type="pres">
      <dgm:prSet presAssocID="{D813F0E9-5DCF-400E-A31D-43666E28C88B}" presName="text_4" presStyleLbl="node1" presStyleIdx="3" presStyleCnt="7">
        <dgm:presLayoutVars>
          <dgm:bulletEnabled val="1"/>
        </dgm:presLayoutVars>
      </dgm:prSet>
      <dgm:spPr/>
      <dgm:t>
        <a:bodyPr/>
        <a:lstStyle/>
        <a:p>
          <a:endParaRPr lang="es-MX"/>
        </a:p>
      </dgm:t>
    </dgm:pt>
    <dgm:pt modelId="{E5C85423-1504-45D0-A74D-6B5B0679CAD6}" type="pres">
      <dgm:prSet presAssocID="{D813F0E9-5DCF-400E-A31D-43666E28C88B}" presName="accent_4" presStyleCnt="0"/>
      <dgm:spPr/>
    </dgm:pt>
    <dgm:pt modelId="{5A9722BA-3359-4D17-9651-9B390E547B51}" type="pres">
      <dgm:prSet presAssocID="{D813F0E9-5DCF-400E-A31D-43666E28C88B}" presName="accentRepeatNode" presStyleLbl="solidFgAcc1" presStyleIdx="3" presStyleCnt="7"/>
      <dgm:spPr>
        <a:solidFill>
          <a:schemeClr val="accent2">
            <a:lumMod val="60000"/>
            <a:lumOff val="40000"/>
          </a:schemeClr>
        </a:solidFill>
      </dgm:spPr>
    </dgm:pt>
    <dgm:pt modelId="{CDB14FAB-5901-4EB9-90AA-482F87017DE3}" type="pres">
      <dgm:prSet presAssocID="{AB6ADCDE-E822-4CBB-B713-2DEF195561FD}" presName="text_5" presStyleLbl="node1" presStyleIdx="4" presStyleCnt="7">
        <dgm:presLayoutVars>
          <dgm:bulletEnabled val="1"/>
        </dgm:presLayoutVars>
      </dgm:prSet>
      <dgm:spPr/>
      <dgm:t>
        <a:bodyPr/>
        <a:lstStyle/>
        <a:p>
          <a:endParaRPr lang="es-MX"/>
        </a:p>
      </dgm:t>
    </dgm:pt>
    <dgm:pt modelId="{0D971673-31CF-46AC-8594-806348815F88}" type="pres">
      <dgm:prSet presAssocID="{AB6ADCDE-E822-4CBB-B713-2DEF195561FD}" presName="accent_5" presStyleCnt="0"/>
      <dgm:spPr/>
    </dgm:pt>
    <dgm:pt modelId="{D16DC501-F22E-4158-974D-6C4EDB3087EA}" type="pres">
      <dgm:prSet presAssocID="{AB6ADCDE-E822-4CBB-B713-2DEF195561FD}" presName="accentRepeatNode" presStyleLbl="solidFgAcc1" presStyleIdx="4" presStyleCnt="7"/>
      <dgm:spPr>
        <a:solidFill>
          <a:schemeClr val="accent2">
            <a:lumMod val="60000"/>
            <a:lumOff val="40000"/>
          </a:schemeClr>
        </a:solidFill>
      </dgm:spPr>
    </dgm:pt>
    <dgm:pt modelId="{ABC52B17-799F-488B-894D-26B774EA0662}" type="pres">
      <dgm:prSet presAssocID="{5079CA56-A5EB-4B3D-B337-A83082BE669B}" presName="text_6" presStyleLbl="node1" presStyleIdx="5" presStyleCnt="7">
        <dgm:presLayoutVars>
          <dgm:bulletEnabled val="1"/>
        </dgm:presLayoutVars>
      </dgm:prSet>
      <dgm:spPr/>
      <dgm:t>
        <a:bodyPr/>
        <a:lstStyle/>
        <a:p>
          <a:endParaRPr lang="es-MX"/>
        </a:p>
      </dgm:t>
    </dgm:pt>
    <dgm:pt modelId="{82BB0DE7-3394-4239-8B06-40876309B103}" type="pres">
      <dgm:prSet presAssocID="{5079CA56-A5EB-4B3D-B337-A83082BE669B}" presName="accent_6" presStyleCnt="0"/>
      <dgm:spPr/>
    </dgm:pt>
    <dgm:pt modelId="{20166F49-0D2F-491E-B640-123C3D272CFD}" type="pres">
      <dgm:prSet presAssocID="{5079CA56-A5EB-4B3D-B337-A83082BE669B}" presName="accentRepeatNode" presStyleLbl="solidFgAcc1" presStyleIdx="5" presStyleCnt="7"/>
      <dgm:spPr>
        <a:solidFill>
          <a:schemeClr val="accent2">
            <a:lumMod val="60000"/>
            <a:lumOff val="40000"/>
          </a:schemeClr>
        </a:solidFill>
      </dgm:spPr>
    </dgm:pt>
    <dgm:pt modelId="{A40F22BB-D56A-41FC-9EAD-1AED499483CF}" type="pres">
      <dgm:prSet presAssocID="{486681C6-C914-464F-BF0D-745D1BBFADE8}" presName="text_7" presStyleLbl="node1" presStyleIdx="6" presStyleCnt="7">
        <dgm:presLayoutVars>
          <dgm:bulletEnabled val="1"/>
        </dgm:presLayoutVars>
      </dgm:prSet>
      <dgm:spPr/>
      <dgm:t>
        <a:bodyPr/>
        <a:lstStyle/>
        <a:p>
          <a:endParaRPr lang="es-MX"/>
        </a:p>
      </dgm:t>
    </dgm:pt>
    <dgm:pt modelId="{C65CBF6E-BBD4-4D32-9491-E9745D97B686}" type="pres">
      <dgm:prSet presAssocID="{486681C6-C914-464F-BF0D-745D1BBFADE8}" presName="accent_7" presStyleCnt="0"/>
      <dgm:spPr/>
    </dgm:pt>
    <dgm:pt modelId="{723F2CD5-F357-4095-BA79-865010126802}" type="pres">
      <dgm:prSet presAssocID="{486681C6-C914-464F-BF0D-745D1BBFADE8}" presName="accentRepeatNode" presStyleLbl="solidFgAcc1" presStyleIdx="6" presStyleCnt="7"/>
      <dgm:spPr>
        <a:solidFill>
          <a:schemeClr val="accent2">
            <a:lumMod val="60000"/>
            <a:lumOff val="40000"/>
          </a:schemeClr>
        </a:solidFill>
      </dgm:spPr>
    </dgm:pt>
  </dgm:ptLst>
  <dgm:cxnLst>
    <dgm:cxn modelId="{CF5CC3D1-F8D4-4EA0-B124-57B168604D05}" srcId="{6E5AA0BD-21BE-485A-9045-CEE01518DCE9}" destId="{05CA4AEC-4E43-47C0-A496-A781299467EE}" srcOrd="1" destOrd="0" parTransId="{6F3A1A83-ABAA-4864-A6F3-B3EFA33572F4}" sibTransId="{6D26B3AB-FB04-4874-8229-6C176B99F17C}"/>
    <dgm:cxn modelId="{EA71479E-53C1-4696-9C1E-F2A21F8F5ADB}" type="presOf" srcId="{486681C6-C914-464F-BF0D-745D1BBFADE8}" destId="{A40F22BB-D56A-41FC-9EAD-1AED499483CF}" srcOrd="0" destOrd="0" presId="urn:microsoft.com/office/officeart/2008/layout/VerticalCurvedList"/>
    <dgm:cxn modelId="{CDC7F8DC-E1F1-4B24-9ED7-9660E8728BE2}" type="presOf" srcId="{05CA4AEC-4E43-47C0-A496-A781299467EE}" destId="{21DF6D65-9033-4732-9BC6-9D3045AA7E29}" srcOrd="0" destOrd="0" presId="urn:microsoft.com/office/officeart/2008/layout/VerticalCurvedList"/>
    <dgm:cxn modelId="{CE44B375-C002-4711-8F92-27123094D0C7}" srcId="{6E5AA0BD-21BE-485A-9045-CEE01518DCE9}" destId="{486681C6-C914-464F-BF0D-745D1BBFADE8}" srcOrd="6" destOrd="0" parTransId="{E1A47B3D-4E27-4FE8-8E0E-D51C490FCF37}" sibTransId="{7555A726-574D-4D72-82B3-DCD247F4DBAC}"/>
    <dgm:cxn modelId="{F43FCBF3-3E63-4479-B9AD-DAFA7B6B305F}" type="presOf" srcId="{AB6ADCDE-E822-4CBB-B713-2DEF195561FD}" destId="{CDB14FAB-5901-4EB9-90AA-482F87017DE3}" srcOrd="0" destOrd="0" presId="urn:microsoft.com/office/officeart/2008/layout/VerticalCurvedList"/>
    <dgm:cxn modelId="{27395FB9-3E80-4B44-BC99-7E4FDFB08C79}" type="presOf" srcId="{6E5AA0BD-21BE-485A-9045-CEE01518DCE9}" destId="{06E99C22-5CEE-4C89-9B17-6746970809AE}" srcOrd="0" destOrd="0" presId="urn:microsoft.com/office/officeart/2008/layout/VerticalCurvedList"/>
    <dgm:cxn modelId="{C5BFD44C-E628-449F-BB47-4DA3B7C3F41C}" type="presOf" srcId="{A40F8810-740C-4A30-B48D-A31F63E29034}" destId="{DB28E6D7-CA81-4A55-BF5D-9693C7C82AF4}" srcOrd="0" destOrd="0" presId="urn:microsoft.com/office/officeart/2008/layout/VerticalCurvedList"/>
    <dgm:cxn modelId="{8E0FB0A2-FC44-4D73-A3E2-36A18381B806}" srcId="{6E5AA0BD-21BE-485A-9045-CEE01518DCE9}" destId="{D0C8BAC7-8246-4934-A687-B2FF09676ACB}" srcOrd="0" destOrd="0" parTransId="{26F55BAA-F7E6-4041-B724-EC7230ECC028}" sibTransId="{73431FDD-2CF3-4D11-BDA5-C5C9FB66C62D}"/>
    <dgm:cxn modelId="{F336DBE0-B99E-4602-BF70-6325EF78A1EC}" srcId="{6E5AA0BD-21BE-485A-9045-CEE01518DCE9}" destId="{AB6ADCDE-E822-4CBB-B713-2DEF195561FD}" srcOrd="4" destOrd="0" parTransId="{D6365576-BDAC-4988-9D76-16A0447F14F8}" sibTransId="{D96F59A8-0552-4165-9ADA-DB1706367C4B}"/>
    <dgm:cxn modelId="{52DD39CA-1E9D-47AD-BBFE-3D3D46DA533F}" type="presOf" srcId="{73431FDD-2CF3-4D11-BDA5-C5C9FB66C62D}" destId="{98F6CA07-6246-4CA3-8777-714CAC3901C4}" srcOrd="0" destOrd="0" presId="urn:microsoft.com/office/officeart/2008/layout/VerticalCurvedList"/>
    <dgm:cxn modelId="{1862BB35-9C3C-4CC2-8837-01366B02E222}" type="presOf" srcId="{D813F0E9-5DCF-400E-A31D-43666E28C88B}" destId="{186EDC4A-68BE-4E1A-A117-EB9927A459B6}" srcOrd="0" destOrd="0" presId="urn:microsoft.com/office/officeart/2008/layout/VerticalCurvedList"/>
    <dgm:cxn modelId="{E336E5F2-A188-45C0-A920-2826E4A0D3A9}" srcId="{6E5AA0BD-21BE-485A-9045-CEE01518DCE9}" destId="{5079CA56-A5EB-4B3D-B337-A83082BE669B}" srcOrd="5" destOrd="0" parTransId="{592ED756-98F4-4E89-8DA9-4270C60F8A06}" sibTransId="{BC94BF7E-16EF-43A3-B8DB-0CD98CE6BF01}"/>
    <dgm:cxn modelId="{3F5FD5A7-0D10-4C3A-9E95-CB9BC5A40496}" srcId="{6E5AA0BD-21BE-485A-9045-CEE01518DCE9}" destId="{D813F0E9-5DCF-400E-A31D-43666E28C88B}" srcOrd="3" destOrd="0" parTransId="{BA36F689-4872-4AD7-BDB4-0850B8566217}" sibTransId="{9977E635-8FD9-4E45-9CA8-08552EE78836}"/>
    <dgm:cxn modelId="{285F5FBC-4860-44C6-8762-88CCC2A4B4BC}" type="presOf" srcId="{D0C8BAC7-8246-4934-A687-B2FF09676ACB}" destId="{DC1504BC-17E5-422C-843E-7256EB6E3E25}" srcOrd="0" destOrd="0" presId="urn:microsoft.com/office/officeart/2008/layout/VerticalCurvedList"/>
    <dgm:cxn modelId="{37023D44-A4F6-4C5B-A69C-92D405F9E4A2}" type="presOf" srcId="{5079CA56-A5EB-4B3D-B337-A83082BE669B}" destId="{ABC52B17-799F-488B-894D-26B774EA0662}" srcOrd="0" destOrd="0" presId="urn:microsoft.com/office/officeart/2008/layout/VerticalCurvedList"/>
    <dgm:cxn modelId="{44DFE86B-6BF6-4E87-8A7E-722E208AD735}" srcId="{6E5AA0BD-21BE-485A-9045-CEE01518DCE9}" destId="{A40F8810-740C-4A30-B48D-A31F63E29034}" srcOrd="2" destOrd="0" parTransId="{FCA05AAA-7247-41D8-8638-518CFEDBF0B5}" sibTransId="{B6A7BE59-34ED-46E0-93F5-5CB6919E2F11}"/>
    <dgm:cxn modelId="{FB5CCE97-606C-4BDA-97DF-C404617A97C3}" type="presParOf" srcId="{06E99C22-5CEE-4C89-9B17-6746970809AE}" destId="{A55DDBD3-9BF4-481E-BDEC-04577F5B2928}" srcOrd="0" destOrd="0" presId="urn:microsoft.com/office/officeart/2008/layout/VerticalCurvedList"/>
    <dgm:cxn modelId="{82106522-0E41-4B62-B5F3-E883574C74D7}" type="presParOf" srcId="{A55DDBD3-9BF4-481E-BDEC-04577F5B2928}" destId="{3F17B102-DE46-402B-AE1E-0B0CAC527157}" srcOrd="0" destOrd="0" presId="urn:microsoft.com/office/officeart/2008/layout/VerticalCurvedList"/>
    <dgm:cxn modelId="{1062F2CD-7127-4FD2-AC3C-B538728BFB16}" type="presParOf" srcId="{3F17B102-DE46-402B-AE1E-0B0CAC527157}" destId="{0884217D-21FE-4B4C-A8D1-C8C0F8FD5CF6}" srcOrd="0" destOrd="0" presId="urn:microsoft.com/office/officeart/2008/layout/VerticalCurvedList"/>
    <dgm:cxn modelId="{4BB6C587-E0D1-46FC-9F36-1465666EAF50}" type="presParOf" srcId="{3F17B102-DE46-402B-AE1E-0B0CAC527157}" destId="{98F6CA07-6246-4CA3-8777-714CAC3901C4}" srcOrd="1" destOrd="0" presId="urn:microsoft.com/office/officeart/2008/layout/VerticalCurvedList"/>
    <dgm:cxn modelId="{968A6877-5A14-4FA5-8BAB-48BA4E0E6C2B}" type="presParOf" srcId="{3F17B102-DE46-402B-AE1E-0B0CAC527157}" destId="{A1994EFF-5DE5-4904-903B-0EB7CC4B67AE}" srcOrd="2" destOrd="0" presId="urn:microsoft.com/office/officeart/2008/layout/VerticalCurvedList"/>
    <dgm:cxn modelId="{A0E2D618-3074-458F-B232-A130BE6AF286}" type="presParOf" srcId="{3F17B102-DE46-402B-AE1E-0B0CAC527157}" destId="{7F6A2EB5-AA83-44CE-8EA1-F718AA4DE82E}" srcOrd="3" destOrd="0" presId="urn:microsoft.com/office/officeart/2008/layout/VerticalCurvedList"/>
    <dgm:cxn modelId="{B4E58BE7-5D31-4559-9A7D-755F59ED004A}" type="presParOf" srcId="{A55DDBD3-9BF4-481E-BDEC-04577F5B2928}" destId="{DC1504BC-17E5-422C-843E-7256EB6E3E25}" srcOrd="1" destOrd="0" presId="urn:microsoft.com/office/officeart/2008/layout/VerticalCurvedList"/>
    <dgm:cxn modelId="{75A29C00-38B9-4897-BD6E-05A80D421C90}" type="presParOf" srcId="{A55DDBD3-9BF4-481E-BDEC-04577F5B2928}" destId="{3297B9CF-EF9B-43AF-B7D9-E79C5FEF8442}" srcOrd="2" destOrd="0" presId="urn:microsoft.com/office/officeart/2008/layout/VerticalCurvedList"/>
    <dgm:cxn modelId="{FE886610-E97B-4386-810D-B347A4A09CFE}" type="presParOf" srcId="{3297B9CF-EF9B-43AF-B7D9-E79C5FEF8442}" destId="{A4E8DD40-2B79-414A-AFCF-F9B04A89CCD3}" srcOrd="0" destOrd="0" presId="urn:microsoft.com/office/officeart/2008/layout/VerticalCurvedList"/>
    <dgm:cxn modelId="{A87F7F59-4493-45F8-8878-26C0C8260305}" type="presParOf" srcId="{A55DDBD3-9BF4-481E-BDEC-04577F5B2928}" destId="{21DF6D65-9033-4732-9BC6-9D3045AA7E29}" srcOrd="3" destOrd="0" presId="urn:microsoft.com/office/officeart/2008/layout/VerticalCurvedList"/>
    <dgm:cxn modelId="{13D334C6-D26E-4CC6-A3C3-3093ECABFFD6}" type="presParOf" srcId="{A55DDBD3-9BF4-481E-BDEC-04577F5B2928}" destId="{0FA93A7E-F220-48B6-97C5-35DC3CD69338}" srcOrd="4" destOrd="0" presId="urn:microsoft.com/office/officeart/2008/layout/VerticalCurvedList"/>
    <dgm:cxn modelId="{7855A337-BD46-4A94-84F7-1CACD4CC63AA}" type="presParOf" srcId="{0FA93A7E-F220-48B6-97C5-35DC3CD69338}" destId="{F0360F72-842C-4D5B-8D26-95683FCECF5E}" srcOrd="0" destOrd="0" presId="urn:microsoft.com/office/officeart/2008/layout/VerticalCurvedList"/>
    <dgm:cxn modelId="{B13BE99E-B0D6-41BC-9C52-429841F64668}" type="presParOf" srcId="{A55DDBD3-9BF4-481E-BDEC-04577F5B2928}" destId="{DB28E6D7-CA81-4A55-BF5D-9693C7C82AF4}" srcOrd="5" destOrd="0" presId="urn:microsoft.com/office/officeart/2008/layout/VerticalCurvedList"/>
    <dgm:cxn modelId="{591A91CD-6DD5-49E6-8AE2-337090A5B6DB}" type="presParOf" srcId="{A55DDBD3-9BF4-481E-BDEC-04577F5B2928}" destId="{F4C909C1-4877-4059-B2E6-EC95E06A50CA}" srcOrd="6" destOrd="0" presId="urn:microsoft.com/office/officeart/2008/layout/VerticalCurvedList"/>
    <dgm:cxn modelId="{035EB5B3-21E8-4941-BBE6-3D78CFEDEF82}" type="presParOf" srcId="{F4C909C1-4877-4059-B2E6-EC95E06A50CA}" destId="{9975BBDA-7926-486B-BE17-CC0AB73EE9DE}" srcOrd="0" destOrd="0" presId="urn:microsoft.com/office/officeart/2008/layout/VerticalCurvedList"/>
    <dgm:cxn modelId="{EFCC3F08-326D-458F-9F06-3E23834A4764}" type="presParOf" srcId="{A55DDBD3-9BF4-481E-BDEC-04577F5B2928}" destId="{186EDC4A-68BE-4E1A-A117-EB9927A459B6}" srcOrd="7" destOrd="0" presId="urn:microsoft.com/office/officeart/2008/layout/VerticalCurvedList"/>
    <dgm:cxn modelId="{1B4684D5-DF54-43F0-AB6D-79A29C5D4A23}" type="presParOf" srcId="{A55DDBD3-9BF4-481E-BDEC-04577F5B2928}" destId="{E5C85423-1504-45D0-A74D-6B5B0679CAD6}" srcOrd="8" destOrd="0" presId="urn:microsoft.com/office/officeart/2008/layout/VerticalCurvedList"/>
    <dgm:cxn modelId="{07B9D116-8A2A-4519-9EB3-CD7B5F525CC0}" type="presParOf" srcId="{E5C85423-1504-45D0-A74D-6B5B0679CAD6}" destId="{5A9722BA-3359-4D17-9651-9B390E547B51}" srcOrd="0" destOrd="0" presId="urn:microsoft.com/office/officeart/2008/layout/VerticalCurvedList"/>
    <dgm:cxn modelId="{DB1BE7A2-BE57-4E3A-AA78-50EC51492C8D}" type="presParOf" srcId="{A55DDBD3-9BF4-481E-BDEC-04577F5B2928}" destId="{CDB14FAB-5901-4EB9-90AA-482F87017DE3}" srcOrd="9" destOrd="0" presId="urn:microsoft.com/office/officeart/2008/layout/VerticalCurvedList"/>
    <dgm:cxn modelId="{9A2514E8-028B-47AD-A53F-E9BEB59C1399}" type="presParOf" srcId="{A55DDBD3-9BF4-481E-BDEC-04577F5B2928}" destId="{0D971673-31CF-46AC-8594-806348815F88}" srcOrd="10" destOrd="0" presId="urn:microsoft.com/office/officeart/2008/layout/VerticalCurvedList"/>
    <dgm:cxn modelId="{1E6A1301-F44D-4507-9DEA-857E0ED6F5CD}" type="presParOf" srcId="{0D971673-31CF-46AC-8594-806348815F88}" destId="{D16DC501-F22E-4158-974D-6C4EDB3087EA}" srcOrd="0" destOrd="0" presId="urn:microsoft.com/office/officeart/2008/layout/VerticalCurvedList"/>
    <dgm:cxn modelId="{2A7E401A-7BC1-4AE3-B0E0-6B27E6D8054E}" type="presParOf" srcId="{A55DDBD3-9BF4-481E-BDEC-04577F5B2928}" destId="{ABC52B17-799F-488B-894D-26B774EA0662}" srcOrd="11" destOrd="0" presId="urn:microsoft.com/office/officeart/2008/layout/VerticalCurvedList"/>
    <dgm:cxn modelId="{D9556DEC-59B3-4CC3-8629-0A83B5932E03}" type="presParOf" srcId="{A55DDBD3-9BF4-481E-BDEC-04577F5B2928}" destId="{82BB0DE7-3394-4239-8B06-40876309B103}" srcOrd="12" destOrd="0" presId="urn:microsoft.com/office/officeart/2008/layout/VerticalCurvedList"/>
    <dgm:cxn modelId="{D0637A8C-94A7-4B8F-BA0C-11EAFF582B7A}" type="presParOf" srcId="{82BB0DE7-3394-4239-8B06-40876309B103}" destId="{20166F49-0D2F-491E-B640-123C3D272CFD}" srcOrd="0" destOrd="0" presId="urn:microsoft.com/office/officeart/2008/layout/VerticalCurvedList"/>
    <dgm:cxn modelId="{27ADC766-E029-4973-94FD-B12F62A2322B}" type="presParOf" srcId="{A55DDBD3-9BF4-481E-BDEC-04577F5B2928}" destId="{A40F22BB-D56A-41FC-9EAD-1AED499483CF}" srcOrd="13" destOrd="0" presId="urn:microsoft.com/office/officeart/2008/layout/VerticalCurvedList"/>
    <dgm:cxn modelId="{9B29088E-89E2-4B9F-8473-F00FFC08FB91}" type="presParOf" srcId="{A55DDBD3-9BF4-481E-BDEC-04577F5B2928}" destId="{C65CBF6E-BBD4-4D32-9491-E9745D97B686}" srcOrd="14" destOrd="0" presId="urn:microsoft.com/office/officeart/2008/layout/VerticalCurvedList"/>
    <dgm:cxn modelId="{F097364D-403C-473F-A261-ABF63FB7E032}" type="presParOf" srcId="{C65CBF6E-BBD4-4D32-9491-E9745D97B686}" destId="{723F2CD5-F357-4095-BA79-86501012680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FFCA3BC-568A-4B1B-89C0-CF068F072AB3}" type="doc">
      <dgm:prSet loTypeId="urn:microsoft.com/office/officeart/2005/8/layout/hList7#5" loCatId="process" qsTypeId="urn:microsoft.com/office/officeart/2005/8/quickstyle/simple1" qsCatId="simple" csTypeId="urn:microsoft.com/office/officeart/2005/8/colors/accent5_5" csCatId="accent5" phldr="1"/>
      <dgm:spPr/>
      <dgm:t>
        <a:bodyPr/>
        <a:lstStyle/>
        <a:p>
          <a:endParaRPr lang="es-MX"/>
        </a:p>
      </dgm:t>
    </dgm:pt>
    <dgm:pt modelId="{A5BB99CD-B0AD-4275-9FBC-BE3FEA58FC30}">
      <dgm:prSet phldrT="[Texto]" custT="1"/>
      <dgm:spPr>
        <a:solidFill>
          <a:schemeClr val="accent2">
            <a:lumMod val="20000"/>
            <a:lumOff val="80000"/>
            <a:alpha val="90000"/>
          </a:schemeClr>
        </a:solidFill>
      </dgm:spPr>
      <dgm:t>
        <a:bodyPr/>
        <a:lstStyle/>
        <a:p>
          <a:pPr algn="ctr"/>
          <a:r>
            <a:rPr lang="es-MX" sz="1900" b="1" dirty="0">
              <a:solidFill>
                <a:schemeClr val="tx1"/>
              </a:solidFill>
            </a:rPr>
            <a:t> Centro de Investigación y Docencia Económicas, A.C.    </a:t>
          </a:r>
        </a:p>
      </dgm:t>
    </dgm:pt>
    <dgm:pt modelId="{164C04ED-9584-4CA0-9FB2-BDF46821EF0E}" type="parTrans" cxnId="{933B65EE-8951-40E0-95F6-B24D14C6DCA7}">
      <dgm:prSet/>
      <dgm:spPr/>
      <dgm:t>
        <a:bodyPr/>
        <a:lstStyle/>
        <a:p>
          <a:endParaRPr lang="es-MX"/>
        </a:p>
      </dgm:t>
    </dgm:pt>
    <dgm:pt modelId="{9F9D134F-2B26-4692-9DBB-9C0DA3298DFA}" type="sibTrans" cxnId="{933B65EE-8951-40E0-95F6-B24D14C6DCA7}">
      <dgm:prSet/>
      <dgm:spPr>
        <a:solidFill>
          <a:schemeClr val="accent2">
            <a:lumMod val="40000"/>
            <a:lumOff val="60000"/>
          </a:schemeClr>
        </a:solidFill>
      </dgm:spPr>
      <dgm:t>
        <a:bodyPr/>
        <a:lstStyle/>
        <a:p>
          <a:endParaRPr lang="es-MX"/>
        </a:p>
      </dgm:t>
    </dgm:pt>
    <dgm:pt modelId="{D032B925-4F86-40BD-B04E-E6A3A30F524A}">
      <dgm:prSet phldrT="[Texto]" custT="1"/>
      <dgm:spPr>
        <a:solidFill>
          <a:schemeClr val="accent2">
            <a:lumMod val="20000"/>
            <a:lumOff val="80000"/>
            <a:alpha val="90000"/>
          </a:schemeClr>
        </a:solidFill>
      </dgm:spPr>
      <dgm:t>
        <a:bodyPr/>
        <a:lstStyle/>
        <a:p>
          <a:pPr algn="just"/>
          <a:r>
            <a:rPr lang="es-MX" sz="1900" dirty="0">
              <a:solidFill>
                <a:schemeClr val="tx1"/>
              </a:solidFill>
            </a:rPr>
            <a:t>Es un centro de investigación y educación superior especializado en ciencias sociales, orientado por estándares internacionales de calidad y financiado con recursos públicos, cuyo objetivo central es contribuir al desarrollo del país.</a:t>
          </a:r>
        </a:p>
      </dgm:t>
    </dgm:pt>
    <dgm:pt modelId="{47B8E132-8CA5-429B-8A61-EEF15AF207BE}" type="parTrans" cxnId="{7F762788-AC19-4267-BEB6-A73F281D24B1}">
      <dgm:prSet/>
      <dgm:spPr/>
      <dgm:t>
        <a:bodyPr/>
        <a:lstStyle/>
        <a:p>
          <a:endParaRPr lang="es-MX"/>
        </a:p>
      </dgm:t>
    </dgm:pt>
    <dgm:pt modelId="{6FEAE15A-37F7-48DD-A3BB-3EEACAF9463E}" type="sibTrans" cxnId="{7F762788-AC19-4267-BEB6-A73F281D24B1}">
      <dgm:prSet/>
      <dgm:spPr/>
      <dgm:t>
        <a:bodyPr/>
        <a:lstStyle/>
        <a:p>
          <a:endParaRPr lang="es-MX"/>
        </a:p>
      </dgm:t>
    </dgm:pt>
    <dgm:pt modelId="{8F7585BB-F021-4D63-B9BA-6379DBDBA3BF}">
      <dgm:prSet phldrT="[Texto]" custT="1"/>
      <dgm:spPr>
        <a:solidFill>
          <a:schemeClr val="accent2">
            <a:lumMod val="20000"/>
            <a:lumOff val="80000"/>
            <a:alpha val="90000"/>
          </a:schemeClr>
        </a:solidFill>
      </dgm:spPr>
      <dgm:t>
        <a:bodyPr/>
        <a:lstStyle/>
        <a:p>
          <a:pPr algn="just"/>
          <a:r>
            <a:rPr lang="es-MX" sz="1900" dirty="0">
              <a:solidFill>
                <a:schemeClr val="tx1"/>
              </a:solidFill>
            </a:rPr>
            <a:t>En abril de 2015, junto con 17 instituciones más, desarrolló un ejercicio plural de consulta en materia de justicia cotidiana que tuvo como propósito fortalecer al Estado de derecho .</a:t>
          </a:r>
        </a:p>
      </dgm:t>
    </dgm:pt>
    <dgm:pt modelId="{70156502-7E29-45FA-B9C3-B46B8D463C92}" type="parTrans" cxnId="{89AF1B83-403B-4304-B4BF-D3B92A83BD5E}">
      <dgm:prSet/>
      <dgm:spPr/>
      <dgm:t>
        <a:bodyPr/>
        <a:lstStyle/>
        <a:p>
          <a:endParaRPr lang="es-MX"/>
        </a:p>
      </dgm:t>
    </dgm:pt>
    <dgm:pt modelId="{745DFC52-8AB5-44D3-9409-93F94CE781F4}" type="sibTrans" cxnId="{89AF1B83-403B-4304-B4BF-D3B92A83BD5E}">
      <dgm:prSet/>
      <dgm:spPr/>
      <dgm:t>
        <a:bodyPr/>
        <a:lstStyle/>
        <a:p>
          <a:endParaRPr lang="es-MX"/>
        </a:p>
      </dgm:t>
    </dgm:pt>
    <dgm:pt modelId="{1747580D-C535-46C3-BCD5-EE79DAB8BBBA}">
      <dgm:prSet phldrT="[Texto]" custT="1"/>
      <dgm:spPr>
        <a:solidFill>
          <a:schemeClr val="accent2">
            <a:lumMod val="20000"/>
            <a:lumOff val="80000"/>
            <a:alpha val="90000"/>
          </a:schemeClr>
        </a:solidFill>
      </dgm:spPr>
      <dgm:t>
        <a:bodyPr/>
        <a:lstStyle/>
        <a:p>
          <a:pPr algn="just"/>
          <a:endParaRPr lang="es-MX" sz="1900" dirty="0">
            <a:solidFill>
              <a:schemeClr val="tx1"/>
            </a:solidFill>
          </a:endParaRPr>
        </a:p>
      </dgm:t>
    </dgm:pt>
    <dgm:pt modelId="{E5579149-788B-4476-AD2B-6409DF4232D5}" type="parTrans" cxnId="{89902369-BE4E-43EC-8E03-F4C0426CB2FF}">
      <dgm:prSet/>
      <dgm:spPr/>
      <dgm:t>
        <a:bodyPr/>
        <a:lstStyle/>
        <a:p>
          <a:endParaRPr lang="es-MX"/>
        </a:p>
      </dgm:t>
    </dgm:pt>
    <dgm:pt modelId="{CBB088C5-212E-44EC-820A-EAF3CF4D4503}" type="sibTrans" cxnId="{89902369-BE4E-43EC-8E03-F4C0426CB2FF}">
      <dgm:prSet/>
      <dgm:spPr/>
      <dgm:t>
        <a:bodyPr/>
        <a:lstStyle/>
        <a:p>
          <a:endParaRPr lang="es-MX"/>
        </a:p>
      </dgm:t>
    </dgm:pt>
    <dgm:pt modelId="{1ABA0C4D-A088-49EC-8D90-84A35EC3FA8F}" type="pres">
      <dgm:prSet presAssocID="{FFFCA3BC-568A-4B1B-89C0-CF068F072AB3}" presName="Name0" presStyleCnt="0">
        <dgm:presLayoutVars>
          <dgm:dir/>
          <dgm:resizeHandles val="exact"/>
        </dgm:presLayoutVars>
      </dgm:prSet>
      <dgm:spPr/>
      <dgm:t>
        <a:bodyPr/>
        <a:lstStyle/>
        <a:p>
          <a:endParaRPr lang="es-MX"/>
        </a:p>
      </dgm:t>
    </dgm:pt>
    <dgm:pt modelId="{0B81261F-084E-4D65-896E-F597FC32C2BC}" type="pres">
      <dgm:prSet presAssocID="{FFFCA3BC-568A-4B1B-89C0-CF068F072AB3}" presName="fgShape" presStyleLbl="fgShp" presStyleIdx="0" presStyleCnt="1" custScaleY="66666" custLinFactNeighborY="50001"/>
      <dgm:spPr>
        <a:solidFill>
          <a:schemeClr val="accent2">
            <a:lumMod val="40000"/>
            <a:lumOff val="60000"/>
          </a:schemeClr>
        </a:solidFill>
      </dgm:spPr>
    </dgm:pt>
    <dgm:pt modelId="{4E5A803D-CE67-47EF-A869-EB8B0795E491}" type="pres">
      <dgm:prSet presAssocID="{FFFCA3BC-568A-4B1B-89C0-CF068F072AB3}" presName="linComp" presStyleCnt="0"/>
      <dgm:spPr/>
    </dgm:pt>
    <dgm:pt modelId="{0F1CE022-E2AC-4AE0-B225-F30C835ED3BC}" type="pres">
      <dgm:prSet presAssocID="{A5BB99CD-B0AD-4275-9FBC-BE3FEA58FC30}" presName="compNode" presStyleCnt="0"/>
      <dgm:spPr/>
    </dgm:pt>
    <dgm:pt modelId="{1D1B29E5-7369-40C6-89F5-16366B687176}" type="pres">
      <dgm:prSet presAssocID="{A5BB99CD-B0AD-4275-9FBC-BE3FEA58FC30}" presName="bkgdShape" presStyleLbl="node1" presStyleIdx="0" presStyleCnt="1" custLinFactNeighborX="2252" custLinFactNeighborY="-11319"/>
      <dgm:spPr/>
      <dgm:t>
        <a:bodyPr/>
        <a:lstStyle/>
        <a:p>
          <a:endParaRPr lang="es-MX"/>
        </a:p>
      </dgm:t>
    </dgm:pt>
    <dgm:pt modelId="{88A7FAE9-E44A-41A6-8626-5FF2D18DB700}" type="pres">
      <dgm:prSet presAssocID="{A5BB99CD-B0AD-4275-9FBC-BE3FEA58FC30}" presName="nodeTx" presStyleLbl="node1" presStyleIdx="0" presStyleCnt="1">
        <dgm:presLayoutVars>
          <dgm:bulletEnabled val="1"/>
        </dgm:presLayoutVars>
      </dgm:prSet>
      <dgm:spPr/>
      <dgm:t>
        <a:bodyPr/>
        <a:lstStyle/>
        <a:p>
          <a:endParaRPr lang="es-MX"/>
        </a:p>
      </dgm:t>
    </dgm:pt>
    <dgm:pt modelId="{51071BF4-87AC-4C89-8F7B-272813A38179}" type="pres">
      <dgm:prSet presAssocID="{A5BB99CD-B0AD-4275-9FBC-BE3FEA58FC30}" presName="invisiNode" presStyleLbl="node1" presStyleIdx="0" presStyleCnt="1"/>
      <dgm:spPr/>
    </dgm:pt>
    <dgm:pt modelId="{F1E49D6E-7863-4AE7-9C82-5A4DF93AE377}" type="pres">
      <dgm:prSet presAssocID="{A5BB99CD-B0AD-4275-9FBC-BE3FEA58FC30}" presName="imagNode" presStyleLbl="fgImgPlace1" presStyleIdx="0" presStyleCnt="1" custLinFactNeighborX="-5282" custLinFactNeighborY="-13945"/>
      <dgm:spPr>
        <a:blipFill rotWithShape="1">
          <a:blip xmlns:r="http://schemas.openxmlformats.org/officeDocument/2006/relationships" r:embed="rId1"/>
          <a:stretch>
            <a:fillRect/>
          </a:stretch>
        </a:blipFill>
      </dgm:spPr>
    </dgm:pt>
  </dgm:ptLst>
  <dgm:cxnLst>
    <dgm:cxn modelId="{F7F44184-37E9-466F-98D1-1D17A2AE4F92}" type="presOf" srcId="{1747580D-C535-46C3-BCD5-EE79DAB8BBBA}" destId="{88A7FAE9-E44A-41A6-8626-5FF2D18DB700}" srcOrd="1" destOrd="2" presId="urn:microsoft.com/office/officeart/2005/8/layout/hList7#5"/>
    <dgm:cxn modelId="{933B65EE-8951-40E0-95F6-B24D14C6DCA7}" srcId="{FFFCA3BC-568A-4B1B-89C0-CF068F072AB3}" destId="{A5BB99CD-B0AD-4275-9FBC-BE3FEA58FC30}" srcOrd="0" destOrd="0" parTransId="{164C04ED-9584-4CA0-9FB2-BDF46821EF0E}" sibTransId="{9F9D134F-2B26-4692-9DBB-9C0DA3298DFA}"/>
    <dgm:cxn modelId="{8097780B-F65B-4B8A-91E2-F8873CACF0E4}" type="presOf" srcId="{D032B925-4F86-40BD-B04E-E6A3A30F524A}" destId="{1D1B29E5-7369-40C6-89F5-16366B687176}" srcOrd="0" destOrd="1" presId="urn:microsoft.com/office/officeart/2005/8/layout/hList7#5"/>
    <dgm:cxn modelId="{89AF1B83-403B-4304-B4BF-D3B92A83BD5E}" srcId="{A5BB99CD-B0AD-4275-9FBC-BE3FEA58FC30}" destId="{8F7585BB-F021-4D63-B9BA-6379DBDBA3BF}" srcOrd="2" destOrd="0" parTransId="{70156502-7E29-45FA-B9C3-B46B8D463C92}" sibTransId="{745DFC52-8AB5-44D3-9409-93F94CE781F4}"/>
    <dgm:cxn modelId="{89902369-BE4E-43EC-8E03-F4C0426CB2FF}" srcId="{A5BB99CD-B0AD-4275-9FBC-BE3FEA58FC30}" destId="{1747580D-C535-46C3-BCD5-EE79DAB8BBBA}" srcOrd="1" destOrd="0" parTransId="{E5579149-788B-4476-AD2B-6409DF4232D5}" sibTransId="{CBB088C5-212E-44EC-820A-EAF3CF4D4503}"/>
    <dgm:cxn modelId="{7F762788-AC19-4267-BEB6-A73F281D24B1}" srcId="{A5BB99CD-B0AD-4275-9FBC-BE3FEA58FC30}" destId="{D032B925-4F86-40BD-B04E-E6A3A30F524A}" srcOrd="0" destOrd="0" parTransId="{47B8E132-8CA5-429B-8A61-EEF15AF207BE}" sibTransId="{6FEAE15A-37F7-48DD-A3BB-3EEACAF9463E}"/>
    <dgm:cxn modelId="{0A0D4952-061A-44FC-A9C3-7933B1A3523E}" type="presOf" srcId="{8F7585BB-F021-4D63-B9BA-6379DBDBA3BF}" destId="{88A7FAE9-E44A-41A6-8626-5FF2D18DB700}" srcOrd="1" destOrd="3" presId="urn:microsoft.com/office/officeart/2005/8/layout/hList7#5"/>
    <dgm:cxn modelId="{CCF005E0-BD86-4EF2-A012-73B5F3817FE6}" type="presOf" srcId="{D032B925-4F86-40BD-B04E-E6A3A30F524A}" destId="{88A7FAE9-E44A-41A6-8626-5FF2D18DB700}" srcOrd="1" destOrd="1" presId="urn:microsoft.com/office/officeart/2005/8/layout/hList7#5"/>
    <dgm:cxn modelId="{9C48DC36-BC95-446F-854E-32BA98BC04DF}" type="presOf" srcId="{8F7585BB-F021-4D63-B9BA-6379DBDBA3BF}" destId="{1D1B29E5-7369-40C6-89F5-16366B687176}" srcOrd="0" destOrd="3" presId="urn:microsoft.com/office/officeart/2005/8/layout/hList7#5"/>
    <dgm:cxn modelId="{6D4C2682-0E9C-4F8E-A804-4F39CB73F5B2}" type="presOf" srcId="{1747580D-C535-46C3-BCD5-EE79DAB8BBBA}" destId="{1D1B29E5-7369-40C6-89F5-16366B687176}" srcOrd="0" destOrd="2" presId="urn:microsoft.com/office/officeart/2005/8/layout/hList7#5"/>
    <dgm:cxn modelId="{07C08B0A-22B5-427F-A1E2-B4C7D49F4CCE}" type="presOf" srcId="{FFFCA3BC-568A-4B1B-89C0-CF068F072AB3}" destId="{1ABA0C4D-A088-49EC-8D90-84A35EC3FA8F}" srcOrd="0" destOrd="0" presId="urn:microsoft.com/office/officeart/2005/8/layout/hList7#5"/>
    <dgm:cxn modelId="{939659F6-8EA1-4D6D-83FF-61F845969AD1}" type="presOf" srcId="{A5BB99CD-B0AD-4275-9FBC-BE3FEA58FC30}" destId="{1D1B29E5-7369-40C6-89F5-16366B687176}" srcOrd="0" destOrd="0" presId="urn:microsoft.com/office/officeart/2005/8/layout/hList7#5"/>
    <dgm:cxn modelId="{A6C53468-9392-430A-81C4-212BED299E2E}" type="presOf" srcId="{A5BB99CD-B0AD-4275-9FBC-BE3FEA58FC30}" destId="{88A7FAE9-E44A-41A6-8626-5FF2D18DB700}" srcOrd="1" destOrd="0" presId="urn:microsoft.com/office/officeart/2005/8/layout/hList7#5"/>
    <dgm:cxn modelId="{3B9D940B-1AB3-4941-B902-44E90BCA08AB}" type="presParOf" srcId="{1ABA0C4D-A088-49EC-8D90-84A35EC3FA8F}" destId="{0B81261F-084E-4D65-896E-F597FC32C2BC}" srcOrd="0" destOrd="0" presId="urn:microsoft.com/office/officeart/2005/8/layout/hList7#5"/>
    <dgm:cxn modelId="{57D327D1-9EFD-4EDE-A478-FBE60AF561B6}" type="presParOf" srcId="{1ABA0C4D-A088-49EC-8D90-84A35EC3FA8F}" destId="{4E5A803D-CE67-47EF-A869-EB8B0795E491}" srcOrd="1" destOrd="0" presId="urn:microsoft.com/office/officeart/2005/8/layout/hList7#5"/>
    <dgm:cxn modelId="{DD2EEE50-6922-4E1A-BCF1-145A1374B5E5}" type="presParOf" srcId="{4E5A803D-CE67-47EF-A869-EB8B0795E491}" destId="{0F1CE022-E2AC-4AE0-B225-F30C835ED3BC}" srcOrd="0" destOrd="0" presId="urn:microsoft.com/office/officeart/2005/8/layout/hList7#5"/>
    <dgm:cxn modelId="{6993F525-B89B-44F9-A521-A68ECEB795FD}" type="presParOf" srcId="{0F1CE022-E2AC-4AE0-B225-F30C835ED3BC}" destId="{1D1B29E5-7369-40C6-89F5-16366B687176}" srcOrd="0" destOrd="0" presId="urn:microsoft.com/office/officeart/2005/8/layout/hList7#5"/>
    <dgm:cxn modelId="{11279B9E-A224-4DFE-9E09-C04E41726A78}" type="presParOf" srcId="{0F1CE022-E2AC-4AE0-B225-F30C835ED3BC}" destId="{88A7FAE9-E44A-41A6-8626-5FF2D18DB700}" srcOrd="1" destOrd="0" presId="urn:microsoft.com/office/officeart/2005/8/layout/hList7#5"/>
    <dgm:cxn modelId="{8E06DBA0-5962-4E7E-A978-9C3C83FFAB65}" type="presParOf" srcId="{0F1CE022-E2AC-4AE0-B225-F30C835ED3BC}" destId="{51071BF4-87AC-4C89-8F7B-272813A38179}" srcOrd="2" destOrd="0" presId="urn:microsoft.com/office/officeart/2005/8/layout/hList7#5"/>
    <dgm:cxn modelId="{A66D614A-2C59-4DF4-A1D7-BA1F2316B4EC}" type="presParOf" srcId="{0F1CE022-E2AC-4AE0-B225-F30C835ED3BC}" destId="{F1E49D6E-7863-4AE7-9C82-5A4DF93AE377}" srcOrd="3" destOrd="0" presId="urn:microsoft.com/office/officeart/2005/8/layout/hList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6448719-F18B-40B9-B6A3-39A974B6F944}"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s-MX"/>
        </a:p>
      </dgm:t>
    </dgm:pt>
    <dgm:pt modelId="{7B006C23-0D90-4E54-826F-AABC4F043923}">
      <dgm:prSet phldrT="[Texto]" custT="1"/>
      <dgm:spPr/>
      <dgm:t>
        <a:bodyPr/>
        <a:lstStyle/>
        <a:p>
          <a:pPr algn="just"/>
          <a:r>
            <a:rPr lang="es-MX" sz="1900" b="1"/>
            <a:t>La reforma laboral de 2012 fue insatisfactoria, sus características fueron:</a:t>
          </a:r>
          <a:endParaRPr lang="es-MX" sz="1900" b="1" dirty="0"/>
        </a:p>
      </dgm:t>
    </dgm:pt>
    <dgm:pt modelId="{73E3FC8D-4B94-4B2E-B59E-A031E6C88F9C}" type="parTrans" cxnId="{7AEAD666-C9CA-40AE-85A8-20497A901C91}">
      <dgm:prSet/>
      <dgm:spPr/>
      <dgm:t>
        <a:bodyPr/>
        <a:lstStyle/>
        <a:p>
          <a:endParaRPr lang="es-MX" sz="1900"/>
        </a:p>
      </dgm:t>
    </dgm:pt>
    <dgm:pt modelId="{EB044C33-2169-445E-B4B6-8CC127E89A49}" type="sibTrans" cxnId="{7AEAD666-C9CA-40AE-85A8-20497A901C91}">
      <dgm:prSet/>
      <dgm:spPr/>
      <dgm:t>
        <a:bodyPr/>
        <a:lstStyle/>
        <a:p>
          <a:endParaRPr lang="es-MX" sz="1900"/>
        </a:p>
      </dgm:t>
    </dgm:pt>
    <dgm:pt modelId="{69DACD0C-40F2-48DD-86BB-224FB40DBB32}">
      <dgm:prSet phldrT="[Texto]" custT="1"/>
      <dgm:spPr/>
      <dgm:t>
        <a:bodyPr/>
        <a:lstStyle/>
        <a:p>
          <a:pPr algn="l"/>
          <a:r>
            <a:rPr lang="es-MX" sz="1900" dirty="0"/>
            <a:t>Límite a salarios caídos.</a:t>
          </a:r>
        </a:p>
      </dgm:t>
    </dgm:pt>
    <dgm:pt modelId="{E3B69572-DA21-4BAC-8283-7614FBE6DCC2}" type="parTrans" cxnId="{23C14471-FCFD-442A-8975-B0048F2BB2FE}">
      <dgm:prSet/>
      <dgm:spPr/>
      <dgm:t>
        <a:bodyPr/>
        <a:lstStyle/>
        <a:p>
          <a:endParaRPr lang="es-MX" sz="1900"/>
        </a:p>
      </dgm:t>
    </dgm:pt>
    <dgm:pt modelId="{85B6B0A9-539D-4286-AACC-5B255EED4716}" type="sibTrans" cxnId="{23C14471-FCFD-442A-8975-B0048F2BB2FE}">
      <dgm:prSet/>
      <dgm:spPr/>
      <dgm:t>
        <a:bodyPr/>
        <a:lstStyle/>
        <a:p>
          <a:endParaRPr lang="es-MX" sz="1900"/>
        </a:p>
      </dgm:t>
    </dgm:pt>
    <dgm:pt modelId="{558C8FA3-B52D-4B3D-8A77-061DB0FCFF00}">
      <dgm:prSet phldrT="[Texto]" custT="1"/>
      <dgm:spPr/>
      <dgm:t>
        <a:bodyPr/>
        <a:lstStyle/>
        <a:p>
          <a:pPr algn="l"/>
          <a:r>
            <a:rPr lang="es-MX" sz="1900" dirty="0"/>
            <a:t>Se prohibió la subcontratación de carácter general.</a:t>
          </a:r>
        </a:p>
      </dgm:t>
    </dgm:pt>
    <dgm:pt modelId="{76C67A15-A395-43EA-BFE8-F59B3CB62402}" type="parTrans" cxnId="{1F85AC25-3245-49E4-8C3F-D4676DB3294C}">
      <dgm:prSet/>
      <dgm:spPr/>
      <dgm:t>
        <a:bodyPr/>
        <a:lstStyle/>
        <a:p>
          <a:endParaRPr lang="es-MX" sz="1900"/>
        </a:p>
      </dgm:t>
    </dgm:pt>
    <dgm:pt modelId="{2232C8C8-32E2-48E3-9A9D-C6B4BD240B41}" type="sibTrans" cxnId="{1F85AC25-3245-49E4-8C3F-D4676DB3294C}">
      <dgm:prSet/>
      <dgm:spPr/>
      <dgm:t>
        <a:bodyPr/>
        <a:lstStyle/>
        <a:p>
          <a:endParaRPr lang="es-MX" sz="1900"/>
        </a:p>
      </dgm:t>
    </dgm:pt>
    <dgm:pt modelId="{3FF564CE-5338-46BF-A3D0-240AD88740D7}">
      <dgm:prSet phldrT="[Texto]" custT="1"/>
      <dgm:spPr/>
      <dgm:t>
        <a:bodyPr/>
        <a:lstStyle/>
        <a:p>
          <a:pPr algn="just"/>
          <a:r>
            <a:rPr lang="es-MX" sz="1900" dirty="0"/>
            <a:t>Para la elección de directivas sindicales se contempló el voto secreto, pero no se incluyó para disputas intergremiales, ni forma de Contrato Colectivo de Trabajo.</a:t>
          </a:r>
        </a:p>
      </dgm:t>
    </dgm:pt>
    <dgm:pt modelId="{B0034CE7-0422-4241-BEF5-7A8A69D13173}" type="parTrans" cxnId="{99558760-6667-4C3F-AD35-BA91BD7DBC01}">
      <dgm:prSet/>
      <dgm:spPr/>
      <dgm:t>
        <a:bodyPr/>
        <a:lstStyle/>
        <a:p>
          <a:endParaRPr lang="es-MX" sz="1900"/>
        </a:p>
      </dgm:t>
    </dgm:pt>
    <dgm:pt modelId="{0E310F22-A64D-417C-A108-248155834FA5}" type="sibTrans" cxnId="{99558760-6667-4C3F-AD35-BA91BD7DBC01}">
      <dgm:prSet/>
      <dgm:spPr/>
      <dgm:t>
        <a:bodyPr/>
        <a:lstStyle/>
        <a:p>
          <a:endParaRPr lang="es-MX" sz="1900"/>
        </a:p>
      </dgm:t>
    </dgm:pt>
    <dgm:pt modelId="{75F5AE30-6906-4C2C-98E9-5DC3D65092A3}">
      <dgm:prSet phldrT="[Texto]" custT="1"/>
      <dgm:spPr/>
      <dgm:t>
        <a:bodyPr/>
        <a:lstStyle/>
        <a:p>
          <a:pPr algn="l"/>
          <a:endParaRPr lang="es-MX" sz="1900" dirty="0"/>
        </a:p>
      </dgm:t>
    </dgm:pt>
    <dgm:pt modelId="{196ADE7D-03F5-4034-B74C-E05616D3C200}" type="parTrans" cxnId="{7C2E2223-802F-4436-BD58-C7EC9B8D30F6}">
      <dgm:prSet/>
      <dgm:spPr/>
      <dgm:t>
        <a:bodyPr/>
        <a:lstStyle/>
        <a:p>
          <a:endParaRPr lang="es-MX" sz="1900"/>
        </a:p>
      </dgm:t>
    </dgm:pt>
    <dgm:pt modelId="{71481326-655E-4BF1-B1F0-7BC24CDED4BD}" type="sibTrans" cxnId="{7C2E2223-802F-4436-BD58-C7EC9B8D30F6}">
      <dgm:prSet/>
      <dgm:spPr/>
      <dgm:t>
        <a:bodyPr/>
        <a:lstStyle/>
        <a:p>
          <a:endParaRPr lang="es-MX" sz="1900"/>
        </a:p>
      </dgm:t>
    </dgm:pt>
    <dgm:pt modelId="{45A8AC06-BB57-43D6-B01B-D311BD1BFDF7}">
      <dgm:prSet phldrT="[Texto]" custT="1"/>
      <dgm:spPr/>
      <dgm:t>
        <a:bodyPr/>
        <a:lstStyle/>
        <a:p>
          <a:pPr algn="l"/>
          <a:endParaRPr lang="es-MX" sz="1900" dirty="0"/>
        </a:p>
      </dgm:t>
    </dgm:pt>
    <dgm:pt modelId="{18266F97-8C1A-46F8-8958-DDE62C9B031A}" type="parTrans" cxnId="{8E66C6E7-0A4B-4E86-9601-E510DDA2FE4F}">
      <dgm:prSet/>
      <dgm:spPr/>
      <dgm:t>
        <a:bodyPr/>
        <a:lstStyle/>
        <a:p>
          <a:endParaRPr lang="es-MX" sz="1900"/>
        </a:p>
      </dgm:t>
    </dgm:pt>
    <dgm:pt modelId="{98314557-0782-4436-8010-CF942837FBAF}" type="sibTrans" cxnId="{8E66C6E7-0A4B-4E86-9601-E510DDA2FE4F}">
      <dgm:prSet/>
      <dgm:spPr/>
      <dgm:t>
        <a:bodyPr/>
        <a:lstStyle/>
        <a:p>
          <a:endParaRPr lang="es-MX" sz="1900"/>
        </a:p>
      </dgm:t>
    </dgm:pt>
    <dgm:pt modelId="{811F445B-0E20-43B5-9D24-456A5996715B}" type="pres">
      <dgm:prSet presAssocID="{76448719-F18B-40B9-B6A3-39A974B6F944}" presName="linear" presStyleCnt="0">
        <dgm:presLayoutVars>
          <dgm:dir/>
          <dgm:animLvl val="lvl"/>
          <dgm:resizeHandles val="exact"/>
        </dgm:presLayoutVars>
      </dgm:prSet>
      <dgm:spPr/>
      <dgm:t>
        <a:bodyPr/>
        <a:lstStyle/>
        <a:p>
          <a:endParaRPr lang="es-MX"/>
        </a:p>
      </dgm:t>
    </dgm:pt>
    <dgm:pt modelId="{4E1D79AB-88C5-4C87-B7BE-EF71058E3A6B}" type="pres">
      <dgm:prSet presAssocID="{7B006C23-0D90-4E54-826F-AABC4F043923}" presName="parentLin" presStyleCnt="0"/>
      <dgm:spPr/>
    </dgm:pt>
    <dgm:pt modelId="{7F6F51FD-3D40-4118-97D0-2D6ACF86D925}" type="pres">
      <dgm:prSet presAssocID="{7B006C23-0D90-4E54-826F-AABC4F043923}" presName="parentLeftMargin" presStyleLbl="node1" presStyleIdx="0" presStyleCnt="1"/>
      <dgm:spPr/>
      <dgm:t>
        <a:bodyPr/>
        <a:lstStyle/>
        <a:p>
          <a:endParaRPr lang="es-MX"/>
        </a:p>
      </dgm:t>
    </dgm:pt>
    <dgm:pt modelId="{C5285910-6641-49F1-B444-CF136C22D83C}" type="pres">
      <dgm:prSet presAssocID="{7B006C23-0D90-4E54-826F-AABC4F043923}" presName="parentText" presStyleLbl="node1" presStyleIdx="0" presStyleCnt="1">
        <dgm:presLayoutVars>
          <dgm:chMax val="0"/>
          <dgm:bulletEnabled val="1"/>
        </dgm:presLayoutVars>
      </dgm:prSet>
      <dgm:spPr/>
      <dgm:t>
        <a:bodyPr/>
        <a:lstStyle/>
        <a:p>
          <a:endParaRPr lang="es-MX"/>
        </a:p>
      </dgm:t>
    </dgm:pt>
    <dgm:pt modelId="{ECAB0181-BAE4-46C8-B492-6C76F3327D9E}" type="pres">
      <dgm:prSet presAssocID="{7B006C23-0D90-4E54-826F-AABC4F043923}" presName="negativeSpace" presStyleCnt="0"/>
      <dgm:spPr/>
    </dgm:pt>
    <dgm:pt modelId="{842E1D13-21AE-40DB-ADC0-DBA0F03817DD}" type="pres">
      <dgm:prSet presAssocID="{7B006C23-0D90-4E54-826F-AABC4F043923}" presName="childText" presStyleLbl="conFgAcc1" presStyleIdx="0" presStyleCnt="1" custLinFactNeighborY="-10994">
        <dgm:presLayoutVars>
          <dgm:bulletEnabled val="1"/>
        </dgm:presLayoutVars>
      </dgm:prSet>
      <dgm:spPr/>
      <dgm:t>
        <a:bodyPr/>
        <a:lstStyle/>
        <a:p>
          <a:endParaRPr lang="es-MX"/>
        </a:p>
      </dgm:t>
    </dgm:pt>
  </dgm:ptLst>
  <dgm:cxnLst>
    <dgm:cxn modelId="{AFB09338-ADEE-43EA-BA99-82C41CEC9E54}" type="presOf" srcId="{7B006C23-0D90-4E54-826F-AABC4F043923}" destId="{7F6F51FD-3D40-4118-97D0-2D6ACF86D925}" srcOrd="0" destOrd="0" presId="urn:microsoft.com/office/officeart/2005/8/layout/list1"/>
    <dgm:cxn modelId="{1F685220-9424-4289-A41A-FAD7902A2179}" type="presOf" srcId="{558C8FA3-B52D-4B3D-8A77-061DB0FCFF00}" destId="{842E1D13-21AE-40DB-ADC0-DBA0F03817DD}" srcOrd="0" destOrd="2" presId="urn:microsoft.com/office/officeart/2005/8/layout/list1"/>
    <dgm:cxn modelId="{5BB79850-ABFB-4ADC-882C-173B2F36FA5B}" type="presOf" srcId="{76448719-F18B-40B9-B6A3-39A974B6F944}" destId="{811F445B-0E20-43B5-9D24-456A5996715B}" srcOrd="0" destOrd="0" presId="urn:microsoft.com/office/officeart/2005/8/layout/list1"/>
    <dgm:cxn modelId="{D8959E3B-D2CC-4453-92A1-819276B94C4F}" type="presOf" srcId="{75F5AE30-6906-4C2C-98E9-5DC3D65092A3}" destId="{842E1D13-21AE-40DB-ADC0-DBA0F03817DD}" srcOrd="0" destOrd="1" presId="urn:microsoft.com/office/officeart/2005/8/layout/list1"/>
    <dgm:cxn modelId="{A249071C-9403-4308-8E05-50F794EE8BD7}" type="presOf" srcId="{69DACD0C-40F2-48DD-86BB-224FB40DBB32}" destId="{842E1D13-21AE-40DB-ADC0-DBA0F03817DD}" srcOrd="0" destOrd="0" presId="urn:microsoft.com/office/officeart/2005/8/layout/list1"/>
    <dgm:cxn modelId="{7AEAD666-C9CA-40AE-85A8-20497A901C91}" srcId="{76448719-F18B-40B9-B6A3-39A974B6F944}" destId="{7B006C23-0D90-4E54-826F-AABC4F043923}" srcOrd="0" destOrd="0" parTransId="{73E3FC8D-4B94-4B2E-B59E-A031E6C88F9C}" sibTransId="{EB044C33-2169-445E-B4B6-8CC127E89A49}"/>
    <dgm:cxn modelId="{7C2E2223-802F-4436-BD58-C7EC9B8D30F6}" srcId="{7B006C23-0D90-4E54-826F-AABC4F043923}" destId="{75F5AE30-6906-4C2C-98E9-5DC3D65092A3}" srcOrd="1" destOrd="0" parTransId="{196ADE7D-03F5-4034-B74C-E05616D3C200}" sibTransId="{71481326-655E-4BF1-B1F0-7BC24CDED4BD}"/>
    <dgm:cxn modelId="{453828BF-EC48-4271-B450-08C8BE7E3D4B}" type="presOf" srcId="{45A8AC06-BB57-43D6-B01B-D311BD1BFDF7}" destId="{842E1D13-21AE-40DB-ADC0-DBA0F03817DD}" srcOrd="0" destOrd="3" presId="urn:microsoft.com/office/officeart/2005/8/layout/list1"/>
    <dgm:cxn modelId="{1F85AC25-3245-49E4-8C3F-D4676DB3294C}" srcId="{7B006C23-0D90-4E54-826F-AABC4F043923}" destId="{558C8FA3-B52D-4B3D-8A77-061DB0FCFF00}" srcOrd="2" destOrd="0" parTransId="{76C67A15-A395-43EA-BFE8-F59B3CB62402}" sibTransId="{2232C8C8-32E2-48E3-9A9D-C6B4BD240B41}"/>
    <dgm:cxn modelId="{23C14471-FCFD-442A-8975-B0048F2BB2FE}" srcId="{7B006C23-0D90-4E54-826F-AABC4F043923}" destId="{69DACD0C-40F2-48DD-86BB-224FB40DBB32}" srcOrd="0" destOrd="0" parTransId="{E3B69572-DA21-4BAC-8283-7614FBE6DCC2}" sibTransId="{85B6B0A9-539D-4286-AACC-5B255EED4716}"/>
    <dgm:cxn modelId="{8E66C6E7-0A4B-4E86-9601-E510DDA2FE4F}" srcId="{7B006C23-0D90-4E54-826F-AABC4F043923}" destId="{45A8AC06-BB57-43D6-B01B-D311BD1BFDF7}" srcOrd="3" destOrd="0" parTransId="{18266F97-8C1A-46F8-8958-DDE62C9B031A}" sibTransId="{98314557-0782-4436-8010-CF942837FBAF}"/>
    <dgm:cxn modelId="{675B637F-4DE1-43BB-A952-FC332FB4B4AB}" type="presOf" srcId="{3FF564CE-5338-46BF-A3D0-240AD88740D7}" destId="{842E1D13-21AE-40DB-ADC0-DBA0F03817DD}" srcOrd="0" destOrd="4" presId="urn:microsoft.com/office/officeart/2005/8/layout/list1"/>
    <dgm:cxn modelId="{99558760-6667-4C3F-AD35-BA91BD7DBC01}" srcId="{7B006C23-0D90-4E54-826F-AABC4F043923}" destId="{3FF564CE-5338-46BF-A3D0-240AD88740D7}" srcOrd="4" destOrd="0" parTransId="{B0034CE7-0422-4241-BEF5-7A8A69D13173}" sibTransId="{0E310F22-A64D-417C-A108-248155834FA5}"/>
    <dgm:cxn modelId="{68F52D4E-C31A-458A-80D9-ADE80DEB3436}" type="presOf" srcId="{7B006C23-0D90-4E54-826F-AABC4F043923}" destId="{C5285910-6641-49F1-B444-CF136C22D83C}" srcOrd="1" destOrd="0" presId="urn:microsoft.com/office/officeart/2005/8/layout/list1"/>
    <dgm:cxn modelId="{330C471E-F0BE-48E6-A3EB-693644906225}" type="presParOf" srcId="{811F445B-0E20-43B5-9D24-456A5996715B}" destId="{4E1D79AB-88C5-4C87-B7BE-EF71058E3A6B}" srcOrd="0" destOrd="0" presId="urn:microsoft.com/office/officeart/2005/8/layout/list1"/>
    <dgm:cxn modelId="{50BA7072-2C61-459B-BD1F-728F805656EC}" type="presParOf" srcId="{4E1D79AB-88C5-4C87-B7BE-EF71058E3A6B}" destId="{7F6F51FD-3D40-4118-97D0-2D6ACF86D925}" srcOrd="0" destOrd="0" presId="urn:microsoft.com/office/officeart/2005/8/layout/list1"/>
    <dgm:cxn modelId="{E221DFBE-FB64-4AD6-873D-1393888797EC}" type="presParOf" srcId="{4E1D79AB-88C5-4C87-B7BE-EF71058E3A6B}" destId="{C5285910-6641-49F1-B444-CF136C22D83C}" srcOrd="1" destOrd="0" presId="urn:microsoft.com/office/officeart/2005/8/layout/list1"/>
    <dgm:cxn modelId="{99F4772E-617E-4191-80B7-7CB7E336C238}" type="presParOf" srcId="{811F445B-0E20-43B5-9D24-456A5996715B}" destId="{ECAB0181-BAE4-46C8-B492-6C76F3327D9E}" srcOrd="1" destOrd="0" presId="urn:microsoft.com/office/officeart/2005/8/layout/list1"/>
    <dgm:cxn modelId="{7C90D098-A3B1-4981-8F72-9F48D9EF7526}" type="presParOf" srcId="{811F445B-0E20-43B5-9D24-456A5996715B}" destId="{842E1D13-21AE-40DB-ADC0-DBA0F03817D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6196BA-D9A1-40FF-BD73-B0B848F796F0}" type="doc">
      <dgm:prSet loTypeId="urn:microsoft.com/office/officeart/2005/8/layout/hierarchy3" loCatId="hierarchy" qsTypeId="urn:microsoft.com/office/officeart/2005/8/quickstyle/simple3" qsCatId="simple" csTypeId="urn:microsoft.com/office/officeart/2005/8/colors/accent2_2" csCatId="accent2" phldr="1"/>
      <dgm:spPr/>
      <dgm:t>
        <a:bodyPr/>
        <a:lstStyle/>
        <a:p>
          <a:endParaRPr lang="es-MX"/>
        </a:p>
      </dgm:t>
    </dgm:pt>
    <dgm:pt modelId="{2844F760-C50E-48E2-B24C-4C1B6B121F84}">
      <dgm:prSet phldrT="[Texto]"/>
      <dgm:spPr/>
      <dgm:t>
        <a:bodyPr/>
        <a:lstStyle/>
        <a:p>
          <a:r>
            <a:rPr lang="es-MX" dirty="0"/>
            <a:t>VERACRUZ</a:t>
          </a:r>
        </a:p>
      </dgm:t>
    </dgm:pt>
    <dgm:pt modelId="{41435392-6C84-452A-8094-34FBF84CC36D}" type="parTrans" cxnId="{8BF69769-0A56-45F5-9894-D48DCFA33BF5}">
      <dgm:prSet/>
      <dgm:spPr/>
      <dgm:t>
        <a:bodyPr/>
        <a:lstStyle/>
        <a:p>
          <a:endParaRPr lang="es-MX"/>
        </a:p>
      </dgm:t>
    </dgm:pt>
    <dgm:pt modelId="{B119FC7A-8132-4C9B-BD71-1B9D268A39E0}" type="sibTrans" cxnId="{8BF69769-0A56-45F5-9894-D48DCFA33BF5}">
      <dgm:prSet/>
      <dgm:spPr/>
      <dgm:t>
        <a:bodyPr/>
        <a:lstStyle/>
        <a:p>
          <a:endParaRPr lang="es-MX"/>
        </a:p>
      </dgm:t>
    </dgm:pt>
    <dgm:pt modelId="{EA635C3B-BFE6-450E-A5BE-75977A02EEB2}">
      <dgm:prSet phldrT="[Texto]"/>
      <dgm:spPr/>
      <dgm:t>
        <a:bodyPr/>
        <a:lstStyle/>
        <a:p>
          <a:r>
            <a:rPr lang="es-MX" dirty="0"/>
            <a:t>1914</a:t>
          </a:r>
        </a:p>
      </dgm:t>
    </dgm:pt>
    <dgm:pt modelId="{0F7D62D0-3773-4815-9B32-B768E6507E9C}" type="parTrans" cxnId="{64F1EF57-1054-46CF-B630-35F196A2522D}">
      <dgm:prSet/>
      <dgm:spPr/>
      <dgm:t>
        <a:bodyPr/>
        <a:lstStyle/>
        <a:p>
          <a:endParaRPr lang="es-MX"/>
        </a:p>
      </dgm:t>
    </dgm:pt>
    <dgm:pt modelId="{D55B6770-02B0-4AF1-B538-A03DDF714890}" type="sibTrans" cxnId="{64F1EF57-1054-46CF-B630-35F196A2522D}">
      <dgm:prSet/>
      <dgm:spPr/>
      <dgm:t>
        <a:bodyPr/>
        <a:lstStyle/>
        <a:p>
          <a:endParaRPr lang="es-MX"/>
        </a:p>
      </dgm:t>
    </dgm:pt>
    <dgm:pt modelId="{FF93ABE9-9739-4500-B745-75937C981A84}">
      <dgm:prSet phldrT="[Texto]"/>
      <dgm:spPr/>
      <dgm:t>
        <a:bodyPr/>
        <a:lstStyle/>
        <a:p>
          <a:r>
            <a:rPr lang="es-MX" dirty="0"/>
            <a:t>1er órgano sin investidura judicial</a:t>
          </a:r>
        </a:p>
      </dgm:t>
    </dgm:pt>
    <dgm:pt modelId="{A05A5C19-5E4E-4E18-9769-3CAE9D4E5E7B}" type="parTrans" cxnId="{9F9A8C58-60D0-4FB3-9744-92945DB89020}">
      <dgm:prSet/>
      <dgm:spPr/>
      <dgm:t>
        <a:bodyPr/>
        <a:lstStyle/>
        <a:p>
          <a:endParaRPr lang="es-MX"/>
        </a:p>
      </dgm:t>
    </dgm:pt>
    <dgm:pt modelId="{43624883-3C58-4724-8FFC-AB229F8156AE}" type="sibTrans" cxnId="{9F9A8C58-60D0-4FB3-9744-92945DB89020}">
      <dgm:prSet/>
      <dgm:spPr/>
      <dgm:t>
        <a:bodyPr/>
        <a:lstStyle/>
        <a:p>
          <a:endParaRPr lang="es-MX"/>
        </a:p>
      </dgm:t>
    </dgm:pt>
    <dgm:pt modelId="{C8AC2496-DEC3-4BE7-A6A4-A9F0B8ED524E}">
      <dgm:prSet phldrT="[Texto]"/>
      <dgm:spPr/>
      <dgm:t>
        <a:bodyPr/>
        <a:lstStyle/>
        <a:p>
          <a:r>
            <a:rPr lang="es-MX" dirty="0"/>
            <a:t>YUCATÁN</a:t>
          </a:r>
        </a:p>
      </dgm:t>
    </dgm:pt>
    <dgm:pt modelId="{23D81DFF-4614-4758-8DDA-5AD869482BB1}" type="parTrans" cxnId="{784D2BFF-CE87-46F9-9F38-5D98D4CD12CA}">
      <dgm:prSet/>
      <dgm:spPr/>
      <dgm:t>
        <a:bodyPr/>
        <a:lstStyle/>
        <a:p>
          <a:endParaRPr lang="es-MX"/>
        </a:p>
      </dgm:t>
    </dgm:pt>
    <dgm:pt modelId="{FD59AF28-B591-45BA-ACB0-61C5E436DAD2}" type="sibTrans" cxnId="{784D2BFF-CE87-46F9-9F38-5D98D4CD12CA}">
      <dgm:prSet/>
      <dgm:spPr/>
      <dgm:t>
        <a:bodyPr/>
        <a:lstStyle/>
        <a:p>
          <a:endParaRPr lang="es-MX"/>
        </a:p>
      </dgm:t>
    </dgm:pt>
    <dgm:pt modelId="{4D9F7543-26D1-44EE-8DAB-F484DE875D1F}">
      <dgm:prSet phldrT="[Texto]"/>
      <dgm:spPr/>
      <dgm:t>
        <a:bodyPr/>
        <a:lstStyle/>
        <a:p>
          <a:r>
            <a:rPr lang="es-MX" dirty="0"/>
            <a:t>1915</a:t>
          </a:r>
        </a:p>
      </dgm:t>
    </dgm:pt>
    <dgm:pt modelId="{426E1CB3-6678-415C-9822-895C0D2964FA}" type="parTrans" cxnId="{8398A3D4-CF9A-4391-A95D-B3254DC9B9A6}">
      <dgm:prSet/>
      <dgm:spPr/>
      <dgm:t>
        <a:bodyPr/>
        <a:lstStyle/>
        <a:p>
          <a:endParaRPr lang="es-MX"/>
        </a:p>
      </dgm:t>
    </dgm:pt>
    <dgm:pt modelId="{62ED8C78-7525-4CCC-A2A6-11403F7887C6}" type="sibTrans" cxnId="{8398A3D4-CF9A-4391-A95D-B3254DC9B9A6}">
      <dgm:prSet/>
      <dgm:spPr/>
      <dgm:t>
        <a:bodyPr/>
        <a:lstStyle/>
        <a:p>
          <a:endParaRPr lang="es-MX"/>
        </a:p>
      </dgm:t>
    </dgm:pt>
    <dgm:pt modelId="{66CEBD3B-37A8-46E1-AEA8-8BFA264E4102}">
      <dgm:prSet phldrT="[Texto]"/>
      <dgm:spPr/>
      <dgm:t>
        <a:bodyPr/>
        <a:lstStyle/>
        <a:p>
          <a:r>
            <a:rPr lang="es-MX" b="0" dirty="0"/>
            <a:t>Consejo de Conciliación y el Comité de Arbitraje</a:t>
          </a:r>
        </a:p>
      </dgm:t>
    </dgm:pt>
    <dgm:pt modelId="{FE3C3728-507F-4576-86DC-F8D9CA051A5B}" type="parTrans" cxnId="{DDAC9142-7D3F-4A4D-8647-66CFCCF85612}">
      <dgm:prSet/>
      <dgm:spPr/>
      <dgm:t>
        <a:bodyPr/>
        <a:lstStyle/>
        <a:p>
          <a:endParaRPr lang="es-MX"/>
        </a:p>
      </dgm:t>
    </dgm:pt>
    <dgm:pt modelId="{A3C81495-AE87-44C0-8AD7-100F498FE6AB}" type="sibTrans" cxnId="{DDAC9142-7D3F-4A4D-8647-66CFCCF85612}">
      <dgm:prSet/>
      <dgm:spPr/>
      <dgm:t>
        <a:bodyPr/>
        <a:lstStyle/>
        <a:p>
          <a:endParaRPr lang="es-MX"/>
        </a:p>
      </dgm:t>
    </dgm:pt>
    <dgm:pt modelId="{02E197D5-8520-4B30-8856-75336DC49925}">
      <dgm:prSet phldrT="[Texto]"/>
      <dgm:spPr/>
      <dgm:t>
        <a:bodyPr/>
        <a:lstStyle/>
        <a:p>
          <a:r>
            <a:rPr lang="es-MX" dirty="0"/>
            <a:t>Emitir resoluciones de tipo laboral</a:t>
          </a:r>
        </a:p>
      </dgm:t>
    </dgm:pt>
    <dgm:pt modelId="{D614F130-B129-406E-978B-D99433257D8B}" type="parTrans" cxnId="{4185CC16-7808-4122-AA3B-198D9BF7A526}">
      <dgm:prSet/>
      <dgm:spPr/>
      <dgm:t>
        <a:bodyPr/>
        <a:lstStyle/>
        <a:p>
          <a:endParaRPr lang="es-MX"/>
        </a:p>
      </dgm:t>
    </dgm:pt>
    <dgm:pt modelId="{A6C2AB67-EAFB-42AC-B58D-0BEDCAFD5C71}" type="sibTrans" cxnId="{4185CC16-7808-4122-AA3B-198D9BF7A526}">
      <dgm:prSet/>
      <dgm:spPr/>
      <dgm:t>
        <a:bodyPr/>
        <a:lstStyle/>
        <a:p>
          <a:endParaRPr lang="es-MX"/>
        </a:p>
      </dgm:t>
    </dgm:pt>
    <dgm:pt modelId="{20053609-9854-4F44-B44E-7E2EA4243FDD}" type="pres">
      <dgm:prSet presAssocID="{836196BA-D9A1-40FF-BD73-B0B848F796F0}" presName="diagram" presStyleCnt="0">
        <dgm:presLayoutVars>
          <dgm:chPref val="1"/>
          <dgm:dir/>
          <dgm:animOne val="branch"/>
          <dgm:animLvl val="lvl"/>
          <dgm:resizeHandles/>
        </dgm:presLayoutVars>
      </dgm:prSet>
      <dgm:spPr/>
      <dgm:t>
        <a:bodyPr/>
        <a:lstStyle/>
        <a:p>
          <a:endParaRPr lang="es-MX"/>
        </a:p>
      </dgm:t>
    </dgm:pt>
    <dgm:pt modelId="{5C0F5B78-5892-48AE-9408-B9DDAB2BD2F4}" type="pres">
      <dgm:prSet presAssocID="{2844F760-C50E-48E2-B24C-4C1B6B121F84}" presName="root" presStyleCnt="0"/>
      <dgm:spPr/>
    </dgm:pt>
    <dgm:pt modelId="{FF3465D8-A14C-4720-B42E-D94E566110F0}" type="pres">
      <dgm:prSet presAssocID="{2844F760-C50E-48E2-B24C-4C1B6B121F84}" presName="rootComposite" presStyleCnt="0"/>
      <dgm:spPr/>
    </dgm:pt>
    <dgm:pt modelId="{A0A5030C-915A-4408-A5E2-BD6884E93B5B}" type="pres">
      <dgm:prSet presAssocID="{2844F760-C50E-48E2-B24C-4C1B6B121F84}" presName="rootText" presStyleLbl="node1" presStyleIdx="0" presStyleCnt="2"/>
      <dgm:spPr/>
      <dgm:t>
        <a:bodyPr/>
        <a:lstStyle/>
        <a:p>
          <a:endParaRPr lang="es-MX"/>
        </a:p>
      </dgm:t>
    </dgm:pt>
    <dgm:pt modelId="{B4A4B3C5-E01B-4552-BCEC-606DED45F0B1}" type="pres">
      <dgm:prSet presAssocID="{2844F760-C50E-48E2-B24C-4C1B6B121F84}" presName="rootConnector" presStyleLbl="node1" presStyleIdx="0" presStyleCnt="2"/>
      <dgm:spPr/>
      <dgm:t>
        <a:bodyPr/>
        <a:lstStyle/>
        <a:p>
          <a:endParaRPr lang="es-MX"/>
        </a:p>
      </dgm:t>
    </dgm:pt>
    <dgm:pt modelId="{A30FE8CA-144A-40BA-8697-655069EE9918}" type="pres">
      <dgm:prSet presAssocID="{2844F760-C50E-48E2-B24C-4C1B6B121F84}" presName="childShape" presStyleCnt="0"/>
      <dgm:spPr/>
    </dgm:pt>
    <dgm:pt modelId="{04EE1DD9-AEDB-4493-9913-604CAD0B9016}" type="pres">
      <dgm:prSet presAssocID="{0F7D62D0-3773-4815-9B32-B768E6507E9C}" presName="Name13" presStyleLbl="parChTrans1D2" presStyleIdx="0" presStyleCnt="5"/>
      <dgm:spPr/>
      <dgm:t>
        <a:bodyPr/>
        <a:lstStyle/>
        <a:p>
          <a:endParaRPr lang="es-MX"/>
        </a:p>
      </dgm:t>
    </dgm:pt>
    <dgm:pt modelId="{7C74F3A8-4EA9-4CE9-85D7-AC38E9A6E745}" type="pres">
      <dgm:prSet presAssocID="{EA635C3B-BFE6-450E-A5BE-75977A02EEB2}" presName="childText" presStyleLbl="bgAcc1" presStyleIdx="0" presStyleCnt="5">
        <dgm:presLayoutVars>
          <dgm:bulletEnabled val="1"/>
        </dgm:presLayoutVars>
      </dgm:prSet>
      <dgm:spPr/>
      <dgm:t>
        <a:bodyPr/>
        <a:lstStyle/>
        <a:p>
          <a:endParaRPr lang="es-MX"/>
        </a:p>
      </dgm:t>
    </dgm:pt>
    <dgm:pt modelId="{0444862C-006B-43E1-8B8A-41D82AD9415D}" type="pres">
      <dgm:prSet presAssocID="{A05A5C19-5E4E-4E18-9769-3CAE9D4E5E7B}" presName="Name13" presStyleLbl="parChTrans1D2" presStyleIdx="1" presStyleCnt="5"/>
      <dgm:spPr/>
      <dgm:t>
        <a:bodyPr/>
        <a:lstStyle/>
        <a:p>
          <a:endParaRPr lang="es-MX"/>
        </a:p>
      </dgm:t>
    </dgm:pt>
    <dgm:pt modelId="{E1D11DF1-FA07-460B-9793-173A2D1DCD9F}" type="pres">
      <dgm:prSet presAssocID="{FF93ABE9-9739-4500-B745-75937C981A84}" presName="childText" presStyleLbl="bgAcc1" presStyleIdx="1" presStyleCnt="5">
        <dgm:presLayoutVars>
          <dgm:bulletEnabled val="1"/>
        </dgm:presLayoutVars>
      </dgm:prSet>
      <dgm:spPr/>
      <dgm:t>
        <a:bodyPr/>
        <a:lstStyle/>
        <a:p>
          <a:endParaRPr lang="es-MX"/>
        </a:p>
      </dgm:t>
    </dgm:pt>
    <dgm:pt modelId="{869AEB59-8EE1-4CE2-A2BA-C1A914F44063}" type="pres">
      <dgm:prSet presAssocID="{D614F130-B129-406E-978B-D99433257D8B}" presName="Name13" presStyleLbl="parChTrans1D2" presStyleIdx="2" presStyleCnt="5"/>
      <dgm:spPr/>
      <dgm:t>
        <a:bodyPr/>
        <a:lstStyle/>
        <a:p>
          <a:endParaRPr lang="es-MX"/>
        </a:p>
      </dgm:t>
    </dgm:pt>
    <dgm:pt modelId="{92037D8F-DBB2-4F91-A390-9AA33A274BA1}" type="pres">
      <dgm:prSet presAssocID="{02E197D5-8520-4B30-8856-75336DC49925}" presName="childText" presStyleLbl="bgAcc1" presStyleIdx="2" presStyleCnt="5">
        <dgm:presLayoutVars>
          <dgm:bulletEnabled val="1"/>
        </dgm:presLayoutVars>
      </dgm:prSet>
      <dgm:spPr/>
      <dgm:t>
        <a:bodyPr/>
        <a:lstStyle/>
        <a:p>
          <a:endParaRPr lang="es-MX"/>
        </a:p>
      </dgm:t>
    </dgm:pt>
    <dgm:pt modelId="{F8221AE9-5B20-43A6-9C3A-6E80265936D9}" type="pres">
      <dgm:prSet presAssocID="{C8AC2496-DEC3-4BE7-A6A4-A9F0B8ED524E}" presName="root" presStyleCnt="0"/>
      <dgm:spPr/>
    </dgm:pt>
    <dgm:pt modelId="{E559C71B-0F27-470B-A32C-7C0C9923BED9}" type="pres">
      <dgm:prSet presAssocID="{C8AC2496-DEC3-4BE7-A6A4-A9F0B8ED524E}" presName="rootComposite" presStyleCnt="0"/>
      <dgm:spPr/>
    </dgm:pt>
    <dgm:pt modelId="{552AC7E4-1D6E-48C1-9604-F31437D0B0AB}" type="pres">
      <dgm:prSet presAssocID="{C8AC2496-DEC3-4BE7-A6A4-A9F0B8ED524E}" presName="rootText" presStyleLbl="node1" presStyleIdx="1" presStyleCnt="2"/>
      <dgm:spPr/>
      <dgm:t>
        <a:bodyPr/>
        <a:lstStyle/>
        <a:p>
          <a:endParaRPr lang="es-MX"/>
        </a:p>
      </dgm:t>
    </dgm:pt>
    <dgm:pt modelId="{5732E2C0-8D9F-4971-983E-AFBCB82FB3A4}" type="pres">
      <dgm:prSet presAssocID="{C8AC2496-DEC3-4BE7-A6A4-A9F0B8ED524E}" presName="rootConnector" presStyleLbl="node1" presStyleIdx="1" presStyleCnt="2"/>
      <dgm:spPr/>
      <dgm:t>
        <a:bodyPr/>
        <a:lstStyle/>
        <a:p>
          <a:endParaRPr lang="es-MX"/>
        </a:p>
      </dgm:t>
    </dgm:pt>
    <dgm:pt modelId="{A78163C2-F861-49F0-BC59-648C739CF2B9}" type="pres">
      <dgm:prSet presAssocID="{C8AC2496-DEC3-4BE7-A6A4-A9F0B8ED524E}" presName="childShape" presStyleCnt="0"/>
      <dgm:spPr/>
    </dgm:pt>
    <dgm:pt modelId="{07860FAF-7784-4FA4-A98B-9529CDD15D87}" type="pres">
      <dgm:prSet presAssocID="{426E1CB3-6678-415C-9822-895C0D2964FA}" presName="Name13" presStyleLbl="parChTrans1D2" presStyleIdx="3" presStyleCnt="5"/>
      <dgm:spPr/>
      <dgm:t>
        <a:bodyPr/>
        <a:lstStyle/>
        <a:p>
          <a:endParaRPr lang="es-MX"/>
        </a:p>
      </dgm:t>
    </dgm:pt>
    <dgm:pt modelId="{BE4A686F-EA9C-4A2F-98A0-F625E7C7E4BD}" type="pres">
      <dgm:prSet presAssocID="{4D9F7543-26D1-44EE-8DAB-F484DE875D1F}" presName="childText" presStyleLbl="bgAcc1" presStyleIdx="3" presStyleCnt="5">
        <dgm:presLayoutVars>
          <dgm:bulletEnabled val="1"/>
        </dgm:presLayoutVars>
      </dgm:prSet>
      <dgm:spPr/>
      <dgm:t>
        <a:bodyPr/>
        <a:lstStyle/>
        <a:p>
          <a:endParaRPr lang="es-MX"/>
        </a:p>
      </dgm:t>
    </dgm:pt>
    <dgm:pt modelId="{8E6E4CD7-E713-4C46-AA1A-0FD8260B7599}" type="pres">
      <dgm:prSet presAssocID="{FE3C3728-507F-4576-86DC-F8D9CA051A5B}" presName="Name13" presStyleLbl="parChTrans1D2" presStyleIdx="4" presStyleCnt="5"/>
      <dgm:spPr/>
      <dgm:t>
        <a:bodyPr/>
        <a:lstStyle/>
        <a:p>
          <a:endParaRPr lang="es-MX"/>
        </a:p>
      </dgm:t>
    </dgm:pt>
    <dgm:pt modelId="{0496427A-169C-49B3-9EA2-ADCE8691F35F}" type="pres">
      <dgm:prSet presAssocID="{66CEBD3B-37A8-46E1-AEA8-8BFA264E4102}" presName="childText" presStyleLbl="bgAcc1" presStyleIdx="4" presStyleCnt="5">
        <dgm:presLayoutVars>
          <dgm:bulletEnabled val="1"/>
        </dgm:presLayoutVars>
      </dgm:prSet>
      <dgm:spPr/>
      <dgm:t>
        <a:bodyPr/>
        <a:lstStyle/>
        <a:p>
          <a:endParaRPr lang="es-MX"/>
        </a:p>
      </dgm:t>
    </dgm:pt>
  </dgm:ptLst>
  <dgm:cxnLst>
    <dgm:cxn modelId="{D5D592F1-2C5D-4103-8D79-9198F61A7101}" type="presOf" srcId="{0F7D62D0-3773-4815-9B32-B768E6507E9C}" destId="{04EE1DD9-AEDB-4493-9913-604CAD0B9016}" srcOrd="0" destOrd="0" presId="urn:microsoft.com/office/officeart/2005/8/layout/hierarchy3"/>
    <dgm:cxn modelId="{5CBA233E-F065-4178-BC83-C2D2DC3A6167}" type="presOf" srcId="{426E1CB3-6678-415C-9822-895C0D2964FA}" destId="{07860FAF-7784-4FA4-A98B-9529CDD15D87}" srcOrd="0" destOrd="0" presId="urn:microsoft.com/office/officeart/2005/8/layout/hierarchy3"/>
    <dgm:cxn modelId="{2E498428-9A32-485F-9386-98B78CE95605}" type="presOf" srcId="{C8AC2496-DEC3-4BE7-A6A4-A9F0B8ED524E}" destId="{552AC7E4-1D6E-48C1-9604-F31437D0B0AB}" srcOrd="0" destOrd="0" presId="urn:microsoft.com/office/officeart/2005/8/layout/hierarchy3"/>
    <dgm:cxn modelId="{284501DD-6B7A-43E5-8DCF-51FA747A89D9}" type="presOf" srcId="{D614F130-B129-406E-978B-D99433257D8B}" destId="{869AEB59-8EE1-4CE2-A2BA-C1A914F44063}" srcOrd="0" destOrd="0" presId="urn:microsoft.com/office/officeart/2005/8/layout/hierarchy3"/>
    <dgm:cxn modelId="{2DC751A0-3EA9-4B8C-BC3C-E1046F233DD4}" type="presOf" srcId="{2844F760-C50E-48E2-B24C-4C1B6B121F84}" destId="{B4A4B3C5-E01B-4552-BCEC-606DED45F0B1}" srcOrd="1" destOrd="0" presId="urn:microsoft.com/office/officeart/2005/8/layout/hierarchy3"/>
    <dgm:cxn modelId="{8398A3D4-CF9A-4391-A95D-B3254DC9B9A6}" srcId="{C8AC2496-DEC3-4BE7-A6A4-A9F0B8ED524E}" destId="{4D9F7543-26D1-44EE-8DAB-F484DE875D1F}" srcOrd="0" destOrd="0" parTransId="{426E1CB3-6678-415C-9822-895C0D2964FA}" sibTransId="{62ED8C78-7525-4CCC-A2A6-11403F7887C6}"/>
    <dgm:cxn modelId="{9F9A8C58-60D0-4FB3-9744-92945DB89020}" srcId="{2844F760-C50E-48E2-B24C-4C1B6B121F84}" destId="{FF93ABE9-9739-4500-B745-75937C981A84}" srcOrd="1" destOrd="0" parTransId="{A05A5C19-5E4E-4E18-9769-3CAE9D4E5E7B}" sibTransId="{43624883-3C58-4724-8FFC-AB229F8156AE}"/>
    <dgm:cxn modelId="{4185CC16-7808-4122-AA3B-198D9BF7A526}" srcId="{2844F760-C50E-48E2-B24C-4C1B6B121F84}" destId="{02E197D5-8520-4B30-8856-75336DC49925}" srcOrd="2" destOrd="0" parTransId="{D614F130-B129-406E-978B-D99433257D8B}" sibTransId="{A6C2AB67-EAFB-42AC-B58D-0BEDCAFD5C71}"/>
    <dgm:cxn modelId="{C161FD00-BCF3-4776-B04B-51781EBE86EF}" type="presOf" srcId="{EA635C3B-BFE6-450E-A5BE-75977A02EEB2}" destId="{7C74F3A8-4EA9-4CE9-85D7-AC38E9A6E745}" srcOrd="0" destOrd="0" presId="urn:microsoft.com/office/officeart/2005/8/layout/hierarchy3"/>
    <dgm:cxn modelId="{CFE77D5F-8BD0-4A0F-92D7-1AD1BE6481B1}" type="presOf" srcId="{FF93ABE9-9739-4500-B745-75937C981A84}" destId="{E1D11DF1-FA07-460B-9793-173A2D1DCD9F}" srcOrd="0" destOrd="0" presId="urn:microsoft.com/office/officeart/2005/8/layout/hierarchy3"/>
    <dgm:cxn modelId="{8BF69769-0A56-45F5-9894-D48DCFA33BF5}" srcId="{836196BA-D9A1-40FF-BD73-B0B848F796F0}" destId="{2844F760-C50E-48E2-B24C-4C1B6B121F84}" srcOrd="0" destOrd="0" parTransId="{41435392-6C84-452A-8094-34FBF84CC36D}" sibTransId="{B119FC7A-8132-4C9B-BD71-1B9D268A39E0}"/>
    <dgm:cxn modelId="{403AA827-7903-4158-B048-982114AA338D}" type="presOf" srcId="{66CEBD3B-37A8-46E1-AEA8-8BFA264E4102}" destId="{0496427A-169C-49B3-9EA2-ADCE8691F35F}" srcOrd="0" destOrd="0" presId="urn:microsoft.com/office/officeart/2005/8/layout/hierarchy3"/>
    <dgm:cxn modelId="{DDAC9142-7D3F-4A4D-8647-66CFCCF85612}" srcId="{C8AC2496-DEC3-4BE7-A6A4-A9F0B8ED524E}" destId="{66CEBD3B-37A8-46E1-AEA8-8BFA264E4102}" srcOrd="1" destOrd="0" parTransId="{FE3C3728-507F-4576-86DC-F8D9CA051A5B}" sibTransId="{A3C81495-AE87-44C0-8AD7-100F498FE6AB}"/>
    <dgm:cxn modelId="{A3EE045A-7DA7-4F65-B858-F3CD219214D9}" type="presOf" srcId="{FE3C3728-507F-4576-86DC-F8D9CA051A5B}" destId="{8E6E4CD7-E713-4C46-AA1A-0FD8260B7599}" srcOrd="0" destOrd="0" presId="urn:microsoft.com/office/officeart/2005/8/layout/hierarchy3"/>
    <dgm:cxn modelId="{64F1EF57-1054-46CF-B630-35F196A2522D}" srcId="{2844F760-C50E-48E2-B24C-4C1B6B121F84}" destId="{EA635C3B-BFE6-450E-A5BE-75977A02EEB2}" srcOrd="0" destOrd="0" parTransId="{0F7D62D0-3773-4815-9B32-B768E6507E9C}" sibTransId="{D55B6770-02B0-4AF1-B538-A03DDF714890}"/>
    <dgm:cxn modelId="{979DE1CA-75A8-4E56-AF45-6FB1B0B9C1E6}" type="presOf" srcId="{C8AC2496-DEC3-4BE7-A6A4-A9F0B8ED524E}" destId="{5732E2C0-8D9F-4971-983E-AFBCB82FB3A4}" srcOrd="1" destOrd="0" presId="urn:microsoft.com/office/officeart/2005/8/layout/hierarchy3"/>
    <dgm:cxn modelId="{8F631FF0-AEFF-4EBE-B7A4-881EB5E8D461}" type="presOf" srcId="{A05A5C19-5E4E-4E18-9769-3CAE9D4E5E7B}" destId="{0444862C-006B-43E1-8B8A-41D82AD9415D}" srcOrd="0" destOrd="0" presId="urn:microsoft.com/office/officeart/2005/8/layout/hierarchy3"/>
    <dgm:cxn modelId="{784D2BFF-CE87-46F9-9F38-5D98D4CD12CA}" srcId="{836196BA-D9A1-40FF-BD73-B0B848F796F0}" destId="{C8AC2496-DEC3-4BE7-A6A4-A9F0B8ED524E}" srcOrd="1" destOrd="0" parTransId="{23D81DFF-4614-4758-8DDA-5AD869482BB1}" sibTransId="{FD59AF28-B591-45BA-ACB0-61C5E436DAD2}"/>
    <dgm:cxn modelId="{CEA9B651-BEB8-4573-902F-72B36E624321}" type="presOf" srcId="{836196BA-D9A1-40FF-BD73-B0B848F796F0}" destId="{20053609-9854-4F44-B44E-7E2EA4243FDD}" srcOrd="0" destOrd="0" presId="urn:microsoft.com/office/officeart/2005/8/layout/hierarchy3"/>
    <dgm:cxn modelId="{AF510402-BD9B-4023-8DB1-FFB4CCBFB88A}" type="presOf" srcId="{02E197D5-8520-4B30-8856-75336DC49925}" destId="{92037D8F-DBB2-4F91-A390-9AA33A274BA1}" srcOrd="0" destOrd="0" presId="urn:microsoft.com/office/officeart/2005/8/layout/hierarchy3"/>
    <dgm:cxn modelId="{5FDC3BA3-9CF5-4A8C-9CFA-05203C156096}" type="presOf" srcId="{2844F760-C50E-48E2-B24C-4C1B6B121F84}" destId="{A0A5030C-915A-4408-A5E2-BD6884E93B5B}" srcOrd="0" destOrd="0" presId="urn:microsoft.com/office/officeart/2005/8/layout/hierarchy3"/>
    <dgm:cxn modelId="{36B7DD5D-96D2-49DB-A97F-9082974C56EE}" type="presOf" srcId="{4D9F7543-26D1-44EE-8DAB-F484DE875D1F}" destId="{BE4A686F-EA9C-4A2F-98A0-F625E7C7E4BD}" srcOrd="0" destOrd="0" presId="urn:microsoft.com/office/officeart/2005/8/layout/hierarchy3"/>
    <dgm:cxn modelId="{29455583-D359-4D03-AD56-EE272E7D54E6}" type="presParOf" srcId="{20053609-9854-4F44-B44E-7E2EA4243FDD}" destId="{5C0F5B78-5892-48AE-9408-B9DDAB2BD2F4}" srcOrd="0" destOrd="0" presId="urn:microsoft.com/office/officeart/2005/8/layout/hierarchy3"/>
    <dgm:cxn modelId="{C411CF1D-DE5E-450E-BE22-8448806334EF}" type="presParOf" srcId="{5C0F5B78-5892-48AE-9408-B9DDAB2BD2F4}" destId="{FF3465D8-A14C-4720-B42E-D94E566110F0}" srcOrd="0" destOrd="0" presId="urn:microsoft.com/office/officeart/2005/8/layout/hierarchy3"/>
    <dgm:cxn modelId="{5ED06B7B-9396-479E-8110-BF4306984170}" type="presParOf" srcId="{FF3465D8-A14C-4720-B42E-D94E566110F0}" destId="{A0A5030C-915A-4408-A5E2-BD6884E93B5B}" srcOrd="0" destOrd="0" presId="urn:microsoft.com/office/officeart/2005/8/layout/hierarchy3"/>
    <dgm:cxn modelId="{8535D350-6D9C-4324-87F9-C4CA23821E65}" type="presParOf" srcId="{FF3465D8-A14C-4720-B42E-D94E566110F0}" destId="{B4A4B3C5-E01B-4552-BCEC-606DED45F0B1}" srcOrd="1" destOrd="0" presId="urn:microsoft.com/office/officeart/2005/8/layout/hierarchy3"/>
    <dgm:cxn modelId="{A2110F06-2854-4DE1-9622-DEF6BADFC35F}" type="presParOf" srcId="{5C0F5B78-5892-48AE-9408-B9DDAB2BD2F4}" destId="{A30FE8CA-144A-40BA-8697-655069EE9918}" srcOrd="1" destOrd="0" presId="urn:microsoft.com/office/officeart/2005/8/layout/hierarchy3"/>
    <dgm:cxn modelId="{DD59B5B5-AC41-4AC7-A7C0-B27098B28245}" type="presParOf" srcId="{A30FE8CA-144A-40BA-8697-655069EE9918}" destId="{04EE1DD9-AEDB-4493-9913-604CAD0B9016}" srcOrd="0" destOrd="0" presId="urn:microsoft.com/office/officeart/2005/8/layout/hierarchy3"/>
    <dgm:cxn modelId="{7330E7B9-4A37-41C4-A868-F8EFC2D3B022}" type="presParOf" srcId="{A30FE8CA-144A-40BA-8697-655069EE9918}" destId="{7C74F3A8-4EA9-4CE9-85D7-AC38E9A6E745}" srcOrd="1" destOrd="0" presId="urn:microsoft.com/office/officeart/2005/8/layout/hierarchy3"/>
    <dgm:cxn modelId="{7C586051-1E7B-42DB-A844-D5E9FAD9E7CF}" type="presParOf" srcId="{A30FE8CA-144A-40BA-8697-655069EE9918}" destId="{0444862C-006B-43E1-8B8A-41D82AD9415D}" srcOrd="2" destOrd="0" presId="urn:microsoft.com/office/officeart/2005/8/layout/hierarchy3"/>
    <dgm:cxn modelId="{892B46D8-334F-492E-A20A-7011A6192E2A}" type="presParOf" srcId="{A30FE8CA-144A-40BA-8697-655069EE9918}" destId="{E1D11DF1-FA07-460B-9793-173A2D1DCD9F}" srcOrd="3" destOrd="0" presId="urn:microsoft.com/office/officeart/2005/8/layout/hierarchy3"/>
    <dgm:cxn modelId="{250B7C06-8D3E-4C77-9FD4-C88D5F99B610}" type="presParOf" srcId="{A30FE8CA-144A-40BA-8697-655069EE9918}" destId="{869AEB59-8EE1-4CE2-A2BA-C1A914F44063}" srcOrd="4" destOrd="0" presId="urn:microsoft.com/office/officeart/2005/8/layout/hierarchy3"/>
    <dgm:cxn modelId="{52AAB435-7057-4F20-86B9-8D72AC685224}" type="presParOf" srcId="{A30FE8CA-144A-40BA-8697-655069EE9918}" destId="{92037D8F-DBB2-4F91-A390-9AA33A274BA1}" srcOrd="5" destOrd="0" presId="urn:microsoft.com/office/officeart/2005/8/layout/hierarchy3"/>
    <dgm:cxn modelId="{B900B1D4-55BF-4AB9-B1E0-F7CF3B333CCD}" type="presParOf" srcId="{20053609-9854-4F44-B44E-7E2EA4243FDD}" destId="{F8221AE9-5B20-43A6-9C3A-6E80265936D9}" srcOrd="1" destOrd="0" presId="urn:microsoft.com/office/officeart/2005/8/layout/hierarchy3"/>
    <dgm:cxn modelId="{939EA0CF-EE35-4C99-8C99-6253F3A66536}" type="presParOf" srcId="{F8221AE9-5B20-43A6-9C3A-6E80265936D9}" destId="{E559C71B-0F27-470B-A32C-7C0C9923BED9}" srcOrd="0" destOrd="0" presId="urn:microsoft.com/office/officeart/2005/8/layout/hierarchy3"/>
    <dgm:cxn modelId="{4994AC1E-69FC-4213-8BE3-EE8922CDFFE1}" type="presParOf" srcId="{E559C71B-0F27-470B-A32C-7C0C9923BED9}" destId="{552AC7E4-1D6E-48C1-9604-F31437D0B0AB}" srcOrd="0" destOrd="0" presId="urn:microsoft.com/office/officeart/2005/8/layout/hierarchy3"/>
    <dgm:cxn modelId="{0DCF4F08-7160-4FBB-9068-F943C1EF34CA}" type="presParOf" srcId="{E559C71B-0F27-470B-A32C-7C0C9923BED9}" destId="{5732E2C0-8D9F-4971-983E-AFBCB82FB3A4}" srcOrd="1" destOrd="0" presId="urn:microsoft.com/office/officeart/2005/8/layout/hierarchy3"/>
    <dgm:cxn modelId="{3F922227-4F63-479F-BB3E-82D597260AAA}" type="presParOf" srcId="{F8221AE9-5B20-43A6-9C3A-6E80265936D9}" destId="{A78163C2-F861-49F0-BC59-648C739CF2B9}" srcOrd="1" destOrd="0" presId="urn:microsoft.com/office/officeart/2005/8/layout/hierarchy3"/>
    <dgm:cxn modelId="{EB62B0CD-0EB9-484D-9DC5-EB29B1E5534D}" type="presParOf" srcId="{A78163C2-F861-49F0-BC59-648C739CF2B9}" destId="{07860FAF-7784-4FA4-A98B-9529CDD15D87}" srcOrd="0" destOrd="0" presId="urn:microsoft.com/office/officeart/2005/8/layout/hierarchy3"/>
    <dgm:cxn modelId="{3DB4BD97-13C4-4218-9A3D-9DD38FC602CA}" type="presParOf" srcId="{A78163C2-F861-49F0-BC59-648C739CF2B9}" destId="{BE4A686F-EA9C-4A2F-98A0-F625E7C7E4BD}" srcOrd="1" destOrd="0" presId="urn:microsoft.com/office/officeart/2005/8/layout/hierarchy3"/>
    <dgm:cxn modelId="{DFA90456-5132-44A6-9C91-65E4D018379C}" type="presParOf" srcId="{A78163C2-F861-49F0-BC59-648C739CF2B9}" destId="{8E6E4CD7-E713-4C46-AA1A-0FD8260B7599}" srcOrd="2" destOrd="0" presId="urn:microsoft.com/office/officeart/2005/8/layout/hierarchy3"/>
    <dgm:cxn modelId="{AC3FF026-B810-43FC-8770-E593BE5BC7AA}" type="presParOf" srcId="{A78163C2-F861-49F0-BC59-648C739CF2B9}" destId="{0496427A-169C-49B3-9EA2-ADCE8691F35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FFCA3BC-568A-4B1B-89C0-CF068F072AB3}" type="doc">
      <dgm:prSet loTypeId="urn:microsoft.com/office/officeart/2005/8/layout/hList7#6" loCatId="process" qsTypeId="urn:microsoft.com/office/officeart/2005/8/quickstyle/simple1" qsCatId="simple" csTypeId="urn:microsoft.com/office/officeart/2005/8/colors/accent5_5" csCatId="accent5" phldr="1"/>
      <dgm:spPr/>
      <dgm:t>
        <a:bodyPr/>
        <a:lstStyle/>
        <a:p>
          <a:endParaRPr lang="es-MX"/>
        </a:p>
      </dgm:t>
    </dgm:pt>
    <dgm:pt modelId="{A5BB99CD-B0AD-4275-9FBC-BE3FEA58FC30}">
      <dgm:prSet phldrT="[Texto]" custT="1"/>
      <dgm:spPr>
        <a:solidFill>
          <a:schemeClr val="accent2">
            <a:lumMod val="20000"/>
            <a:lumOff val="80000"/>
            <a:alpha val="90000"/>
          </a:schemeClr>
        </a:solidFill>
      </dgm:spPr>
      <dgm:t>
        <a:bodyPr/>
        <a:lstStyle/>
        <a:p>
          <a:pPr algn="ctr"/>
          <a:endParaRPr lang="es-MX" sz="1900" b="1" dirty="0">
            <a:solidFill>
              <a:schemeClr val="tx1"/>
            </a:solidFill>
          </a:endParaRPr>
        </a:p>
        <a:p>
          <a:pPr algn="ctr"/>
          <a:r>
            <a:rPr lang="es-MX" sz="1900" b="1" dirty="0">
              <a:solidFill>
                <a:schemeClr val="tx1"/>
              </a:solidFill>
            </a:rPr>
            <a:t>Suprema Corte de Justicia  de la Nación</a:t>
          </a:r>
        </a:p>
        <a:p>
          <a:pPr algn="ctr"/>
          <a:endParaRPr lang="es-MX" sz="1900" b="1" dirty="0">
            <a:solidFill>
              <a:schemeClr val="tx1"/>
            </a:solidFill>
          </a:endParaRPr>
        </a:p>
      </dgm:t>
    </dgm:pt>
    <dgm:pt modelId="{164C04ED-9584-4CA0-9FB2-BDF46821EF0E}" type="parTrans" cxnId="{933B65EE-8951-40E0-95F6-B24D14C6DCA7}">
      <dgm:prSet/>
      <dgm:spPr/>
      <dgm:t>
        <a:bodyPr/>
        <a:lstStyle/>
        <a:p>
          <a:endParaRPr lang="es-MX" sz="1900"/>
        </a:p>
      </dgm:t>
    </dgm:pt>
    <dgm:pt modelId="{9F9D134F-2B26-4692-9DBB-9C0DA3298DFA}" type="sibTrans" cxnId="{933B65EE-8951-40E0-95F6-B24D14C6DCA7}">
      <dgm:prSet/>
      <dgm:spPr>
        <a:solidFill>
          <a:schemeClr val="accent2">
            <a:lumMod val="40000"/>
            <a:lumOff val="60000"/>
          </a:schemeClr>
        </a:solidFill>
      </dgm:spPr>
      <dgm:t>
        <a:bodyPr/>
        <a:lstStyle/>
        <a:p>
          <a:endParaRPr lang="es-MX" sz="1900"/>
        </a:p>
      </dgm:t>
    </dgm:pt>
    <dgm:pt modelId="{CD2FDF5E-8991-4370-B6B8-74FDEF1EED95}">
      <dgm:prSet phldrT="[Texto]" custT="1"/>
      <dgm:spPr>
        <a:solidFill>
          <a:schemeClr val="accent2">
            <a:lumMod val="20000"/>
            <a:lumOff val="80000"/>
            <a:alpha val="70000"/>
          </a:schemeClr>
        </a:solidFill>
      </dgm:spPr>
      <dgm:t>
        <a:bodyPr/>
        <a:lstStyle/>
        <a:p>
          <a:pPr algn="ctr"/>
          <a:r>
            <a:rPr lang="es-MX" sz="1900" b="1" dirty="0">
              <a:solidFill>
                <a:schemeClr val="tx1"/>
              </a:solidFill>
            </a:rPr>
            <a:t>Centro de Investigación y Docencia Económicas, A.C.</a:t>
          </a:r>
        </a:p>
        <a:p>
          <a:pPr algn="ctr"/>
          <a:endParaRPr lang="es-MX" sz="1900" b="1" dirty="0">
            <a:solidFill>
              <a:schemeClr val="tx1"/>
            </a:solidFill>
          </a:endParaRPr>
        </a:p>
        <a:p>
          <a:pPr algn="ctr"/>
          <a:r>
            <a:rPr lang="es-MX" sz="1900" dirty="0">
              <a:solidFill>
                <a:schemeClr val="tx1"/>
              </a:solidFill>
            </a:rPr>
            <a:t>Consulta nacional del CIDE (informe 27 de abril de 2015)</a:t>
          </a:r>
          <a:endParaRPr lang="es-MX" sz="1900" b="1" dirty="0">
            <a:solidFill>
              <a:schemeClr val="tx1"/>
            </a:solidFill>
          </a:endParaRPr>
        </a:p>
      </dgm:t>
    </dgm:pt>
    <dgm:pt modelId="{746DB9FB-0532-470C-8CDC-9F1105E60447}" type="parTrans" cxnId="{709C9D55-5937-4FF7-B87F-DDD51F965B3B}">
      <dgm:prSet/>
      <dgm:spPr/>
      <dgm:t>
        <a:bodyPr/>
        <a:lstStyle/>
        <a:p>
          <a:endParaRPr lang="es-MX" sz="1900"/>
        </a:p>
      </dgm:t>
    </dgm:pt>
    <dgm:pt modelId="{11B3E321-FFFB-4167-8FA4-B75F9AB74435}" type="sibTrans" cxnId="{709C9D55-5937-4FF7-B87F-DDD51F965B3B}">
      <dgm:prSet/>
      <dgm:spPr>
        <a:solidFill>
          <a:schemeClr val="accent2">
            <a:lumMod val="40000"/>
            <a:lumOff val="60000"/>
          </a:schemeClr>
        </a:solidFill>
      </dgm:spPr>
      <dgm:t>
        <a:bodyPr/>
        <a:lstStyle/>
        <a:p>
          <a:endParaRPr lang="es-MX" sz="1900"/>
        </a:p>
      </dgm:t>
    </dgm:pt>
    <dgm:pt modelId="{FC5BA3CA-F0CA-4881-B5F8-33A30B125B62}">
      <dgm:prSet phldrT="[Texto]" custT="1"/>
      <dgm:spPr>
        <a:solidFill>
          <a:schemeClr val="accent2">
            <a:lumMod val="20000"/>
            <a:lumOff val="80000"/>
            <a:alpha val="90000"/>
          </a:schemeClr>
        </a:solidFill>
      </dgm:spPr>
      <dgm:t>
        <a:bodyPr/>
        <a:lstStyle/>
        <a:p>
          <a:pPr algn="just"/>
          <a:r>
            <a:rPr lang="es-MX" sz="1900" dirty="0">
              <a:solidFill>
                <a:schemeClr val="tx1"/>
              </a:solidFill>
            </a:rPr>
            <a:t>Libro blanco de la SCJN (2003)</a:t>
          </a:r>
        </a:p>
      </dgm:t>
    </dgm:pt>
    <dgm:pt modelId="{88F19695-A1DC-4B57-938F-E227537C3BB5}" type="sibTrans" cxnId="{2C05C38A-B484-4765-AAC4-9F6DED37B31A}">
      <dgm:prSet/>
      <dgm:spPr/>
      <dgm:t>
        <a:bodyPr/>
        <a:lstStyle/>
        <a:p>
          <a:endParaRPr lang="es-MX" sz="1900"/>
        </a:p>
      </dgm:t>
    </dgm:pt>
    <dgm:pt modelId="{CD19FC4B-702F-4B5F-8D15-DE5562DC95B0}" type="parTrans" cxnId="{2C05C38A-B484-4765-AAC4-9F6DED37B31A}">
      <dgm:prSet/>
      <dgm:spPr/>
      <dgm:t>
        <a:bodyPr/>
        <a:lstStyle/>
        <a:p>
          <a:endParaRPr lang="es-MX" sz="1900"/>
        </a:p>
      </dgm:t>
    </dgm:pt>
    <dgm:pt modelId="{1D3577D9-B603-4A80-AF96-F013920D48EC}">
      <dgm:prSet phldrT="[Texto]" custT="1"/>
      <dgm:spPr>
        <a:solidFill>
          <a:schemeClr val="accent2">
            <a:lumMod val="20000"/>
            <a:lumOff val="80000"/>
            <a:alpha val="70000"/>
          </a:schemeClr>
        </a:solidFill>
      </dgm:spPr>
      <dgm:t>
        <a:bodyPr/>
        <a:lstStyle/>
        <a:p>
          <a:pPr algn="ctr"/>
          <a:endParaRPr lang="es-MX" sz="1900" b="1" dirty="0">
            <a:solidFill>
              <a:schemeClr val="tx1"/>
            </a:solidFill>
          </a:endParaRPr>
        </a:p>
        <a:p>
          <a:pPr algn="ctr"/>
          <a:r>
            <a:rPr lang="es-MX" sz="1900" b="1" dirty="0">
              <a:solidFill>
                <a:schemeClr val="tx1"/>
              </a:solidFill>
            </a:rPr>
            <a:t>Consejería Jurídica del Ejecutivo Federal</a:t>
          </a:r>
        </a:p>
        <a:p>
          <a:pPr algn="l"/>
          <a:endParaRPr lang="es-MX" sz="1900" b="1" dirty="0">
            <a:solidFill>
              <a:schemeClr val="tx1"/>
            </a:solidFill>
          </a:endParaRPr>
        </a:p>
      </dgm:t>
    </dgm:pt>
    <dgm:pt modelId="{47B31CBA-6D54-4E80-8197-6444EF37604B}" type="parTrans" cxnId="{F6AB928B-D216-44A7-B335-C823EADB5BCB}">
      <dgm:prSet/>
      <dgm:spPr/>
      <dgm:t>
        <a:bodyPr/>
        <a:lstStyle/>
        <a:p>
          <a:endParaRPr lang="es-MX" sz="1900"/>
        </a:p>
      </dgm:t>
    </dgm:pt>
    <dgm:pt modelId="{190A4D83-7293-4E91-A819-95082C97AF6F}" type="sibTrans" cxnId="{F6AB928B-D216-44A7-B335-C823EADB5BCB}">
      <dgm:prSet/>
      <dgm:spPr/>
      <dgm:t>
        <a:bodyPr/>
        <a:lstStyle/>
        <a:p>
          <a:endParaRPr lang="es-MX" sz="1900"/>
        </a:p>
      </dgm:t>
    </dgm:pt>
    <dgm:pt modelId="{CB10329E-BC11-4869-9A3D-642DC13331A2}">
      <dgm:prSet phldrT="[Texto]" custT="1"/>
      <dgm:spPr>
        <a:solidFill>
          <a:schemeClr val="accent2">
            <a:lumMod val="20000"/>
            <a:lumOff val="80000"/>
            <a:alpha val="70000"/>
          </a:schemeClr>
        </a:solidFill>
      </dgm:spPr>
      <dgm:t>
        <a:bodyPr/>
        <a:lstStyle/>
        <a:p>
          <a:pPr algn="just"/>
          <a:r>
            <a:rPr lang="es-MX" sz="1900" dirty="0">
              <a:solidFill>
                <a:schemeClr val="tx1"/>
              </a:solidFill>
            </a:rPr>
            <a:t>Consejería Jurídica de la Presidencia (fines de 2015).</a:t>
          </a:r>
        </a:p>
      </dgm:t>
    </dgm:pt>
    <dgm:pt modelId="{C848D596-D8AE-4D43-95C4-47C76A74DE69}" type="parTrans" cxnId="{E3AA5737-90CA-4B3F-96D8-9FD155B624DE}">
      <dgm:prSet/>
      <dgm:spPr/>
      <dgm:t>
        <a:bodyPr/>
        <a:lstStyle/>
        <a:p>
          <a:endParaRPr lang="es-MX" sz="1900"/>
        </a:p>
      </dgm:t>
    </dgm:pt>
    <dgm:pt modelId="{A27CD0FB-8441-4B4F-A171-C2B1C373C646}" type="sibTrans" cxnId="{E3AA5737-90CA-4B3F-96D8-9FD155B624DE}">
      <dgm:prSet/>
      <dgm:spPr/>
      <dgm:t>
        <a:bodyPr/>
        <a:lstStyle/>
        <a:p>
          <a:endParaRPr lang="es-MX" sz="1900"/>
        </a:p>
      </dgm:t>
    </dgm:pt>
    <dgm:pt modelId="{1ABA0C4D-A088-49EC-8D90-84A35EC3FA8F}" type="pres">
      <dgm:prSet presAssocID="{FFFCA3BC-568A-4B1B-89C0-CF068F072AB3}" presName="Name0" presStyleCnt="0">
        <dgm:presLayoutVars>
          <dgm:dir/>
          <dgm:resizeHandles val="exact"/>
        </dgm:presLayoutVars>
      </dgm:prSet>
      <dgm:spPr/>
      <dgm:t>
        <a:bodyPr/>
        <a:lstStyle/>
        <a:p>
          <a:endParaRPr lang="es-MX"/>
        </a:p>
      </dgm:t>
    </dgm:pt>
    <dgm:pt modelId="{0B81261F-084E-4D65-896E-F597FC32C2BC}" type="pres">
      <dgm:prSet presAssocID="{FFFCA3BC-568A-4B1B-89C0-CF068F072AB3}" presName="fgShape" presStyleLbl="fgShp" presStyleIdx="0" presStyleCnt="1" custScaleY="62500" custLinFactNeighborY="52084"/>
      <dgm:spPr>
        <a:solidFill>
          <a:schemeClr val="accent2">
            <a:lumMod val="40000"/>
            <a:lumOff val="60000"/>
          </a:schemeClr>
        </a:solidFill>
      </dgm:spPr>
    </dgm:pt>
    <dgm:pt modelId="{4E5A803D-CE67-47EF-A869-EB8B0795E491}" type="pres">
      <dgm:prSet presAssocID="{FFFCA3BC-568A-4B1B-89C0-CF068F072AB3}" presName="linComp" presStyleCnt="0"/>
      <dgm:spPr/>
    </dgm:pt>
    <dgm:pt modelId="{0F1CE022-E2AC-4AE0-B225-F30C835ED3BC}" type="pres">
      <dgm:prSet presAssocID="{A5BB99CD-B0AD-4275-9FBC-BE3FEA58FC30}" presName="compNode" presStyleCnt="0"/>
      <dgm:spPr/>
    </dgm:pt>
    <dgm:pt modelId="{1D1B29E5-7369-40C6-89F5-16366B687176}" type="pres">
      <dgm:prSet presAssocID="{A5BB99CD-B0AD-4275-9FBC-BE3FEA58FC30}" presName="bkgdShape" presStyleLbl="node1" presStyleIdx="0" presStyleCnt="3"/>
      <dgm:spPr/>
      <dgm:t>
        <a:bodyPr/>
        <a:lstStyle/>
        <a:p>
          <a:endParaRPr lang="es-MX"/>
        </a:p>
      </dgm:t>
    </dgm:pt>
    <dgm:pt modelId="{88A7FAE9-E44A-41A6-8626-5FF2D18DB700}" type="pres">
      <dgm:prSet presAssocID="{A5BB99CD-B0AD-4275-9FBC-BE3FEA58FC30}" presName="nodeTx" presStyleLbl="node1" presStyleIdx="0" presStyleCnt="3">
        <dgm:presLayoutVars>
          <dgm:bulletEnabled val="1"/>
        </dgm:presLayoutVars>
      </dgm:prSet>
      <dgm:spPr/>
      <dgm:t>
        <a:bodyPr/>
        <a:lstStyle/>
        <a:p>
          <a:endParaRPr lang="es-MX"/>
        </a:p>
      </dgm:t>
    </dgm:pt>
    <dgm:pt modelId="{51071BF4-87AC-4C89-8F7B-272813A38179}" type="pres">
      <dgm:prSet presAssocID="{A5BB99CD-B0AD-4275-9FBC-BE3FEA58FC30}" presName="invisiNode" presStyleLbl="node1" presStyleIdx="0" presStyleCnt="3"/>
      <dgm:spPr/>
    </dgm:pt>
    <dgm:pt modelId="{F1E49D6E-7863-4AE7-9C82-5A4DF93AE377}" type="pres">
      <dgm:prSet presAssocID="{A5BB99CD-B0AD-4275-9FBC-BE3FEA58FC30}" presName="imagNode" presStyleLbl="fgImgPlace1" presStyleIdx="0" presStyleCnt="3"/>
      <dgm:spPr>
        <a:blipFill rotWithShape="1">
          <a:blip xmlns:r="http://schemas.openxmlformats.org/officeDocument/2006/relationships" r:embed="rId1"/>
          <a:stretch>
            <a:fillRect/>
          </a:stretch>
        </a:blipFill>
      </dgm:spPr>
    </dgm:pt>
    <dgm:pt modelId="{4491EADD-AC57-4D6B-ACF6-684999BDB53C}" type="pres">
      <dgm:prSet presAssocID="{9F9D134F-2B26-4692-9DBB-9C0DA3298DFA}" presName="sibTrans" presStyleLbl="sibTrans2D1" presStyleIdx="0" presStyleCnt="0"/>
      <dgm:spPr/>
      <dgm:t>
        <a:bodyPr/>
        <a:lstStyle/>
        <a:p>
          <a:endParaRPr lang="es-MX"/>
        </a:p>
      </dgm:t>
    </dgm:pt>
    <dgm:pt modelId="{C5E7827C-CAB9-478E-8A02-24D4B8CAD60C}" type="pres">
      <dgm:prSet presAssocID="{CD2FDF5E-8991-4370-B6B8-74FDEF1EED95}" presName="compNode" presStyleCnt="0"/>
      <dgm:spPr/>
    </dgm:pt>
    <dgm:pt modelId="{E8F83100-AFBC-42AD-B6AA-82A45C9B4863}" type="pres">
      <dgm:prSet presAssocID="{CD2FDF5E-8991-4370-B6B8-74FDEF1EED95}" presName="bkgdShape" presStyleLbl="node1" presStyleIdx="1" presStyleCnt="3"/>
      <dgm:spPr/>
      <dgm:t>
        <a:bodyPr/>
        <a:lstStyle/>
        <a:p>
          <a:endParaRPr lang="es-MX"/>
        </a:p>
      </dgm:t>
    </dgm:pt>
    <dgm:pt modelId="{DFFCE47E-DD09-48E7-A2A5-D0B415434C84}" type="pres">
      <dgm:prSet presAssocID="{CD2FDF5E-8991-4370-B6B8-74FDEF1EED95}" presName="nodeTx" presStyleLbl="node1" presStyleIdx="1" presStyleCnt="3">
        <dgm:presLayoutVars>
          <dgm:bulletEnabled val="1"/>
        </dgm:presLayoutVars>
      </dgm:prSet>
      <dgm:spPr/>
      <dgm:t>
        <a:bodyPr/>
        <a:lstStyle/>
        <a:p>
          <a:endParaRPr lang="es-MX"/>
        </a:p>
      </dgm:t>
    </dgm:pt>
    <dgm:pt modelId="{9FC85B3B-7B85-4503-8A53-F80B43D9B741}" type="pres">
      <dgm:prSet presAssocID="{CD2FDF5E-8991-4370-B6B8-74FDEF1EED95}" presName="invisiNode" presStyleLbl="node1" presStyleIdx="1" presStyleCnt="3"/>
      <dgm:spPr/>
    </dgm:pt>
    <dgm:pt modelId="{386095B6-37D4-4D17-95A3-3583A76668AE}" type="pres">
      <dgm:prSet presAssocID="{CD2FDF5E-8991-4370-B6B8-74FDEF1EED95}" presName="imagNode" presStyleLbl="fgImgPlace1" presStyleIdx="1" presStyleCnt="3"/>
      <dgm:spPr>
        <a:blipFill rotWithShape="1">
          <a:blip xmlns:r="http://schemas.openxmlformats.org/officeDocument/2006/relationships" r:embed="rId2"/>
          <a:stretch>
            <a:fillRect/>
          </a:stretch>
        </a:blipFill>
      </dgm:spPr>
    </dgm:pt>
    <dgm:pt modelId="{14CF0D56-C5E9-4D3F-9CD8-DF5811CF47C4}" type="pres">
      <dgm:prSet presAssocID="{11B3E321-FFFB-4167-8FA4-B75F9AB74435}" presName="sibTrans" presStyleLbl="sibTrans2D1" presStyleIdx="0" presStyleCnt="0"/>
      <dgm:spPr/>
      <dgm:t>
        <a:bodyPr/>
        <a:lstStyle/>
        <a:p>
          <a:endParaRPr lang="es-MX"/>
        </a:p>
      </dgm:t>
    </dgm:pt>
    <dgm:pt modelId="{41661CC0-32DE-4DB3-BF51-B2422DF8E504}" type="pres">
      <dgm:prSet presAssocID="{1D3577D9-B603-4A80-AF96-F013920D48EC}" presName="compNode" presStyleCnt="0"/>
      <dgm:spPr/>
    </dgm:pt>
    <dgm:pt modelId="{B569B872-59E1-4742-BBC1-65CC6076FED5}" type="pres">
      <dgm:prSet presAssocID="{1D3577D9-B603-4A80-AF96-F013920D48EC}" presName="bkgdShape" presStyleLbl="node1" presStyleIdx="2" presStyleCnt="3"/>
      <dgm:spPr/>
      <dgm:t>
        <a:bodyPr/>
        <a:lstStyle/>
        <a:p>
          <a:endParaRPr lang="es-MX"/>
        </a:p>
      </dgm:t>
    </dgm:pt>
    <dgm:pt modelId="{808E773D-824A-4DBC-8D7C-051437D0537A}" type="pres">
      <dgm:prSet presAssocID="{1D3577D9-B603-4A80-AF96-F013920D48EC}" presName="nodeTx" presStyleLbl="node1" presStyleIdx="2" presStyleCnt="3">
        <dgm:presLayoutVars>
          <dgm:bulletEnabled val="1"/>
        </dgm:presLayoutVars>
      </dgm:prSet>
      <dgm:spPr/>
      <dgm:t>
        <a:bodyPr/>
        <a:lstStyle/>
        <a:p>
          <a:endParaRPr lang="es-MX"/>
        </a:p>
      </dgm:t>
    </dgm:pt>
    <dgm:pt modelId="{1DAAD28A-1306-4E90-9022-E4FB9E447BEF}" type="pres">
      <dgm:prSet presAssocID="{1D3577D9-B603-4A80-AF96-F013920D48EC}" presName="invisiNode" presStyleLbl="node1" presStyleIdx="2" presStyleCnt="3"/>
      <dgm:spPr/>
    </dgm:pt>
    <dgm:pt modelId="{9EB52EE3-B624-420E-8123-4B18518C64DE}" type="pres">
      <dgm:prSet presAssocID="{1D3577D9-B603-4A80-AF96-F013920D48EC}" presName="imagNode" presStyleLbl="fgImgPlace1" presStyleIdx="2" presStyleCnt="3"/>
      <dgm:spPr>
        <a:blipFill rotWithShape="1">
          <a:blip xmlns:r="http://schemas.openxmlformats.org/officeDocument/2006/relationships" r:embed="rId3"/>
          <a:stretch>
            <a:fillRect/>
          </a:stretch>
        </a:blipFill>
      </dgm:spPr>
    </dgm:pt>
  </dgm:ptLst>
  <dgm:cxnLst>
    <dgm:cxn modelId="{70BD729D-1138-4094-B2D7-22A170FC4A2F}" type="presOf" srcId="{A5BB99CD-B0AD-4275-9FBC-BE3FEA58FC30}" destId="{88A7FAE9-E44A-41A6-8626-5FF2D18DB700}" srcOrd="1" destOrd="0" presId="urn:microsoft.com/office/officeart/2005/8/layout/hList7#6"/>
    <dgm:cxn modelId="{C5729257-1692-407A-91E2-8680F93926FC}" type="presOf" srcId="{CD2FDF5E-8991-4370-B6B8-74FDEF1EED95}" destId="{E8F83100-AFBC-42AD-B6AA-82A45C9B4863}" srcOrd="0" destOrd="0" presId="urn:microsoft.com/office/officeart/2005/8/layout/hList7#6"/>
    <dgm:cxn modelId="{6953B640-C9AC-4C08-BD3B-2C5798F0F4A3}" type="presOf" srcId="{FC5BA3CA-F0CA-4881-B5F8-33A30B125B62}" destId="{88A7FAE9-E44A-41A6-8626-5FF2D18DB700}" srcOrd="1" destOrd="1" presId="urn:microsoft.com/office/officeart/2005/8/layout/hList7#6"/>
    <dgm:cxn modelId="{4F3C2862-E93A-4DF2-8361-97B85AB92ADC}" type="presOf" srcId="{1D3577D9-B603-4A80-AF96-F013920D48EC}" destId="{B569B872-59E1-4742-BBC1-65CC6076FED5}" srcOrd="0" destOrd="0" presId="urn:microsoft.com/office/officeart/2005/8/layout/hList7#6"/>
    <dgm:cxn modelId="{95751C3E-8DA1-4AA8-9AB5-BE03B290218E}" type="presOf" srcId="{CB10329E-BC11-4869-9A3D-642DC13331A2}" destId="{B569B872-59E1-4742-BBC1-65CC6076FED5}" srcOrd="0" destOrd="1" presId="urn:microsoft.com/office/officeart/2005/8/layout/hList7#6"/>
    <dgm:cxn modelId="{FEBEE542-1C76-4015-B4EE-81D14ABDDECF}" type="presOf" srcId="{1D3577D9-B603-4A80-AF96-F013920D48EC}" destId="{808E773D-824A-4DBC-8D7C-051437D0537A}" srcOrd="1" destOrd="0" presId="urn:microsoft.com/office/officeart/2005/8/layout/hList7#6"/>
    <dgm:cxn modelId="{709C9D55-5937-4FF7-B87F-DDD51F965B3B}" srcId="{FFFCA3BC-568A-4B1B-89C0-CF068F072AB3}" destId="{CD2FDF5E-8991-4370-B6B8-74FDEF1EED95}" srcOrd="1" destOrd="0" parTransId="{746DB9FB-0532-470C-8CDC-9F1105E60447}" sibTransId="{11B3E321-FFFB-4167-8FA4-B75F9AB74435}"/>
    <dgm:cxn modelId="{2C05C38A-B484-4765-AAC4-9F6DED37B31A}" srcId="{A5BB99CD-B0AD-4275-9FBC-BE3FEA58FC30}" destId="{FC5BA3CA-F0CA-4881-B5F8-33A30B125B62}" srcOrd="0" destOrd="0" parTransId="{CD19FC4B-702F-4B5F-8D15-DE5562DC95B0}" sibTransId="{88F19695-A1DC-4B57-938F-E227537C3BB5}"/>
    <dgm:cxn modelId="{E0422E31-B282-4B3F-ADD5-2A8FC2790C37}" type="presOf" srcId="{FC5BA3CA-F0CA-4881-B5F8-33A30B125B62}" destId="{1D1B29E5-7369-40C6-89F5-16366B687176}" srcOrd="0" destOrd="1" presId="urn:microsoft.com/office/officeart/2005/8/layout/hList7#6"/>
    <dgm:cxn modelId="{495F6CB7-3301-48D9-8787-FC88C70F251C}" type="presOf" srcId="{A5BB99CD-B0AD-4275-9FBC-BE3FEA58FC30}" destId="{1D1B29E5-7369-40C6-89F5-16366B687176}" srcOrd="0" destOrd="0" presId="urn:microsoft.com/office/officeart/2005/8/layout/hList7#6"/>
    <dgm:cxn modelId="{F6AB928B-D216-44A7-B335-C823EADB5BCB}" srcId="{FFFCA3BC-568A-4B1B-89C0-CF068F072AB3}" destId="{1D3577D9-B603-4A80-AF96-F013920D48EC}" srcOrd="2" destOrd="0" parTransId="{47B31CBA-6D54-4E80-8197-6444EF37604B}" sibTransId="{190A4D83-7293-4E91-A819-95082C97AF6F}"/>
    <dgm:cxn modelId="{F1243FB0-C418-438A-902E-6E5C491D3EA8}" type="presOf" srcId="{FFFCA3BC-568A-4B1B-89C0-CF068F072AB3}" destId="{1ABA0C4D-A088-49EC-8D90-84A35EC3FA8F}" srcOrd="0" destOrd="0" presId="urn:microsoft.com/office/officeart/2005/8/layout/hList7#6"/>
    <dgm:cxn modelId="{B7F04D2E-B13C-4B9D-8775-A9EAEF16BBEA}" type="presOf" srcId="{11B3E321-FFFB-4167-8FA4-B75F9AB74435}" destId="{14CF0D56-C5E9-4D3F-9CD8-DF5811CF47C4}" srcOrd="0" destOrd="0" presId="urn:microsoft.com/office/officeart/2005/8/layout/hList7#6"/>
    <dgm:cxn modelId="{E3AA5737-90CA-4B3F-96D8-9FD155B624DE}" srcId="{1D3577D9-B603-4A80-AF96-F013920D48EC}" destId="{CB10329E-BC11-4869-9A3D-642DC13331A2}" srcOrd="0" destOrd="0" parTransId="{C848D596-D8AE-4D43-95C4-47C76A74DE69}" sibTransId="{A27CD0FB-8441-4B4F-A171-C2B1C373C646}"/>
    <dgm:cxn modelId="{C2291F6F-F050-4C12-91F7-7DF4BB3F029A}" type="presOf" srcId="{CB10329E-BC11-4869-9A3D-642DC13331A2}" destId="{808E773D-824A-4DBC-8D7C-051437D0537A}" srcOrd="1" destOrd="1" presId="urn:microsoft.com/office/officeart/2005/8/layout/hList7#6"/>
    <dgm:cxn modelId="{27C67A68-9698-4F6B-9483-77FA64FC707C}" type="presOf" srcId="{9F9D134F-2B26-4692-9DBB-9C0DA3298DFA}" destId="{4491EADD-AC57-4D6B-ACF6-684999BDB53C}" srcOrd="0" destOrd="0" presId="urn:microsoft.com/office/officeart/2005/8/layout/hList7#6"/>
    <dgm:cxn modelId="{F33DC6C9-2073-4ECE-93E7-2FDAC08DB65B}" type="presOf" srcId="{CD2FDF5E-8991-4370-B6B8-74FDEF1EED95}" destId="{DFFCE47E-DD09-48E7-A2A5-D0B415434C84}" srcOrd="1" destOrd="0" presId="urn:microsoft.com/office/officeart/2005/8/layout/hList7#6"/>
    <dgm:cxn modelId="{933B65EE-8951-40E0-95F6-B24D14C6DCA7}" srcId="{FFFCA3BC-568A-4B1B-89C0-CF068F072AB3}" destId="{A5BB99CD-B0AD-4275-9FBC-BE3FEA58FC30}" srcOrd="0" destOrd="0" parTransId="{164C04ED-9584-4CA0-9FB2-BDF46821EF0E}" sibTransId="{9F9D134F-2B26-4692-9DBB-9C0DA3298DFA}"/>
    <dgm:cxn modelId="{E801B455-FCD3-4C22-AE3B-8F4A7D59672D}" type="presParOf" srcId="{1ABA0C4D-A088-49EC-8D90-84A35EC3FA8F}" destId="{0B81261F-084E-4D65-896E-F597FC32C2BC}" srcOrd="0" destOrd="0" presId="urn:microsoft.com/office/officeart/2005/8/layout/hList7#6"/>
    <dgm:cxn modelId="{2024C0E6-9697-4F54-B6DE-41630C09FC0F}" type="presParOf" srcId="{1ABA0C4D-A088-49EC-8D90-84A35EC3FA8F}" destId="{4E5A803D-CE67-47EF-A869-EB8B0795E491}" srcOrd="1" destOrd="0" presId="urn:microsoft.com/office/officeart/2005/8/layout/hList7#6"/>
    <dgm:cxn modelId="{6DBFA08D-29C1-4A2E-B496-38A22B696682}" type="presParOf" srcId="{4E5A803D-CE67-47EF-A869-EB8B0795E491}" destId="{0F1CE022-E2AC-4AE0-B225-F30C835ED3BC}" srcOrd="0" destOrd="0" presId="urn:microsoft.com/office/officeart/2005/8/layout/hList7#6"/>
    <dgm:cxn modelId="{006F7735-3B6D-461E-BCEC-B5986BDDF715}" type="presParOf" srcId="{0F1CE022-E2AC-4AE0-B225-F30C835ED3BC}" destId="{1D1B29E5-7369-40C6-89F5-16366B687176}" srcOrd="0" destOrd="0" presId="urn:microsoft.com/office/officeart/2005/8/layout/hList7#6"/>
    <dgm:cxn modelId="{E5A7FFE8-35B3-44BB-8C44-9182DA17DAAA}" type="presParOf" srcId="{0F1CE022-E2AC-4AE0-B225-F30C835ED3BC}" destId="{88A7FAE9-E44A-41A6-8626-5FF2D18DB700}" srcOrd="1" destOrd="0" presId="urn:microsoft.com/office/officeart/2005/8/layout/hList7#6"/>
    <dgm:cxn modelId="{8CA530AF-6339-42E3-BEEE-4E55290BAE5F}" type="presParOf" srcId="{0F1CE022-E2AC-4AE0-B225-F30C835ED3BC}" destId="{51071BF4-87AC-4C89-8F7B-272813A38179}" srcOrd="2" destOrd="0" presId="urn:microsoft.com/office/officeart/2005/8/layout/hList7#6"/>
    <dgm:cxn modelId="{A454B330-4EE1-4354-A5B3-8AB013E64BD8}" type="presParOf" srcId="{0F1CE022-E2AC-4AE0-B225-F30C835ED3BC}" destId="{F1E49D6E-7863-4AE7-9C82-5A4DF93AE377}" srcOrd="3" destOrd="0" presId="urn:microsoft.com/office/officeart/2005/8/layout/hList7#6"/>
    <dgm:cxn modelId="{AF8139B7-71F4-4E52-BB9A-CEDA29060641}" type="presParOf" srcId="{4E5A803D-CE67-47EF-A869-EB8B0795E491}" destId="{4491EADD-AC57-4D6B-ACF6-684999BDB53C}" srcOrd="1" destOrd="0" presId="urn:microsoft.com/office/officeart/2005/8/layout/hList7#6"/>
    <dgm:cxn modelId="{0E945B2F-A184-4354-AB87-8E60CFAFDC26}" type="presParOf" srcId="{4E5A803D-CE67-47EF-A869-EB8B0795E491}" destId="{C5E7827C-CAB9-478E-8A02-24D4B8CAD60C}" srcOrd="2" destOrd="0" presId="urn:microsoft.com/office/officeart/2005/8/layout/hList7#6"/>
    <dgm:cxn modelId="{8B356EC5-ADDB-40D7-B31F-DB28473E55A0}" type="presParOf" srcId="{C5E7827C-CAB9-478E-8A02-24D4B8CAD60C}" destId="{E8F83100-AFBC-42AD-B6AA-82A45C9B4863}" srcOrd="0" destOrd="0" presId="urn:microsoft.com/office/officeart/2005/8/layout/hList7#6"/>
    <dgm:cxn modelId="{07C8EF57-1A6E-4384-B879-6BCB58B6C1F8}" type="presParOf" srcId="{C5E7827C-CAB9-478E-8A02-24D4B8CAD60C}" destId="{DFFCE47E-DD09-48E7-A2A5-D0B415434C84}" srcOrd="1" destOrd="0" presId="urn:microsoft.com/office/officeart/2005/8/layout/hList7#6"/>
    <dgm:cxn modelId="{CC3955D7-A9E0-4280-8C08-3A963D013BAF}" type="presParOf" srcId="{C5E7827C-CAB9-478E-8A02-24D4B8CAD60C}" destId="{9FC85B3B-7B85-4503-8A53-F80B43D9B741}" srcOrd="2" destOrd="0" presId="urn:microsoft.com/office/officeart/2005/8/layout/hList7#6"/>
    <dgm:cxn modelId="{FF96CD65-FE25-4F84-A40A-EEE2BBDF710C}" type="presParOf" srcId="{C5E7827C-CAB9-478E-8A02-24D4B8CAD60C}" destId="{386095B6-37D4-4D17-95A3-3583A76668AE}" srcOrd="3" destOrd="0" presId="urn:microsoft.com/office/officeart/2005/8/layout/hList7#6"/>
    <dgm:cxn modelId="{C0004033-5314-4C1B-AD06-DF1E63B96EB8}" type="presParOf" srcId="{4E5A803D-CE67-47EF-A869-EB8B0795E491}" destId="{14CF0D56-C5E9-4D3F-9CD8-DF5811CF47C4}" srcOrd="3" destOrd="0" presId="urn:microsoft.com/office/officeart/2005/8/layout/hList7#6"/>
    <dgm:cxn modelId="{4BA8E7A5-F2BE-4016-8CEA-EFA5ACE2879B}" type="presParOf" srcId="{4E5A803D-CE67-47EF-A869-EB8B0795E491}" destId="{41661CC0-32DE-4DB3-BF51-B2422DF8E504}" srcOrd="4" destOrd="0" presId="urn:microsoft.com/office/officeart/2005/8/layout/hList7#6"/>
    <dgm:cxn modelId="{94F325B2-B7DD-4BC5-8C01-A409F9E211F3}" type="presParOf" srcId="{41661CC0-32DE-4DB3-BF51-B2422DF8E504}" destId="{B569B872-59E1-4742-BBC1-65CC6076FED5}" srcOrd="0" destOrd="0" presId="urn:microsoft.com/office/officeart/2005/8/layout/hList7#6"/>
    <dgm:cxn modelId="{263BF937-B5E7-4BB8-ABEC-A356C5FED417}" type="presParOf" srcId="{41661CC0-32DE-4DB3-BF51-B2422DF8E504}" destId="{808E773D-824A-4DBC-8D7C-051437D0537A}" srcOrd="1" destOrd="0" presId="urn:microsoft.com/office/officeart/2005/8/layout/hList7#6"/>
    <dgm:cxn modelId="{76A3CD74-7546-4586-8A77-FCDF1E069169}" type="presParOf" srcId="{41661CC0-32DE-4DB3-BF51-B2422DF8E504}" destId="{1DAAD28A-1306-4E90-9022-E4FB9E447BEF}" srcOrd="2" destOrd="0" presId="urn:microsoft.com/office/officeart/2005/8/layout/hList7#6"/>
    <dgm:cxn modelId="{99F75615-B4F9-4404-A9D8-F876B140444A}" type="presParOf" srcId="{41661CC0-32DE-4DB3-BF51-B2422DF8E504}" destId="{9EB52EE3-B624-420E-8123-4B18518C64DE}" srcOrd="3" destOrd="0" presId="urn:microsoft.com/office/officeart/2005/8/layout/hList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28DB5C3-C7FB-4DA6-9B02-83B9BD588B16}" type="doc">
      <dgm:prSet loTypeId="urn:microsoft.com/office/officeart/2005/8/layout/list1" loCatId="list" qsTypeId="urn:microsoft.com/office/officeart/2005/8/quickstyle/simple3" qsCatId="simple" csTypeId="urn:microsoft.com/office/officeart/2005/8/colors/accent2_2" csCatId="accent2" phldr="1"/>
      <dgm:spPr/>
      <dgm:t>
        <a:bodyPr/>
        <a:lstStyle/>
        <a:p>
          <a:endParaRPr lang="es-MX"/>
        </a:p>
      </dgm:t>
    </dgm:pt>
    <dgm:pt modelId="{26ECB071-4D62-4D36-9E90-79EA96C171B3}">
      <dgm:prSet phldrT="[Texto]" custT="1"/>
      <dgm:spPr/>
      <dgm:t>
        <a:bodyPr/>
        <a:lstStyle/>
        <a:p>
          <a:r>
            <a:rPr lang="es-MX" sz="2000" b="1" dirty="0"/>
            <a:t>a). El Derecho Fundamental de Acceso Real y Efectivo a la Justicia; y, </a:t>
          </a:r>
          <a:endParaRPr lang="es-MX" sz="2000" dirty="0"/>
        </a:p>
      </dgm:t>
    </dgm:pt>
    <dgm:pt modelId="{3798BB60-D69A-486C-B9F9-620DFF4ED7D1}" type="parTrans" cxnId="{6496A2A1-84D8-40C6-B2A8-19E8789E3B46}">
      <dgm:prSet/>
      <dgm:spPr/>
      <dgm:t>
        <a:bodyPr/>
        <a:lstStyle/>
        <a:p>
          <a:endParaRPr lang="es-MX"/>
        </a:p>
      </dgm:t>
    </dgm:pt>
    <dgm:pt modelId="{920885A4-409A-404E-B0D7-CAEB5B8C570B}" type="sibTrans" cxnId="{6496A2A1-84D8-40C6-B2A8-19E8789E3B46}">
      <dgm:prSet/>
      <dgm:spPr/>
      <dgm:t>
        <a:bodyPr/>
        <a:lstStyle/>
        <a:p>
          <a:endParaRPr lang="es-MX"/>
        </a:p>
      </dgm:t>
    </dgm:pt>
    <dgm:pt modelId="{54B7C746-C73E-4618-B885-D6E9328E61C3}">
      <dgm:prSet phldrT="[Texto]"/>
      <dgm:spPr/>
      <dgm:t>
        <a:bodyPr/>
        <a:lstStyle/>
        <a:p>
          <a:r>
            <a:rPr lang="es-MX" b="1" dirty="0"/>
            <a:t>b). El diverso de Tutela Judicial Efectiva. </a:t>
          </a:r>
          <a:endParaRPr lang="es-MX" dirty="0"/>
        </a:p>
      </dgm:t>
    </dgm:pt>
    <dgm:pt modelId="{644B44E4-5289-44D8-BBEC-C8BC57A3AF15}" type="parTrans" cxnId="{7CF4164E-6473-42D3-8947-92FC895FC78A}">
      <dgm:prSet/>
      <dgm:spPr/>
      <dgm:t>
        <a:bodyPr/>
        <a:lstStyle/>
        <a:p>
          <a:endParaRPr lang="es-MX"/>
        </a:p>
      </dgm:t>
    </dgm:pt>
    <dgm:pt modelId="{1C799FD0-5B50-4F18-A34F-29DF0892A86D}" type="sibTrans" cxnId="{7CF4164E-6473-42D3-8947-92FC895FC78A}">
      <dgm:prSet/>
      <dgm:spPr/>
      <dgm:t>
        <a:bodyPr/>
        <a:lstStyle/>
        <a:p>
          <a:endParaRPr lang="es-MX"/>
        </a:p>
      </dgm:t>
    </dgm:pt>
    <dgm:pt modelId="{48385B2B-9885-49AD-B211-446E55F8A8E6}" type="pres">
      <dgm:prSet presAssocID="{728DB5C3-C7FB-4DA6-9B02-83B9BD588B16}" presName="linear" presStyleCnt="0">
        <dgm:presLayoutVars>
          <dgm:dir/>
          <dgm:animLvl val="lvl"/>
          <dgm:resizeHandles val="exact"/>
        </dgm:presLayoutVars>
      </dgm:prSet>
      <dgm:spPr/>
      <dgm:t>
        <a:bodyPr/>
        <a:lstStyle/>
        <a:p>
          <a:endParaRPr lang="es-MX"/>
        </a:p>
      </dgm:t>
    </dgm:pt>
    <dgm:pt modelId="{DADFFF14-D5A1-4ABA-BDA7-023639948B40}" type="pres">
      <dgm:prSet presAssocID="{26ECB071-4D62-4D36-9E90-79EA96C171B3}" presName="parentLin" presStyleCnt="0"/>
      <dgm:spPr/>
    </dgm:pt>
    <dgm:pt modelId="{4CB20C30-6F30-4589-9A1F-F9F639544750}" type="pres">
      <dgm:prSet presAssocID="{26ECB071-4D62-4D36-9E90-79EA96C171B3}" presName="parentLeftMargin" presStyleLbl="node1" presStyleIdx="0" presStyleCnt="2"/>
      <dgm:spPr/>
      <dgm:t>
        <a:bodyPr/>
        <a:lstStyle/>
        <a:p>
          <a:endParaRPr lang="es-MX"/>
        </a:p>
      </dgm:t>
    </dgm:pt>
    <dgm:pt modelId="{749A3C5A-34B7-4A3C-B6DA-D26950454485}" type="pres">
      <dgm:prSet presAssocID="{26ECB071-4D62-4D36-9E90-79EA96C171B3}" presName="parentText" presStyleLbl="node1" presStyleIdx="0" presStyleCnt="2">
        <dgm:presLayoutVars>
          <dgm:chMax val="0"/>
          <dgm:bulletEnabled val="1"/>
        </dgm:presLayoutVars>
      </dgm:prSet>
      <dgm:spPr/>
      <dgm:t>
        <a:bodyPr/>
        <a:lstStyle/>
        <a:p>
          <a:endParaRPr lang="es-MX"/>
        </a:p>
      </dgm:t>
    </dgm:pt>
    <dgm:pt modelId="{719A4D99-49CB-4679-B9A2-EFD992B8D5D0}" type="pres">
      <dgm:prSet presAssocID="{26ECB071-4D62-4D36-9E90-79EA96C171B3}" presName="negativeSpace" presStyleCnt="0"/>
      <dgm:spPr/>
    </dgm:pt>
    <dgm:pt modelId="{01779A80-3F50-4F85-A8C2-CA9726747F3C}" type="pres">
      <dgm:prSet presAssocID="{26ECB071-4D62-4D36-9E90-79EA96C171B3}" presName="childText" presStyleLbl="conFgAcc1" presStyleIdx="0" presStyleCnt="2">
        <dgm:presLayoutVars>
          <dgm:bulletEnabled val="1"/>
        </dgm:presLayoutVars>
      </dgm:prSet>
      <dgm:spPr/>
    </dgm:pt>
    <dgm:pt modelId="{A35CE2F4-51D0-46E9-99B2-15333F1DD3DD}" type="pres">
      <dgm:prSet presAssocID="{920885A4-409A-404E-B0D7-CAEB5B8C570B}" presName="spaceBetweenRectangles" presStyleCnt="0"/>
      <dgm:spPr/>
    </dgm:pt>
    <dgm:pt modelId="{069D3F3F-B195-4A8F-BB71-9B89364ECE28}" type="pres">
      <dgm:prSet presAssocID="{54B7C746-C73E-4618-B885-D6E9328E61C3}" presName="parentLin" presStyleCnt="0"/>
      <dgm:spPr/>
    </dgm:pt>
    <dgm:pt modelId="{91218E95-6E34-49D0-A9FA-DD376891C668}" type="pres">
      <dgm:prSet presAssocID="{54B7C746-C73E-4618-B885-D6E9328E61C3}" presName="parentLeftMargin" presStyleLbl="node1" presStyleIdx="0" presStyleCnt="2"/>
      <dgm:spPr/>
      <dgm:t>
        <a:bodyPr/>
        <a:lstStyle/>
        <a:p>
          <a:endParaRPr lang="es-MX"/>
        </a:p>
      </dgm:t>
    </dgm:pt>
    <dgm:pt modelId="{86938273-412F-4787-908B-2488AB7E36B7}" type="pres">
      <dgm:prSet presAssocID="{54B7C746-C73E-4618-B885-D6E9328E61C3}" presName="parentText" presStyleLbl="node1" presStyleIdx="1" presStyleCnt="2">
        <dgm:presLayoutVars>
          <dgm:chMax val="0"/>
          <dgm:bulletEnabled val="1"/>
        </dgm:presLayoutVars>
      </dgm:prSet>
      <dgm:spPr/>
      <dgm:t>
        <a:bodyPr/>
        <a:lstStyle/>
        <a:p>
          <a:endParaRPr lang="es-MX"/>
        </a:p>
      </dgm:t>
    </dgm:pt>
    <dgm:pt modelId="{63DAF124-81C7-4FA0-A05E-E10696C8D212}" type="pres">
      <dgm:prSet presAssocID="{54B7C746-C73E-4618-B885-D6E9328E61C3}" presName="negativeSpace" presStyleCnt="0"/>
      <dgm:spPr/>
    </dgm:pt>
    <dgm:pt modelId="{15ABD95E-02EF-4692-BDC1-359744057DB9}" type="pres">
      <dgm:prSet presAssocID="{54B7C746-C73E-4618-B885-D6E9328E61C3}" presName="childText" presStyleLbl="conFgAcc1" presStyleIdx="1" presStyleCnt="2">
        <dgm:presLayoutVars>
          <dgm:bulletEnabled val="1"/>
        </dgm:presLayoutVars>
      </dgm:prSet>
      <dgm:spPr/>
    </dgm:pt>
  </dgm:ptLst>
  <dgm:cxnLst>
    <dgm:cxn modelId="{47F98668-D062-4660-867E-54E04D7E4618}" type="presOf" srcId="{26ECB071-4D62-4D36-9E90-79EA96C171B3}" destId="{749A3C5A-34B7-4A3C-B6DA-D26950454485}" srcOrd="1" destOrd="0" presId="urn:microsoft.com/office/officeart/2005/8/layout/list1"/>
    <dgm:cxn modelId="{611B5296-6A55-41ED-AB21-26C55AB453FC}" type="presOf" srcId="{728DB5C3-C7FB-4DA6-9B02-83B9BD588B16}" destId="{48385B2B-9885-49AD-B211-446E55F8A8E6}" srcOrd="0" destOrd="0" presId="urn:microsoft.com/office/officeart/2005/8/layout/list1"/>
    <dgm:cxn modelId="{85D017B5-58A5-45B0-BA59-1B2674FAC9FE}" type="presOf" srcId="{54B7C746-C73E-4618-B885-D6E9328E61C3}" destId="{86938273-412F-4787-908B-2488AB7E36B7}" srcOrd="1" destOrd="0" presId="urn:microsoft.com/office/officeart/2005/8/layout/list1"/>
    <dgm:cxn modelId="{BCDA9EEA-F71D-4279-AD00-0FDE9E7EBC8B}" type="presOf" srcId="{54B7C746-C73E-4618-B885-D6E9328E61C3}" destId="{91218E95-6E34-49D0-A9FA-DD376891C668}" srcOrd="0" destOrd="0" presId="urn:microsoft.com/office/officeart/2005/8/layout/list1"/>
    <dgm:cxn modelId="{7CF4164E-6473-42D3-8947-92FC895FC78A}" srcId="{728DB5C3-C7FB-4DA6-9B02-83B9BD588B16}" destId="{54B7C746-C73E-4618-B885-D6E9328E61C3}" srcOrd="1" destOrd="0" parTransId="{644B44E4-5289-44D8-BBEC-C8BC57A3AF15}" sibTransId="{1C799FD0-5B50-4F18-A34F-29DF0892A86D}"/>
    <dgm:cxn modelId="{BEA7BDBC-6B95-455E-B469-2B6849FD733F}" type="presOf" srcId="{26ECB071-4D62-4D36-9E90-79EA96C171B3}" destId="{4CB20C30-6F30-4589-9A1F-F9F639544750}" srcOrd="0" destOrd="0" presId="urn:microsoft.com/office/officeart/2005/8/layout/list1"/>
    <dgm:cxn modelId="{6496A2A1-84D8-40C6-B2A8-19E8789E3B46}" srcId="{728DB5C3-C7FB-4DA6-9B02-83B9BD588B16}" destId="{26ECB071-4D62-4D36-9E90-79EA96C171B3}" srcOrd="0" destOrd="0" parTransId="{3798BB60-D69A-486C-B9F9-620DFF4ED7D1}" sibTransId="{920885A4-409A-404E-B0D7-CAEB5B8C570B}"/>
    <dgm:cxn modelId="{ABECC759-ABEE-408B-BD43-EB2E0A3B2544}" type="presParOf" srcId="{48385B2B-9885-49AD-B211-446E55F8A8E6}" destId="{DADFFF14-D5A1-4ABA-BDA7-023639948B40}" srcOrd="0" destOrd="0" presId="urn:microsoft.com/office/officeart/2005/8/layout/list1"/>
    <dgm:cxn modelId="{17E4DA4B-21C7-49D4-B6D8-CA821CD24D93}" type="presParOf" srcId="{DADFFF14-D5A1-4ABA-BDA7-023639948B40}" destId="{4CB20C30-6F30-4589-9A1F-F9F639544750}" srcOrd="0" destOrd="0" presId="urn:microsoft.com/office/officeart/2005/8/layout/list1"/>
    <dgm:cxn modelId="{1D931BCC-DA8F-442C-8D64-5AFB5C7E2101}" type="presParOf" srcId="{DADFFF14-D5A1-4ABA-BDA7-023639948B40}" destId="{749A3C5A-34B7-4A3C-B6DA-D26950454485}" srcOrd="1" destOrd="0" presId="urn:microsoft.com/office/officeart/2005/8/layout/list1"/>
    <dgm:cxn modelId="{B6748291-91C2-4032-B949-B92062B9F483}" type="presParOf" srcId="{48385B2B-9885-49AD-B211-446E55F8A8E6}" destId="{719A4D99-49CB-4679-B9A2-EFD992B8D5D0}" srcOrd="1" destOrd="0" presId="urn:microsoft.com/office/officeart/2005/8/layout/list1"/>
    <dgm:cxn modelId="{48CEBBF3-4E95-4CE7-B83D-10077E8B8C91}" type="presParOf" srcId="{48385B2B-9885-49AD-B211-446E55F8A8E6}" destId="{01779A80-3F50-4F85-A8C2-CA9726747F3C}" srcOrd="2" destOrd="0" presId="urn:microsoft.com/office/officeart/2005/8/layout/list1"/>
    <dgm:cxn modelId="{476A395A-3847-4ECD-81BF-A466C4705FEC}" type="presParOf" srcId="{48385B2B-9885-49AD-B211-446E55F8A8E6}" destId="{A35CE2F4-51D0-46E9-99B2-15333F1DD3DD}" srcOrd="3" destOrd="0" presId="urn:microsoft.com/office/officeart/2005/8/layout/list1"/>
    <dgm:cxn modelId="{786419FD-BCB9-4741-9406-FE67EB2B3823}" type="presParOf" srcId="{48385B2B-9885-49AD-B211-446E55F8A8E6}" destId="{069D3F3F-B195-4A8F-BB71-9B89364ECE28}" srcOrd="4" destOrd="0" presId="urn:microsoft.com/office/officeart/2005/8/layout/list1"/>
    <dgm:cxn modelId="{F2219DEC-7A75-4685-B04D-996455091159}" type="presParOf" srcId="{069D3F3F-B195-4A8F-BB71-9B89364ECE28}" destId="{91218E95-6E34-49D0-A9FA-DD376891C668}" srcOrd="0" destOrd="0" presId="urn:microsoft.com/office/officeart/2005/8/layout/list1"/>
    <dgm:cxn modelId="{8D004F94-F4CD-46A3-BCF8-CC22F4F4E774}" type="presParOf" srcId="{069D3F3F-B195-4A8F-BB71-9B89364ECE28}" destId="{86938273-412F-4787-908B-2488AB7E36B7}" srcOrd="1" destOrd="0" presId="urn:microsoft.com/office/officeart/2005/8/layout/list1"/>
    <dgm:cxn modelId="{2B4CDFED-FCD1-4CB5-99E3-7D55B8EEFBA0}" type="presParOf" srcId="{48385B2B-9885-49AD-B211-446E55F8A8E6}" destId="{63DAF124-81C7-4FA0-A05E-E10696C8D212}" srcOrd="5" destOrd="0" presId="urn:microsoft.com/office/officeart/2005/8/layout/list1"/>
    <dgm:cxn modelId="{E34CEA66-D21C-403C-BE3C-3A2C0F6DA6D1}" type="presParOf" srcId="{48385B2B-9885-49AD-B211-446E55F8A8E6}" destId="{15ABD95E-02EF-4692-BDC1-359744057DB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2CEF318-E8A6-42CE-A603-DBA552E439A8}" type="doc">
      <dgm:prSet loTypeId="urn:microsoft.com/office/officeart/2008/layout/IncreasingCircleProcess" loCatId="process" qsTypeId="urn:microsoft.com/office/officeart/2005/8/quickstyle/simple4" qsCatId="simple" csTypeId="urn:microsoft.com/office/officeart/2005/8/colors/accent2_2" csCatId="accent2" phldr="1"/>
      <dgm:spPr/>
      <dgm:t>
        <a:bodyPr/>
        <a:lstStyle/>
        <a:p>
          <a:endParaRPr lang="es-MX"/>
        </a:p>
      </dgm:t>
    </dgm:pt>
    <dgm:pt modelId="{BA13029D-1C08-450F-9526-75331E14516A}">
      <dgm:prSet phldrT="[Texto]" custT="1"/>
      <dgm:spPr/>
      <dgm:t>
        <a:bodyPr/>
        <a:lstStyle/>
        <a:p>
          <a:r>
            <a:rPr lang="es-MX" sz="2000" b="1" dirty="0"/>
            <a:t>previa al juicio</a:t>
          </a:r>
          <a:endParaRPr lang="es-MX" sz="2000" dirty="0"/>
        </a:p>
      </dgm:t>
    </dgm:pt>
    <dgm:pt modelId="{2D950D72-B2A4-444C-BC7F-2BF7FCED6124}" type="parTrans" cxnId="{E0666822-77A5-41B7-BF7A-001918F8DF50}">
      <dgm:prSet/>
      <dgm:spPr/>
      <dgm:t>
        <a:bodyPr/>
        <a:lstStyle/>
        <a:p>
          <a:endParaRPr lang="es-MX" sz="2000"/>
        </a:p>
      </dgm:t>
    </dgm:pt>
    <dgm:pt modelId="{242A4BDE-FD6C-4AC1-A24A-0CB1602D0799}" type="sibTrans" cxnId="{E0666822-77A5-41B7-BF7A-001918F8DF50}">
      <dgm:prSet/>
      <dgm:spPr/>
      <dgm:t>
        <a:bodyPr/>
        <a:lstStyle/>
        <a:p>
          <a:endParaRPr lang="es-MX" sz="2000"/>
        </a:p>
      </dgm:t>
    </dgm:pt>
    <dgm:pt modelId="{34FC027D-342C-4928-963D-BD3A54D296C2}">
      <dgm:prSet phldrT="[Texto]" custT="1"/>
      <dgm:spPr/>
      <dgm:t>
        <a:bodyPr/>
        <a:lstStyle/>
        <a:p>
          <a:r>
            <a:rPr lang="es-MX" sz="2000" b="1" dirty="0"/>
            <a:t>judicial</a:t>
          </a:r>
          <a:endParaRPr lang="es-MX" sz="2000" dirty="0"/>
        </a:p>
      </dgm:t>
    </dgm:pt>
    <dgm:pt modelId="{EF4A3A30-463D-42AD-89C2-62C80DE8CF1D}" type="parTrans" cxnId="{0A051128-12E9-4858-AC4A-A2212CC7782C}">
      <dgm:prSet/>
      <dgm:spPr/>
      <dgm:t>
        <a:bodyPr/>
        <a:lstStyle/>
        <a:p>
          <a:endParaRPr lang="es-MX" sz="2000"/>
        </a:p>
      </dgm:t>
    </dgm:pt>
    <dgm:pt modelId="{2FD2D6DD-9AEA-424B-BF66-311BADD8B2F7}" type="sibTrans" cxnId="{0A051128-12E9-4858-AC4A-A2212CC7782C}">
      <dgm:prSet/>
      <dgm:spPr/>
      <dgm:t>
        <a:bodyPr/>
        <a:lstStyle/>
        <a:p>
          <a:endParaRPr lang="es-MX" sz="2000"/>
        </a:p>
      </dgm:t>
    </dgm:pt>
    <dgm:pt modelId="{E4DABF96-83CD-4DF4-A94E-0B9FC7A2315F}">
      <dgm:prSet phldrT="[Texto]" custT="1"/>
      <dgm:spPr/>
      <dgm:t>
        <a:bodyPr/>
        <a:lstStyle/>
        <a:p>
          <a:r>
            <a:rPr lang="es-MX" sz="2000" b="1" dirty="0"/>
            <a:t>posterior al juicio</a:t>
          </a:r>
          <a:endParaRPr lang="es-MX" sz="2000" dirty="0"/>
        </a:p>
      </dgm:t>
    </dgm:pt>
    <dgm:pt modelId="{81FBC829-FE0D-4A5A-9D8E-1C81C717AE8A}" type="parTrans" cxnId="{800175F3-718E-453B-AEFE-C359503FF35D}">
      <dgm:prSet/>
      <dgm:spPr/>
      <dgm:t>
        <a:bodyPr/>
        <a:lstStyle/>
        <a:p>
          <a:endParaRPr lang="es-MX" sz="2000"/>
        </a:p>
      </dgm:t>
    </dgm:pt>
    <dgm:pt modelId="{61F7EB75-EA74-4257-A8E9-CA67A306646F}" type="sibTrans" cxnId="{800175F3-718E-453B-AEFE-C359503FF35D}">
      <dgm:prSet/>
      <dgm:spPr/>
      <dgm:t>
        <a:bodyPr/>
        <a:lstStyle/>
        <a:p>
          <a:endParaRPr lang="es-MX" sz="2000"/>
        </a:p>
      </dgm:t>
    </dgm:pt>
    <dgm:pt modelId="{40989AF7-2B28-4AC6-B81D-BFE87A091833}" type="pres">
      <dgm:prSet presAssocID="{62CEF318-E8A6-42CE-A603-DBA552E439A8}" presName="Name0" presStyleCnt="0">
        <dgm:presLayoutVars>
          <dgm:chMax val="7"/>
          <dgm:chPref val="7"/>
          <dgm:dir/>
          <dgm:animOne val="branch"/>
          <dgm:animLvl val="lvl"/>
        </dgm:presLayoutVars>
      </dgm:prSet>
      <dgm:spPr/>
      <dgm:t>
        <a:bodyPr/>
        <a:lstStyle/>
        <a:p>
          <a:endParaRPr lang="es-MX"/>
        </a:p>
      </dgm:t>
    </dgm:pt>
    <dgm:pt modelId="{15E338B3-99B4-4DD4-9D3F-1A4400359DD9}" type="pres">
      <dgm:prSet presAssocID="{BA13029D-1C08-450F-9526-75331E14516A}" presName="composite" presStyleCnt="0"/>
      <dgm:spPr/>
    </dgm:pt>
    <dgm:pt modelId="{3AF64000-82E3-4A3D-80C6-A21DAFD3BF7F}" type="pres">
      <dgm:prSet presAssocID="{BA13029D-1C08-450F-9526-75331E14516A}" presName="BackAccent" presStyleLbl="bgShp" presStyleIdx="0" presStyleCnt="3"/>
      <dgm:spPr/>
    </dgm:pt>
    <dgm:pt modelId="{BF9D941E-0B54-42A8-B218-10D677600957}" type="pres">
      <dgm:prSet presAssocID="{BA13029D-1C08-450F-9526-75331E14516A}" presName="Accent" presStyleLbl="alignNode1" presStyleIdx="0" presStyleCnt="3"/>
      <dgm:spPr/>
    </dgm:pt>
    <dgm:pt modelId="{836320D9-88AC-4CEF-9E92-1D902FE74715}" type="pres">
      <dgm:prSet presAssocID="{BA13029D-1C08-450F-9526-75331E14516A}" presName="Child" presStyleLbl="revTx" presStyleIdx="0" presStyleCnt="3">
        <dgm:presLayoutVars>
          <dgm:chMax val="0"/>
          <dgm:chPref val="0"/>
          <dgm:bulletEnabled val="1"/>
        </dgm:presLayoutVars>
      </dgm:prSet>
      <dgm:spPr/>
    </dgm:pt>
    <dgm:pt modelId="{DEF4BE22-170E-4358-925A-4BD7B0688940}" type="pres">
      <dgm:prSet presAssocID="{BA13029D-1C08-450F-9526-75331E14516A}" presName="Parent" presStyleLbl="revTx" presStyleIdx="0" presStyleCnt="3">
        <dgm:presLayoutVars>
          <dgm:chMax val="1"/>
          <dgm:chPref val="1"/>
          <dgm:bulletEnabled val="1"/>
        </dgm:presLayoutVars>
      </dgm:prSet>
      <dgm:spPr/>
      <dgm:t>
        <a:bodyPr/>
        <a:lstStyle/>
        <a:p>
          <a:endParaRPr lang="es-MX"/>
        </a:p>
      </dgm:t>
    </dgm:pt>
    <dgm:pt modelId="{9F0B4BF7-3998-4252-8FD5-A7EFEAFE201C}" type="pres">
      <dgm:prSet presAssocID="{242A4BDE-FD6C-4AC1-A24A-0CB1602D0799}" presName="sibTrans" presStyleCnt="0"/>
      <dgm:spPr/>
    </dgm:pt>
    <dgm:pt modelId="{F3080831-D410-411A-AEC0-D93D3D1C8518}" type="pres">
      <dgm:prSet presAssocID="{34FC027D-342C-4928-963D-BD3A54D296C2}" presName="composite" presStyleCnt="0"/>
      <dgm:spPr/>
    </dgm:pt>
    <dgm:pt modelId="{F121B8E1-B1EA-424C-B27E-FCEAD636DAA3}" type="pres">
      <dgm:prSet presAssocID="{34FC027D-342C-4928-963D-BD3A54D296C2}" presName="BackAccent" presStyleLbl="bgShp" presStyleIdx="1" presStyleCnt="3"/>
      <dgm:spPr/>
    </dgm:pt>
    <dgm:pt modelId="{26385DE5-1B7A-49C3-925D-2DEF9C6A63D6}" type="pres">
      <dgm:prSet presAssocID="{34FC027D-342C-4928-963D-BD3A54D296C2}" presName="Accent" presStyleLbl="alignNode1" presStyleIdx="1" presStyleCnt="3"/>
      <dgm:spPr/>
    </dgm:pt>
    <dgm:pt modelId="{10C9F94B-16B4-456C-A5C2-10F3E1A105AE}" type="pres">
      <dgm:prSet presAssocID="{34FC027D-342C-4928-963D-BD3A54D296C2}" presName="Child" presStyleLbl="revTx" presStyleIdx="0" presStyleCnt="3">
        <dgm:presLayoutVars>
          <dgm:chMax val="0"/>
          <dgm:chPref val="0"/>
          <dgm:bulletEnabled val="1"/>
        </dgm:presLayoutVars>
      </dgm:prSet>
      <dgm:spPr/>
    </dgm:pt>
    <dgm:pt modelId="{3E8A2C2B-6BCA-451C-8AFF-2092E60F1344}" type="pres">
      <dgm:prSet presAssocID="{34FC027D-342C-4928-963D-BD3A54D296C2}" presName="Parent" presStyleLbl="revTx" presStyleIdx="1" presStyleCnt="3">
        <dgm:presLayoutVars>
          <dgm:chMax val="1"/>
          <dgm:chPref val="1"/>
          <dgm:bulletEnabled val="1"/>
        </dgm:presLayoutVars>
      </dgm:prSet>
      <dgm:spPr/>
      <dgm:t>
        <a:bodyPr/>
        <a:lstStyle/>
        <a:p>
          <a:endParaRPr lang="es-MX"/>
        </a:p>
      </dgm:t>
    </dgm:pt>
    <dgm:pt modelId="{07D6FA28-0199-4E2B-8690-02B0F560146B}" type="pres">
      <dgm:prSet presAssocID="{2FD2D6DD-9AEA-424B-BF66-311BADD8B2F7}" presName="sibTrans" presStyleCnt="0"/>
      <dgm:spPr/>
    </dgm:pt>
    <dgm:pt modelId="{8104E071-78F5-477B-A780-ED28B42DEEDE}" type="pres">
      <dgm:prSet presAssocID="{E4DABF96-83CD-4DF4-A94E-0B9FC7A2315F}" presName="composite" presStyleCnt="0"/>
      <dgm:spPr/>
    </dgm:pt>
    <dgm:pt modelId="{D7E87E35-91FE-409A-9BB1-470B23D1055C}" type="pres">
      <dgm:prSet presAssocID="{E4DABF96-83CD-4DF4-A94E-0B9FC7A2315F}" presName="BackAccent" presStyleLbl="bgShp" presStyleIdx="2" presStyleCnt="3"/>
      <dgm:spPr/>
    </dgm:pt>
    <dgm:pt modelId="{C4E86BB7-B261-4024-83D6-C1357EFF652D}" type="pres">
      <dgm:prSet presAssocID="{E4DABF96-83CD-4DF4-A94E-0B9FC7A2315F}" presName="Accent" presStyleLbl="alignNode1" presStyleIdx="2" presStyleCnt="3"/>
      <dgm:spPr/>
    </dgm:pt>
    <dgm:pt modelId="{6E7A3DBB-E5C3-484C-B994-752F3C20D500}" type="pres">
      <dgm:prSet presAssocID="{E4DABF96-83CD-4DF4-A94E-0B9FC7A2315F}" presName="Child" presStyleLbl="revTx" presStyleIdx="1" presStyleCnt="3">
        <dgm:presLayoutVars>
          <dgm:chMax val="0"/>
          <dgm:chPref val="0"/>
          <dgm:bulletEnabled val="1"/>
        </dgm:presLayoutVars>
      </dgm:prSet>
      <dgm:spPr/>
    </dgm:pt>
    <dgm:pt modelId="{B7520059-2BAC-47BB-855F-9E9069110E40}" type="pres">
      <dgm:prSet presAssocID="{E4DABF96-83CD-4DF4-A94E-0B9FC7A2315F}" presName="Parent" presStyleLbl="revTx" presStyleIdx="2" presStyleCnt="3">
        <dgm:presLayoutVars>
          <dgm:chMax val="1"/>
          <dgm:chPref val="1"/>
          <dgm:bulletEnabled val="1"/>
        </dgm:presLayoutVars>
      </dgm:prSet>
      <dgm:spPr/>
      <dgm:t>
        <a:bodyPr/>
        <a:lstStyle/>
        <a:p>
          <a:endParaRPr lang="es-MX"/>
        </a:p>
      </dgm:t>
    </dgm:pt>
  </dgm:ptLst>
  <dgm:cxnLst>
    <dgm:cxn modelId="{3699008E-64BE-4A5C-BF7D-148AA501D7BC}" type="presOf" srcId="{E4DABF96-83CD-4DF4-A94E-0B9FC7A2315F}" destId="{B7520059-2BAC-47BB-855F-9E9069110E40}" srcOrd="0" destOrd="0" presId="urn:microsoft.com/office/officeart/2008/layout/IncreasingCircleProcess"/>
    <dgm:cxn modelId="{909E8548-5CAF-46F9-A264-756BF35399C1}" type="presOf" srcId="{34FC027D-342C-4928-963D-BD3A54D296C2}" destId="{3E8A2C2B-6BCA-451C-8AFF-2092E60F1344}" srcOrd="0" destOrd="0" presId="urn:microsoft.com/office/officeart/2008/layout/IncreasingCircleProcess"/>
    <dgm:cxn modelId="{0A422A86-88DA-44D7-9F64-19D99E1E26EF}" type="presOf" srcId="{62CEF318-E8A6-42CE-A603-DBA552E439A8}" destId="{40989AF7-2B28-4AC6-B81D-BFE87A091833}" srcOrd="0" destOrd="0" presId="urn:microsoft.com/office/officeart/2008/layout/IncreasingCircleProcess"/>
    <dgm:cxn modelId="{800175F3-718E-453B-AEFE-C359503FF35D}" srcId="{62CEF318-E8A6-42CE-A603-DBA552E439A8}" destId="{E4DABF96-83CD-4DF4-A94E-0B9FC7A2315F}" srcOrd="2" destOrd="0" parTransId="{81FBC829-FE0D-4A5A-9D8E-1C81C717AE8A}" sibTransId="{61F7EB75-EA74-4257-A8E9-CA67A306646F}"/>
    <dgm:cxn modelId="{854D85F4-970B-4590-A8A4-18A9F1E8A95D}" type="presOf" srcId="{BA13029D-1C08-450F-9526-75331E14516A}" destId="{DEF4BE22-170E-4358-925A-4BD7B0688940}" srcOrd="0" destOrd="0" presId="urn:microsoft.com/office/officeart/2008/layout/IncreasingCircleProcess"/>
    <dgm:cxn modelId="{0A051128-12E9-4858-AC4A-A2212CC7782C}" srcId="{62CEF318-E8A6-42CE-A603-DBA552E439A8}" destId="{34FC027D-342C-4928-963D-BD3A54D296C2}" srcOrd="1" destOrd="0" parTransId="{EF4A3A30-463D-42AD-89C2-62C80DE8CF1D}" sibTransId="{2FD2D6DD-9AEA-424B-BF66-311BADD8B2F7}"/>
    <dgm:cxn modelId="{E0666822-77A5-41B7-BF7A-001918F8DF50}" srcId="{62CEF318-E8A6-42CE-A603-DBA552E439A8}" destId="{BA13029D-1C08-450F-9526-75331E14516A}" srcOrd="0" destOrd="0" parTransId="{2D950D72-B2A4-444C-BC7F-2BF7FCED6124}" sibTransId="{242A4BDE-FD6C-4AC1-A24A-0CB1602D0799}"/>
    <dgm:cxn modelId="{CD7CC4F1-7D38-413E-8BF5-E5A5E132D2EF}" type="presParOf" srcId="{40989AF7-2B28-4AC6-B81D-BFE87A091833}" destId="{15E338B3-99B4-4DD4-9D3F-1A4400359DD9}" srcOrd="0" destOrd="0" presId="urn:microsoft.com/office/officeart/2008/layout/IncreasingCircleProcess"/>
    <dgm:cxn modelId="{290CDCEA-0EFE-447C-B84A-157337AC43DF}" type="presParOf" srcId="{15E338B3-99B4-4DD4-9D3F-1A4400359DD9}" destId="{3AF64000-82E3-4A3D-80C6-A21DAFD3BF7F}" srcOrd="0" destOrd="0" presId="urn:microsoft.com/office/officeart/2008/layout/IncreasingCircleProcess"/>
    <dgm:cxn modelId="{E485AEB3-D0DE-404E-B457-55580BA28534}" type="presParOf" srcId="{15E338B3-99B4-4DD4-9D3F-1A4400359DD9}" destId="{BF9D941E-0B54-42A8-B218-10D677600957}" srcOrd="1" destOrd="0" presId="urn:microsoft.com/office/officeart/2008/layout/IncreasingCircleProcess"/>
    <dgm:cxn modelId="{93CCF608-7D3A-4E97-87A2-39C1D620371A}" type="presParOf" srcId="{15E338B3-99B4-4DD4-9D3F-1A4400359DD9}" destId="{836320D9-88AC-4CEF-9E92-1D902FE74715}" srcOrd="2" destOrd="0" presId="urn:microsoft.com/office/officeart/2008/layout/IncreasingCircleProcess"/>
    <dgm:cxn modelId="{315BACF9-D94E-448A-B954-3AB6F6C3EC9F}" type="presParOf" srcId="{15E338B3-99B4-4DD4-9D3F-1A4400359DD9}" destId="{DEF4BE22-170E-4358-925A-4BD7B0688940}" srcOrd="3" destOrd="0" presId="urn:microsoft.com/office/officeart/2008/layout/IncreasingCircleProcess"/>
    <dgm:cxn modelId="{7091E6E4-047C-4E7E-AD3A-816113312139}" type="presParOf" srcId="{40989AF7-2B28-4AC6-B81D-BFE87A091833}" destId="{9F0B4BF7-3998-4252-8FD5-A7EFEAFE201C}" srcOrd="1" destOrd="0" presId="urn:microsoft.com/office/officeart/2008/layout/IncreasingCircleProcess"/>
    <dgm:cxn modelId="{F054FFD2-72B4-484B-965C-4E29C7E12852}" type="presParOf" srcId="{40989AF7-2B28-4AC6-B81D-BFE87A091833}" destId="{F3080831-D410-411A-AEC0-D93D3D1C8518}" srcOrd="2" destOrd="0" presId="urn:microsoft.com/office/officeart/2008/layout/IncreasingCircleProcess"/>
    <dgm:cxn modelId="{B6234C4F-B4A6-4426-B6DE-803347E783B7}" type="presParOf" srcId="{F3080831-D410-411A-AEC0-D93D3D1C8518}" destId="{F121B8E1-B1EA-424C-B27E-FCEAD636DAA3}" srcOrd="0" destOrd="0" presId="urn:microsoft.com/office/officeart/2008/layout/IncreasingCircleProcess"/>
    <dgm:cxn modelId="{BFF3B4DF-62D4-479E-8A8C-CBA5D2EEA457}" type="presParOf" srcId="{F3080831-D410-411A-AEC0-D93D3D1C8518}" destId="{26385DE5-1B7A-49C3-925D-2DEF9C6A63D6}" srcOrd="1" destOrd="0" presId="urn:microsoft.com/office/officeart/2008/layout/IncreasingCircleProcess"/>
    <dgm:cxn modelId="{A2D50183-EDB8-4335-8B14-A0CA4F6781C4}" type="presParOf" srcId="{F3080831-D410-411A-AEC0-D93D3D1C8518}" destId="{10C9F94B-16B4-456C-A5C2-10F3E1A105AE}" srcOrd="2" destOrd="0" presId="urn:microsoft.com/office/officeart/2008/layout/IncreasingCircleProcess"/>
    <dgm:cxn modelId="{E14A2A67-C2D4-43EC-8685-3DDF490A6C64}" type="presParOf" srcId="{F3080831-D410-411A-AEC0-D93D3D1C8518}" destId="{3E8A2C2B-6BCA-451C-8AFF-2092E60F1344}" srcOrd="3" destOrd="0" presId="urn:microsoft.com/office/officeart/2008/layout/IncreasingCircleProcess"/>
    <dgm:cxn modelId="{FC85D54D-850D-4005-A8C8-86D19763EB9D}" type="presParOf" srcId="{40989AF7-2B28-4AC6-B81D-BFE87A091833}" destId="{07D6FA28-0199-4E2B-8690-02B0F560146B}" srcOrd="3" destOrd="0" presId="urn:microsoft.com/office/officeart/2008/layout/IncreasingCircleProcess"/>
    <dgm:cxn modelId="{CBAF5793-2176-494F-92E6-7FDF2EB4A65D}" type="presParOf" srcId="{40989AF7-2B28-4AC6-B81D-BFE87A091833}" destId="{8104E071-78F5-477B-A780-ED28B42DEEDE}" srcOrd="4" destOrd="0" presId="urn:microsoft.com/office/officeart/2008/layout/IncreasingCircleProcess"/>
    <dgm:cxn modelId="{01751974-4F19-4D5F-A9E1-5CE1AB79025B}" type="presParOf" srcId="{8104E071-78F5-477B-A780-ED28B42DEEDE}" destId="{D7E87E35-91FE-409A-9BB1-470B23D1055C}" srcOrd="0" destOrd="0" presId="urn:microsoft.com/office/officeart/2008/layout/IncreasingCircleProcess"/>
    <dgm:cxn modelId="{A8E22113-23F5-4A63-A58F-C53AA9FED105}" type="presParOf" srcId="{8104E071-78F5-477B-A780-ED28B42DEEDE}" destId="{C4E86BB7-B261-4024-83D6-C1357EFF652D}" srcOrd="1" destOrd="0" presId="urn:microsoft.com/office/officeart/2008/layout/IncreasingCircleProcess"/>
    <dgm:cxn modelId="{0A468306-EE7E-4EFB-A141-25D2B6DA6D50}" type="presParOf" srcId="{8104E071-78F5-477B-A780-ED28B42DEEDE}" destId="{6E7A3DBB-E5C3-484C-B994-752F3C20D500}" srcOrd="2" destOrd="0" presId="urn:microsoft.com/office/officeart/2008/layout/IncreasingCircleProcess"/>
    <dgm:cxn modelId="{2AF79675-238F-4677-83F8-F43C55E7F3C4}" type="presParOf" srcId="{8104E071-78F5-477B-A780-ED28B42DEEDE}" destId="{B7520059-2BAC-47BB-855F-9E9069110E40}"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9FA4801-1BE5-4829-9E6A-48FE8620B1EA}" type="doc">
      <dgm:prSet loTypeId="urn:microsoft.com/office/officeart/2008/layout/SquareAccentList" loCatId="list" qsTypeId="urn:microsoft.com/office/officeart/2005/8/quickstyle/3d5" qsCatId="3D" csTypeId="urn:microsoft.com/office/officeart/2005/8/colors/accent2_3" csCatId="accent2" phldr="1"/>
      <dgm:spPr/>
      <dgm:t>
        <a:bodyPr/>
        <a:lstStyle/>
        <a:p>
          <a:endParaRPr lang="es-MX"/>
        </a:p>
      </dgm:t>
    </dgm:pt>
    <dgm:pt modelId="{EC8F0057-0A95-41FC-94A8-833C3FAD8096}">
      <dgm:prSet phldrT="[Texto]" custT="1"/>
      <dgm:spPr/>
      <dgm:t>
        <a:bodyPr/>
        <a:lstStyle/>
        <a:p>
          <a:r>
            <a:rPr lang="es-MX" sz="1900" dirty="0"/>
            <a:t>DEMANDA SOCIAL</a:t>
          </a:r>
        </a:p>
      </dgm:t>
    </dgm:pt>
    <dgm:pt modelId="{044A3F4B-EB9A-4936-B548-1C01CA4F1A42}" type="parTrans" cxnId="{82FF514A-3057-4717-BE83-F081181B0BAF}">
      <dgm:prSet/>
      <dgm:spPr/>
      <dgm:t>
        <a:bodyPr/>
        <a:lstStyle/>
        <a:p>
          <a:endParaRPr lang="es-MX" sz="1900"/>
        </a:p>
      </dgm:t>
    </dgm:pt>
    <dgm:pt modelId="{D3322F93-33DF-46CF-B24E-26A66478865C}" type="sibTrans" cxnId="{82FF514A-3057-4717-BE83-F081181B0BAF}">
      <dgm:prSet/>
      <dgm:spPr/>
      <dgm:t>
        <a:bodyPr/>
        <a:lstStyle/>
        <a:p>
          <a:endParaRPr lang="es-MX" sz="1900"/>
        </a:p>
      </dgm:t>
    </dgm:pt>
    <dgm:pt modelId="{DFF6ED1C-AC51-4B54-B290-69F94CC51F82}">
      <dgm:prSet phldrT="[Texto]" custT="1"/>
      <dgm:spPr/>
      <dgm:t>
        <a:bodyPr/>
        <a:lstStyle/>
        <a:p>
          <a:r>
            <a:rPr lang="es-MX" sz="1900" dirty="0"/>
            <a:t>ACCEDER A LA JUSTICIA</a:t>
          </a:r>
        </a:p>
      </dgm:t>
    </dgm:pt>
    <dgm:pt modelId="{A5511B89-D900-4706-9C2B-5BFD37DDDD74}" type="parTrans" cxnId="{B7ECB6CC-F907-44C2-84F4-FC2DD3D662F4}">
      <dgm:prSet/>
      <dgm:spPr/>
      <dgm:t>
        <a:bodyPr/>
        <a:lstStyle/>
        <a:p>
          <a:endParaRPr lang="es-MX" sz="1900"/>
        </a:p>
      </dgm:t>
    </dgm:pt>
    <dgm:pt modelId="{5333D835-F75C-4142-AB08-043560889C51}" type="sibTrans" cxnId="{B7ECB6CC-F907-44C2-84F4-FC2DD3D662F4}">
      <dgm:prSet/>
      <dgm:spPr/>
      <dgm:t>
        <a:bodyPr/>
        <a:lstStyle/>
        <a:p>
          <a:endParaRPr lang="es-MX" sz="1900"/>
        </a:p>
      </dgm:t>
    </dgm:pt>
    <dgm:pt modelId="{29667A9D-9D34-4D50-897A-931EC7FD1113}">
      <dgm:prSet phldrT="[Texto]" custT="1"/>
      <dgm:spPr/>
      <dgm:t>
        <a:bodyPr/>
        <a:lstStyle/>
        <a:p>
          <a:r>
            <a:rPr lang="es-MX" sz="1900" dirty="0"/>
            <a:t>PROFESIONAL</a:t>
          </a:r>
        </a:p>
      </dgm:t>
    </dgm:pt>
    <dgm:pt modelId="{3ACFC696-DB71-4C96-9CA2-3F1BB872BC01}" type="parTrans" cxnId="{26E0B6E3-3E88-4AF4-B1AD-19F86BD14871}">
      <dgm:prSet/>
      <dgm:spPr/>
      <dgm:t>
        <a:bodyPr/>
        <a:lstStyle/>
        <a:p>
          <a:endParaRPr lang="es-MX" sz="1900"/>
        </a:p>
      </dgm:t>
    </dgm:pt>
    <dgm:pt modelId="{69C2DF29-18E0-46DD-8445-56AE0243C48A}" type="sibTrans" cxnId="{26E0B6E3-3E88-4AF4-B1AD-19F86BD14871}">
      <dgm:prSet/>
      <dgm:spPr/>
      <dgm:t>
        <a:bodyPr/>
        <a:lstStyle/>
        <a:p>
          <a:endParaRPr lang="es-MX" sz="1900"/>
        </a:p>
      </dgm:t>
    </dgm:pt>
    <dgm:pt modelId="{EE7FB46F-EB1F-48D5-810A-A272E919CE89}">
      <dgm:prSet phldrT="[Texto]" custT="1"/>
      <dgm:spPr/>
      <dgm:t>
        <a:bodyPr/>
        <a:lstStyle/>
        <a:p>
          <a:r>
            <a:rPr lang="es-MX" sz="1900" dirty="0"/>
            <a:t>RÁPIDA</a:t>
          </a:r>
        </a:p>
      </dgm:t>
    </dgm:pt>
    <dgm:pt modelId="{55564FA4-3654-4E0D-9180-0F0D59C84048}" type="parTrans" cxnId="{8506A9F9-7088-4471-9499-5840188828F4}">
      <dgm:prSet/>
      <dgm:spPr/>
      <dgm:t>
        <a:bodyPr/>
        <a:lstStyle/>
        <a:p>
          <a:endParaRPr lang="es-MX" sz="1900"/>
        </a:p>
      </dgm:t>
    </dgm:pt>
    <dgm:pt modelId="{783CE2DC-3F79-46E8-9B90-16879E0E5F4A}" type="sibTrans" cxnId="{8506A9F9-7088-4471-9499-5840188828F4}">
      <dgm:prSet/>
      <dgm:spPr/>
      <dgm:t>
        <a:bodyPr/>
        <a:lstStyle/>
        <a:p>
          <a:endParaRPr lang="es-MX" sz="1900"/>
        </a:p>
      </dgm:t>
    </dgm:pt>
    <dgm:pt modelId="{36A3D253-CB09-44C7-A975-9984B3816025}">
      <dgm:prSet phldrT="[Texto]" custT="1"/>
      <dgm:spPr/>
      <dgm:t>
        <a:bodyPr/>
        <a:lstStyle/>
        <a:p>
          <a:r>
            <a:rPr lang="es-MX" sz="1900" dirty="0"/>
            <a:t>EFECTIVA</a:t>
          </a:r>
        </a:p>
      </dgm:t>
    </dgm:pt>
    <dgm:pt modelId="{7F16476E-D52C-4614-A62C-77510854F6FA}" type="parTrans" cxnId="{C7495954-38CD-4AB0-BA64-433DEB4E1463}">
      <dgm:prSet/>
      <dgm:spPr/>
      <dgm:t>
        <a:bodyPr/>
        <a:lstStyle/>
        <a:p>
          <a:endParaRPr lang="es-MX" sz="1900"/>
        </a:p>
      </dgm:t>
    </dgm:pt>
    <dgm:pt modelId="{98169202-54BB-408F-BD10-573DC9D785E0}" type="sibTrans" cxnId="{C7495954-38CD-4AB0-BA64-433DEB4E1463}">
      <dgm:prSet/>
      <dgm:spPr/>
      <dgm:t>
        <a:bodyPr/>
        <a:lstStyle/>
        <a:p>
          <a:endParaRPr lang="es-MX" sz="1900"/>
        </a:p>
      </dgm:t>
    </dgm:pt>
    <dgm:pt modelId="{52868DCD-6BF9-45A7-B390-742155BAD34C}" type="pres">
      <dgm:prSet presAssocID="{C9FA4801-1BE5-4829-9E6A-48FE8620B1EA}" presName="layout" presStyleCnt="0">
        <dgm:presLayoutVars>
          <dgm:chMax/>
          <dgm:chPref/>
          <dgm:dir/>
          <dgm:resizeHandles/>
        </dgm:presLayoutVars>
      </dgm:prSet>
      <dgm:spPr/>
      <dgm:t>
        <a:bodyPr/>
        <a:lstStyle/>
        <a:p>
          <a:endParaRPr lang="es-MX"/>
        </a:p>
      </dgm:t>
    </dgm:pt>
    <dgm:pt modelId="{222E38F7-62D4-4CDC-A557-1FCE3A073CD2}" type="pres">
      <dgm:prSet presAssocID="{EC8F0057-0A95-41FC-94A8-833C3FAD8096}" presName="root" presStyleCnt="0">
        <dgm:presLayoutVars>
          <dgm:chMax/>
          <dgm:chPref/>
        </dgm:presLayoutVars>
      </dgm:prSet>
      <dgm:spPr/>
    </dgm:pt>
    <dgm:pt modelId="{C41FF71A-8ABA-4D23-A067-1DE78A71BF4B}" type="pres">
      <dgm:prSet presAssocID="{EC8F0057-0A95-41FC-94A8-833C3FAD8096}" presName="rootComposite" presStyleCnt="0">
        <dgm:presLayoutVars/>
      </dgm:prSet>
      <dgm:spPr/>
    </dgm:pt>
    <dgm:pt modelId="{4C6EB5E4-0CFE-4678-BCA1-944A3D762762}" type="pres">
      <dgm:prSet presAssocID="{EC8F0057-0A95-41FC-94A8-833C3FAD8096}" presName="ParentAccent" presStyleLbl="alignNode1" presStyleIdx="0" presStyleCnt="1" custLinFactNeighborX="557" custLinFactNeighborY="-5141"/>
      <dgm:spPr/>
    </dgm:pt>
    <dgm:pt modelId="{BC18210B-7CA9-4229-BF3C-7FCCDA70B3D1}" type="pres">
      <dgm:prSet presAssocID="{EC8F0057-0A95-41FC-94A8-833C3FAD8096}" presName="ParentSmallAccent" presStyleLbl="fgAcc1" presStyleIdx="0" presStyleCnt="1"/>
      <dgm:spPr/>
    </dgm:pt>
    <dgm:pt modelId="{D2E10BD5-876B-4272-B430-122521B6A233}" type="pres">
      <dgm:prSet presAssocID="{EC8F0057-0A95-41FC-94A8-833C3FAD8096}" presName="Parent" presStyleLbl="revTx" presStyleIdx="0" presStyleCnt="5">
        <dgm:presLayoutVars>
          <dgm:chMax/>
          <dgm:chPref val="4"/>
          <dgm:bulletEnabled val="1"/>
        </dgm:presLayoutVars>
      </dgm:prSet>
      <dgm:spPr/>
      <dgm:t>
        <a:bodyPr/>
        <a:lstStyle/>
        <a:p>
          <a:endParaRPr lang="es-MX"/>
        </a:p>
      </dgm:t>
    </dgm:pt>
    <dgm:pt modelId="{F05A4FFE-1C4D-4D53-9FD8-EC4BDD92E1E6}" type="pres">
      <dgm:prSet presAssocID="{EC8F0057-0A95-41FC-94A8-833C3FAD8096}" presName="childShape" presStyleCnt="0">
        <dgm:presLayoutVars>
          <dgm:chMax val="0"/>
          <dgm:chPref val="0"/>
        </dgm:presLayoutVars>
      </dgm:prSet>
      <dgm:spPr/>
    </dgm:pt>
    <dgm:pt modelId="{AEF03133-56C0-43A8-BEBE-7F4788F7944B}" type="pres">
      <dgm:prSet presAssocID="{DFF6ED1C-AC51-4B54-B290-69F94CC51F82}" presName="childComposite" presStyleCnt="0">
        <dgm:presLayoutVars>
          <dgm:chMax val="0"/>
          <dgm:chPref val="0"/>
        </dgm:presLayoutVars>
      </dgm:prSet>
      <dgm:spPr/>
    </dgm:pt>
    <dgm:pt modelId="{F2E26B97-3D3A-409A-A263-6B705CA8E213}" type="pres">
      <dgm:prSet presAssocID="{DFF6ED1C-AC51-4B54-B290-69F94CC51F82}" presName="ChildAccent" presStyleLbl="solidFgAcc1" presStyleIdx="0" presStyleCnt="4"/>
      <dgm:spPr/>
    </dgm:pt>
    <dgm:pt modelId="{96C0BAC6-595E-4EE0-8134-45B57859EF0D}" type="pres">
      <dgm:prSet presAssocID="{DFF6ED1C-AC51-4B54-B290-69F94CC51F82}" presName="Child" presStyleLbl="revTx" presStyleIdx="1" presStyleCnt="5">
        <dgm:presLayoutVars>
          <dgm:chMax val="0"/>
          <dgm:chPref val="0"/>
          <dgm:bulletEnabled val="1"/>
        </dgm:presLayoutVars>
      </dgm:prSet>
      <dgm:spPr/>
      <dgm:t>
        <a:bodyPr/>
        <a:lstStyle/>
        <a:p>
          <a:endParaRPr lang="es-MX"/>
        </a:p>
      </dgm:t>
    </dgm:pt>
    <dgm:pt modelId="{E9A122D3-BF83-411D-950C-A6D9CCF48CF3}" type="pres">
      <dgm:prSet presAssocID="{29667A9D-9D34-4D50-897A-931EC7FD1113}" presName="childComposite" presStyleCnt="0">
        <dgm:presLayoutVars>
          <dgm:chMax val="0"/>
          <dgm:chPref val="0"/>
        </dgm:presLayoutVars>
      </dgm:prSet>
      <dgm:spPr/>
    </dgm:pt>
    <dgm:pt modelId="{A7C9FF53-020F-4AFC-9A29-AD728195DFD0}" type="pres">
      <dgm:prSet presAssocID="{29667A9D-9D34-4D50-897A-931EC7FD1113}" presName="ChildAccent" presStyleLbl="solidFgAcc1" presStyleIdx="1" presStyleCnt="4"/>
      <dgm:spPr/>
    </dgm:pt>
    <dgm:pt modelId="{CED88809-7B77-4382-8D26-8EE499F61A91}" type="pres">
      <dgm:prSet presAssocID="{29667A9D-9D34-4D50-897A-931EC7FD1113}" presName="Child" presStyleLbl="revTx" presStyleIdx="2" presStyleCnt="5">
        <dgm:presLayoutVars>
          <dgm:chMax val="0"/>
          <dgm:chPref val="0"/>
          <dgm:bulletEnabled val="1"/>
        </dgm:presLayoutVars>
      </dgm:prSet>
      <dgm:spPr/>
      <dgm:t>
        <a:bodyPr/>
        <a:lstStyle/>
        <a:p>
          <a:endParaRPr lang="es-MX"/>
        </a:p>
      </dgm:t>
    </dgm:pt>
    <dgm:pt modelId="{AB4D239F-45F1-40F3-9210-66058BFE87D4}" type="pres">
      <dgm:prSet presAssocID="{EE7FB46F-EB1F-48D5-810A-A272E919CE89}" presName="childComposite" presStyleCnt="0">
        <dgm:presLayoutVars>
          <dgm:chMax val="0"/>
          <dgm:chPref val="0"/>
        </dgm:presLayoutVars>
      </dgm:prSet>
      <dgm:spPr/>
    </dgm:pt>
    <dgm:pt modelId="{A1D890D7-4C80-433C-BDDA-9D295FEA9EBF}" type="pres">
      <dgm:prSet presAssocID="{EE7FB46F-EB1F-48D5-810A-A272E919CE89}" presName="ChildAccent" presStyleLbl="solidFgAcc1" presStyleIdx="2" presStyleCnt="4"/>
      <dgm:spPr/>
    </dgm:pt>
    <dgm:pt modelId="{04F879F7-0562-46D7-8689-E80CED919AFD}" type="pres">
      <dgm:prSet presAssocID="{EE7FB46F-EB1F-48D5-810A-A272E919CE89}" presName="Child" presStyleLbl="revTx" presStyleIdx="3" presStyleCnt="5">
        <dgm:presLayoutVars>
          <dgm:chMax val="0"/>
          <dgm:chPref val="0"/>
          <dgm:bulletEnabled val="1"/>
        </dgm:presLayoutVars>
      </dgm:prSet>
      <dgm:spPr/>
      <dgm:t>
        <a:bodyPr/>
        <a:lstStyle/>
        <a:p>
          <a:endParaRPr lang="es-MX"/>
        </a:p>
      </dgm:t>
    </dgm:pt>
    <dgm:pt modelId="{95F509D9-F29E-4686-B90D-08886B3A5213}" type="pres">
      <dgm:prSet presAssocID="{36A3D253-CB09-44C7-A975-9984B3816025}" presName="childComposite" presStyleCnt="0">
        <dgm:presLayoutVars>
          <dgm:chMax val="0"/>
          <dgm:chPref val="0"/>
        </dgm:presLayoutVars>
      </dgm:prSet>
      <dgm:spPr/>
    </dgm:pt>
    <dgm:pt modelId="{D4881D37-8287-424D-A839-F8C03A9573B2}" type="pres">
      <dgm:prSet presAssocID="{36A3D253-CB09-44C7-A975-9984B3816025}" presName="ChildAccent" presStyleLbl="solidFgAcc1" presStyleIdx="3" presStyleCnt="4"/>
      <dgm:spPr/>
    </dgm:pt>
    <dgm:pt modelId="{82EDE8E6-2AC9-4DB2-A87A-4F45CBE9D63E}" type="pres">
      <dgm:prSet presAssocID="{36A3D253-CB09-44C7-A975-9984B3816025}" presName="Child" presStyleLbl="revTx" presStyleIdx="4" presStyleCnt="5">
        <dgm:presLayoutVars>
          <dgm:chMax val="0"/>
          <dgm:chPref val="0"/>
          <dgm:bulletEnabled val="1"/>
        </dgm:presLayoutVars>
      </dgm:prSet>
      <dgm:spPr/>
      <dgm:t>
        <a:bodyPr/>
        <a:lstStyle/>
        <a:p>
          <a:endParaRPr lang="es-MX"/>
        </a:p>
      </dgm:t>
    </dgm:pt>
  </dgm:ptLst>
  <dgm:cxnLst>
    <dgm:cxn modelId="{E2CBD303-228B-4609-B70F-813DC8C68BB5}" type="presOf" srcId="{EC8F0057-0A95-41FC-94A8-833C3FAD8096}" destId="{D2E10BD5-876B-4272-B430-122521B6A233}" srcOrd="0" destOrd="0" presId="urn:microsoft.com/office/officeart/2008/layout/SquareAccentList"/>
    <dgm:cxn modelId="{B7ECB6CC-F907-44C2-84F4-FC2DD3D662F4}" srcId="{EC8F0057-0A95-41FC-94A8-833C3FAD8096}" destId="{DFF6ED1C-AC51-4B54-B290-69F94CC51F82}" srcOrd="0" destOrd="0" parTransId="{A5511B89-D900-4706-9C2B-5BFD37DDDD74}" sibTransId="{5333D835-F75C-4142-AB08-043560889C51}"/>
    <dgm:cxn modelId="{82FF514A-3057-4717-BE83-F081181B0BAF}" srcId="{C9FA4801-1BE5-4829-9E6A-48FE8620B1EA}" destId="{EC8F0057-0A95-41FC-94A8-833C3FAD8096}" srcOrd="0" destOrd="0" parTransId="{044A3F4B-EB9A-4936-B548-1C01CA4F1A42}" sibTransId="{D3322F93-33DF-46CF-B24E-26A66478865C}"/>
    <dgm:cxn modelId="{0312E5D9-F88E-421D-A3E1-12986F396FB3}" type="presOf" srcId="{EE7FB46F-EB1F-48D5-810A-A272E919CE89}" destId="{04F879F7-0562-46D7-8689-E80CED919AFD}" srcOrd="0" destOrd="0" presId="urn:microsoft.com/office/officeart/2008/layout/SquareAccentList"/>
    <dgm:cxn modelId="{A0AF50F7-1405-406C-9153-A1321802DF13}" type="presOf" srcId="{C9FA4801-1BE5-4829-9E6A-48FE8620B1EA}" destId="{52868DCD-6BF9-45A7-B390-742155BAD34C}" srcOrd="0" destOrd="0" presId="urn:microsoft.com/office/officeart/2008/layout/SquareAccentList"/>
    <dgm:cxn modelId="{C7495954-38CD-4AB0-BA64-433DEB4E1463}" srcId="{EC8F0057-0A95-41FC-94A8-833C3FAD8096}" destId="{36A3D253-CB09-44C7-A975-9984B3816025}" srcOrd="3" destOrd="0" parTransId="{7F16476E-D52C-4614-A62C-77510854F6FA}" sibTransId="{98169202-54BB-408F-BD10-573DC9D785E0}"/>
    <dgm:cxn modelId="{26E0B6E3-3E88-4AF4-B1AD-19F86BD14871}" srcId="{EC8F0057-0A95-41FC-94A8-833C3FAD8096}" destId="{29667A9D-9D34-4D50-897A-931EC7FD1113}" srcOrd="1" destOrd="0" parTransId="{3ACFC696-DB71-4C96-9CA2-3F1BB872BC01}" sibTransId="{69C2DF29-18E0-46DD-8445-56AE0243C48A}"/>
    <dgm:cxn modelId="{12CAB8F9-251F-48E5-B393-6BFD898B313C}" type="presOf" srcId="{36A3D253-CB09-44C7-A975-9984B3816025}" destId="{82EDE8E6-2AC9-4DB2-A87A-4F45CBE9D63E}" srcOrd="0" destOrd="0" presId="urn:microsoft.com/office/officeart/2008/layout/SquareAccentList"/>
    <dgm:cxn modelId="{BD52A1CD-93C1-4201-8F65-21D881F6CDBC}" type="presOf" srcId="{DFF6ED1C-AC51-4B54-B290-69F94CC51F82}" destId="{96C0BAC6-595E-4EE0-8134-45B57859EF0D}" srcOrd="0" destOrd="0" presId="urn:microsoft.com/office/officeart/2008/layout/SquareAccentList"/>
    <dgm:cxn modelId="{8506A9F9-7088-4471-9499-5840188828F4}" srcId="{EC8F0057-0A95-41FC-94A8-833C3FAD8096}" destId="{EE7FB46F-EB1F-48D5-810A-A272E919CE89}" srcOrd="2" destOrd="0" parTransId="{55564FA4-3654-4E0D-9180-0F0D59C84048}" sibTransId="{783CE2DC-3F79-46E8-9B90-16879E0E5F4A}"/>
    <dgm:cxn modelId="{FD0D7CEF-417B-4D71-B880-1963AAAAEB52}" type="presOf" srcId="{29667A9D-9D34-4D50-897A-931EC7FD1113}" destId="{CED88809-7B77-4382-8D26-8EE499F61A91}" srcOrd="0" destOrd="0" presId="urn:microsoft.com/office/officeart/2008/layout/SquareAccentList"/>
    <dgm:cxn modelId="{418F3F4F-E795-4F35-B423-20ED4C3A125E}" type="presParOf" srcId="{52868DCD-6BF9-45A7-B390-742155BAD34C}" destId="{222E38F7-62D4-4CDC-A557-1FCE3A073CD2}" srcOrd="0" destOrd="0" presId="urn:microsoft.com/office/officeart/2008/layout/SquareAccentList"/>
    <dgm:cxn modelId="{3FE10915-E566-4BDE-B873-85D484C0FB0B}" type="presParOf" srcId="{222E38F7-62D4-4CDC-A557-1FCE3A073CD2}" destId="{C41FF71A-8ABA-4D23-A067-1DE78A71BF4B}" srcOrd="0" destOrd="0" presId="urn:microsoft.com/office/officeart/2008/layout/SquareAccentList"/>
    <dgm:cxn modelId="{8A82AB7F-6F86-43DE-AB77-8A131CAE484E}" type="presParOf" srcId="{C41FF71A-8ABA-4D23-A067-1DE78A71BF4B}" destId="{4C6EB5E4-0CFE-4678-BCA1-944A3D762762}" srcOrd="0" destOrd="0" presId="urn:microsoft.com/office/officeart/2008/layout/SquareAccentList"/>
    <dgm:cxn modelId="{5DF265A7-90C6-4D2D-B2E1-F63331B817C9}" type="presParOf" srcId="{C41FF71A-8ABA-4D23-A067-1DE78A71BF4B}" destId="{BC18210B-7CA9-4229-BF3C-7FCCDA70B3D1}" srcOrd="1" destOrd="0" presId="urn:microsoft.com/office/officeart/2008/layout/SquareAccentList"/>
    <dgm:cxn modelId="{B7279863-A025-4B7B-ACC1-4613A1A4B101}" type="presParOf" srcId="{C41FF71A-8ABA-4D23-A067-1DE78A71BF4B}" destId="{D2E10BD5-876B-4272-B430-122521B6A233}" srcOrd="2" destOrd="0" presId="urn:microsoft.com/office/officeart/2008/layout/SquareAccentList"/>
    <dgm:cxn modelId="{2C2E7BF0-00A4-422C-A12D-85DD020145A5}" type="presParOf" srcId="{222E38F7-62D4-4CDC-A557-1FCE3A073CD2}" destId="{F05A4FFE-1C4D-4D53-9FD8-EC4BDD92E1E6}" srcOrd="1" destOrd="0" presId="urn:microsoft.com/office/officeart/2008/layout/SquareAccentList"/>
    <dgm:cxn modelId="{F573C5D7-7D17-4026-9729-53FC66326369}" type="presParOf" srcId="{F05A4FFE-1C4D-4D53-9FD8-EC4BDD92E1E6}" destId="{AEF03133-56C0-43A8-BEBE-7F4788F7944B}" srcOrd="0" destOrd="0" presId="urn:microsoft.com/office/officeart/2008/layout/SquareAccentList"/>
    <dgm:cxn modelId="{F9DA239D-F2DB-46A1-B6E9-3C764C44DE55}" type="presParOf" srcId="{AEF03133-56C0-43A8-BEBE-7F4788F7944B}" destId="{F2E26B97-3D3A-409A-A263-6B705CA8E213}" srcOrd="0" destOrd="0" presId="urn:microsoft.com/office/officeart/2008/layout/SquareAccentList"/>
    <dgm:cxn modelId="{D432902D-9038-4254-A764-334F4F896077}" type="presParOf" srcId="{AEF03133-56C0-43A8-BEBE-7F4788F7944B}" destId="{96C0BAC6-595E-4EE0-8134-45B57859EF0D}" srcOrd="1" destOrd="0" presId="urn:microsoft.com/office/officeart/2008/layout/SquareAccentList"/>
    <dgm:cxn modelId="{49CD2AEE-2D61-4545-8DA4-85E723FAB615}" type="presParOf" srcId="{F05A4FFE-1C4D-4D53-9FD8-EC4BDD92E1E6}" destId="{E9A122D3-BF83-411D-950C-A6D9CCF48CF3}" srcOrd="1" destOrd="0" presId="urn:microsoft.com/office/officeart/2008/layout/SquareAccentList"/>
    <dgm:cxn modelId="{849AECB3-AFBE-4265-BDB1-6C162BFD1D77}" type="presParOf" srcId="{E9A122D3-BF83-411D-950C-A6D9CCF48CF3}" destId="{A7C9FF53-020F-4AFC-9A29-AD728195DFD0}" srcOrd="0" destOrd="0" presId="urn:microsoft.com/office/officeart/2008/layout/SquareAccentList"/>
    <dgm:cxn modelId="{5BBE64F6-5216-4705-A9BE-F509D229A001}" type="presParOf" srcId="{E9A122D3-BF83-411D-950C-A6D9CCF48CF3}" destId="{CED88809-7B77-4382-8D26-8EE499F61A91}" srcOrd="1" destOrd="0" presId="urn:microsoft.com/office/officeart/2008/layout/SquareAccentList"/>
    <dgm:cxn modelId="{3F8CFEC2-00C2-4893-9B01-4B816726D461}" type="presParOf" srcId="{F05A4FFE-1C4D-4D53-9FD8-EC4BDD92E1E6}" destId="{AB4D239F-45F1-40F3-9210-66058BFE87D4}" srcOrd="2" destOrd="0" presId="urn:microsoft.com/office/officeart/2008/layout/SquareAccentList"/>
    <dgm:cxn modelId="{0984B11C-7197-43F6-9A75-83A0BC28FA85}" type="presParOf" srcId="{AB4D239F-45F1-40F3-9210-66058BFE87D4}" destId="{A1D890D7-4C80-433C-BDDA-9D295FEA9EBF}" srcOrd="0" destOrd="0" presId="urn:microsoft.com/office/officeart/2008/layout/SquareAccentList"/>
    <dgm:cxn modelId="{8341CF97-97DD-4E6B-880A-3CF9B9C36271}" type="presParOf" srcId="{AB4D239F-45F1-40F3-9210-66058BFE87D4}" destId="{04F879F7-0562-46D7-8689-E80CED919AFD}" srcOrd="1" destOrd="0" presId="urn:microsoft.com/office/officeart/2008/layout/SquareAccentList"/>
    <dgm:cxn modelId="{3CA412A5-7311-4DED-A85D-D0D3D871AFCF}" type="presParOf" srcId="{F05A4FFE-1C4D-4D53-9FD8-EC4BDD92E1E6}" destId="{95F509D9-F29E-4686-B90D-08886B3A5213}" srcOrd="3" destOrd="0" presId="urn:microsoft.com/office/officeart/2008/layout/SquareAccentList"/>
    <dgm:cxn modelId="{EC3638E3-1321-48AA-BC88-E3EB6D1A61AF}" type="presParOf" srcId="{95F509D9-F29E-4686-B90D-08886B3A5213}" destId="{D4881D37-8287-424D-A839-F8C03A9573B2}" srcOrd="0" destOrd="0" presId="urn:microsoft.com/office/officeart/2008/layout/SquareAccentList"/>
    <dgm:cxn modelId="{644325FB-8BBE-44D2-A3C6-8FF55131DCA9}" type="presParOf" srcId="{95F509D9-F29E-4686-B90D-08886B3A5213}" destId="{82EDE8E6-2AC9-4DB2-A87A-4F45CBE9D63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272D3F8-EEA9-4D9B-8370-B05C5A01773F}" type="doc">
      <dgm:prSet loTypeId="urn:microsoft.com/office/officeart/2005/8/layout/hList6" loCatId="list" qsTypeId="urn:microsoft.com/office/officeart/2005/8/quickstyle/3d7" qsCatId="3D" csTypeId="urn:microsoft.com/office/officeart/2005/8/colors/accent2_2" csCatId="accent2" phldr="1"/>
      <dgm:spPr/>
    </dgm:pt>
    <dgm:pt modelId="{190F0D36-E73C-418B-A56D-52B8B03FDB3D}">
      <dgm:prSet phldrT="[Texto]"/>
      <dgm:spPr/>
      <dgm:t>
        <a:bodyPr/>
        <a:lstStyle/>
        <a:p>
          <a:r>
            <a:rPr lang="es-MX" b="1" dirty="0"/>
            <a:t>La jurisdicción laboral</a:t>
          </a:r>
          <a:r>
            <a:rPr lang="es-MX" dirty="0"/>
            <a:t> carece de modernidad y expedites en la solución de las controversias ante ellos presentadas;</a:t>
          </a:r>
        </a:p>
      </dgm:t>
    </dgm:pt>
    <dgm:pt modelId="{B4CC2073-1557-467E-B915-EE0F6E592F6C}" type="parTrans" cxnId="{5C789F23-E720-42E9-ACD9-1A407D61ED30}">
      <dgm:prSet/>
      <dgm:spPr/>
      <dgm:t>
        <a:bodyPr/>
        <a:lstStyle/>
        <a:p>
          <a:endParaRPr lang="es-MX"/>
        </a:p>
      </dgm:t>
    </dgm:pt>
    <dgm:pt modelId="{E8D3A6C4-9BDA-4E11-9C88-9FE483D36140}" type="sibTrans" cxnId="{5C789F23-E720-42E9-ACD9-1A407D61ED30}">
      <dgm:prSet/>
      <dgm:spPr/>
      <dgm:t>
        <a:bodyPr/>
        <a:lstStyle/>
        <a:p>
          <a:endParaRPr lang="es-MX"/>
        </a:p>
      </dgm:t>
    </dgm:pt>
    <dgm:pt modelId="{0F5138FB-C0CB-4D9B-8769-CE4BA223A38F}">
      <dgm:prSet phldrT="[Texto]"/>
      <dgm:spPr/>
      <dgm:t>
        <a:bodyPr/>
        <a:lstStyle/>
        <a:p>
          <a:r>
            <a:rPr lang="es-MX" dirty="0"/>
            <a:t>En la </a:t>
          </a:r>
          <a:r>
            <a:rPr lang="es-MX" b="1" dirty="0"/>
            <a:t>impartición de justicia </a:t>
          </a:r>
          <a:r>
            <a:rPr lang="es-MX" dirty="0"/>
            <a:t>en materia laboral, no se advierte un servicio profesional de carrera; ni tampoco un sistema de capacitación permanente a sus integrantes; </a:t>
          </a:r>
        </a:p>
      </dgm:t>
    </dgm:pt>
    <dgm:pt modelId="{C8807EB3-54D2-4F67-B062-876B412DD4F6}" type="parTrans" cxnId="{5566A0BB-E876-4BBA-A8F4-178EB7FDFE60}">
      <dgm:prSet/>
      <dgm:spPr/>
      <dgm:t>
        <a:bodyPr/>
        <a:lstStyle/>
        <a:p>
          <a:endParaRPr lang="es-MX"/>
        </a:p>
      </dgm:t>
    </dgm:pt>
    <dgm:pt modelId="{039A6205-35FA-4699-9FD9-FCA660D24AE6}" type="sibTrans" cxnId="{5566A0BB-E876-4BBA-A8F4-178EB7FDFE60}">
      <dgm:prSet/>
      <dgm:spPr/>
      <dgm:t>
        <a:bodyPr/>
        <a:lstStyle/>
        <a:p>
          <a:endParaRPr lang="es-MX"/>
        </a:p>
      </dgm:t>
    </dgm:pt>
    <dgm:pt modelId="{4B845A0A-A115-4487-BFC3-A6451D393479}">
      <dgm:prSet phldrT="[Texto]" custT="1"/>
      <dgm:spPr/>
      <dgm:t>
        <a:bodyPr/>
        <a:lstStyle/>
        <a:p>
          <a:r>
            <a:rPr lang="es-MX" sz="1600" dirty="0"/>
            <a:t>En el desempeño de sus atribuciones jurisdiccionales, imperan </a:t>
          </a:r>
          <a:r>
            <a:rPr lang="es-MX" sz="1600" b="1" dirty="0"/>
            <a:t>prácticas nocivas </a:t>
          </a:r>
          <a:r>
            <a:rPr lang="es-MX" sz="1600" dirty="0"/>
            <a:t>como la corrupción; la falsedad en las declaraciones y pruebas ofertadas por las partes en conflicto; así como el uso de estrategias dilatorias para prolongar indefinidamente dichos procedimientos.</a:t>
          </a:r>
        </a:p>
      </dgm:t>
    </dgm:pt>
    <dgm:pt modelId="{B7F1EB89-4BC3-4720-B3E8-433530604FD2}" type="parTrans" cxnId="{A1F59888-A6B0-4A6D-95D1-ABB1393B7DE0}">
      <dgm:prSet/>
      <dgm:spPr/>
      <dgm:t>
        <a:bodyPr/>
        <a:lstStyle/>
        <a:p>
          <a:endParaRPr lang="es-MX"/>
        </a:p>
      </dgm:t>
    </dgm:pt>
    <dgm:pt modelId="{ABB1135E-BDA4-47AB-8D81-E9BB37B42A5C}" type="sibTrans" cxnId="{A1F59888-A6B0-4A6D-95D1-ABB1393B7DE0}">
      <dgm:prSet/>
      <dgm:spPr/>
      <dgm:t>
        <a:bodyPr/>
        <a:lstStyle/>
        <a:p>
          <a:endParaRPr lang="es-MX"/>
        </a:p>
      </dgm:t>
    </dgm:pt>
    <dgm:pt modelId="{B32E499F-5E40-4461-919E-F98AF7886DF9}" type="pres">
      <dgm:prSet presAssocID="{6272D3F8-EEA9-4D9B-8370-B05C5A01773F}" presName="Name0" presStyleCnt="0">
        <dgm:presLayoutVars>
          <dgm:dir/>
          <dgm:resizeHandles val="exact"/>
        </dgm:presLayoutVars>
      </dgm:prSet>
      <dgm:spPr/>
    </dgm:pt>
    <dgm:pt modelId="{608D4EA5-CE34-432E-9E0C-7CF23E6083DF}" type="pres">
      <dgm:prSet presAssocID="{190F0D36-E73C-418B-A56D-52B8B03FDB3D}" presName="node" presStyleLbl="node1" presStyleIdx="0" presStyleCnt="3">
        <dgm:presLayoutVars>
          <dgm:bulletEnabled val="1"/>
        </dgm:presLayoutVars>
      </dgm:prSet>
      <dgm:spPr/>
      <dgm:t>
        <a:bodyPr/>
        <a:lstStyle/>
        <a:p>
          <a:endParaRPr lang="es-MX"/>
        </a:p>
      </dgm:t>
    </dgm:pt>
    <dgm:pt modelId="{F8EA0C93-88F5-4CBB-8994-85C88E1B66B9}" type="pres">
      <dgm:prSet presAssocID="{E8D3A6C4-9BDA-4E11-9C88-9FE483D36140}" presName="sibTrans" presStyleCnt="0"/>
      <dgm:spPr/>
    </dgm:pt>
    <dgm:pt modelId="{80814ACE-0CAD-4A30-AA28-73672F7A256C}" type="pres">
      <dgm:prSet presAssocID="{0F5138FB-C0CB-4D9B-8769-CE4BA223A38F}" presName="node" presStyleLbl="node1" presStyleIdx="1" presStyleCnt="3">
        <dgm:presLayoutVars>
          <dgm:bulletEnabled val="1"/>
        </dgm:presLayoutVars>
      </dgm:prSet>
      <dgm:spPr/>
      <dgm:t>
        <a:bodyPr/>
        <a:lstStyle/>
        <a:p>
          <a:endParaRPr lang="es-MX"/>
        </a:p>
      </dgm:t>
    </dgm:pt>
    <dgm:pt modelId="{97FC1203-7E21-42A7-BB02-03E94DE03900}" type="pres">
      <dgm:prSet presAssocID="{039A6205-35FA-4699-9FD9-FCA660D24AE6}" presName="sibTrans" presStyleCnt="0"/>
      <dgm:spPr/>
    </dgm:pt>
    <dgm:pt modelId="{7027A894-5F45-4D46-BAC2-58991D6F5BD6}" type="pres">
      <dgm:prSet presAssocID="{4B845A0A-A115-4487-BFC3-A6451D393479}" presName="node" presStyleLbl="node1" presStyleIdx="2" presStyleCnt="3">
        <dgm:presLayoutVars>
          <dgm:bulletEnabled val="1"/>
        </dgm:presLayoutVars>
      </dgm:prSet>
      <dgm:spPr/>
      <dgm:t>
        <a:bodyPr/>
        <a:lstStyle/>
        <a:p>
          <a:endParaRPr lang="es-MX"/>
        </a:p>
      </dgm:t>
    </dgm:pt>
  </dgm:ptLst>
  <dgm:cxnLst>
    <dgm:cxn modelId="{7C64BDE8-5C98-4E46-9699-2950A9C2E307}" type="presOf" srcId="{6272D3F8-EEA9-4D9B-8370-B05C5A01773F}" destId="{B32E499F-5E40-4461-919E-F98AF7886DF9}" srcOrd="0" destOrd="0" presId="urn:microsoft.com/office/officeart/2005/8/layout/hList6"/>
    <dgm:cxn modelId="{5566A0BB-E876-4BBA-A8F4-178EB7FDFE60}" srcId="{6272D3F8-EEA9-4D9B-8370-B05C5A01773F}" destId="{0F5138FB-C0CB-4D9B-8769-CE4BA223A38F}" srcOrd="1" destOrd="0" parTransId="{C8807EB3-54D2-4F67-B062-876B412DD4F6}" sibTransId="{039A6205-35FA-4699-9FD9-FCA660D24AE6}"/>
    <dgm:cxn modelId="{99C952E6-9106-4C5D-A0D5-BCE605872A11}" type="presOf" srcId="{4B845A0A-A115-4487-BFC3-A6451D393479}" destId="{7027A894-5F45-4D46-BAC2-58991D6F5BD6}" srcOrd="0" destOrd="0" presId="urn:microsoft.com/office/officeart/2005/8/layout/hList6"/>
    <dgm:cxn modelId="{5955B8A7-C5B2-4C9E-B4CB-6DF67900EAC2}" type="presOf" srcId="{0F5138FB-C0CB-4D9B-8769-CE4BA223A38F}" destId="{80814ACE-0CAD-4A30-AA28-73672F7A256C}" srcOrd="0" destOrd="0" presId="urn:microsoft.com/office/officeart/2005/8/layout/hList6"/>
    <dgm:cxn modelId="{5C789F23-E720-42E9-ACD9-1A407D61ED30}" srcId="{6272D3F8-EEA9-4D9B-8370-B05C5A01773F}" destId="{190F0D36-E73C-418B-A56D-52B8B03FDB3D}" srcOrd="0" destOrd="0" parTransId="{B4CC2073-1557-467E-B915-EE0F6E592F6C}" sibTransId="{E8D3A6C4-9BDA-4E11-9C88-9FE483D36140}"/>
    <dgm:cxn modelId="{A1F59888-A6B0-4A6D-95D1-ABB1393B7DE0}" srcId="{6272D3F8-EEA9-4D9B-8370-B05C5A01773F}" destId="{4B845A0A-A115-4487-BFC3-A6451D393479}" srcOrd="2" destOrd="0" parTransId="{B7F1EB89-4BC3-4720-B3E8-433530604FD2}" sibTransId="{ABB1135E-BDA4-47AB-8D81-E9BB37B42A5C}"/>
    <dgm:cxn modelId="{F10C2411-CE28-4F1D-9FEE-E782FE214B28}" type="presOf" srcId="{190F0D36-E73C-418B-A56D-52B8B03FDB3D}" destId="{608D4EA5-CE34-432E-9E0C-7CF23E6083DF}" srcOrd="0" destOrd="0" presId="urn:microsoft.com/office/officeart/2005/8/layout/hList6"/>
    <dgm:cxn modelId="{DBA89501-484D-4B93-899E-CF250C4E9EE5}" type="presParOf" srcId="{B32E499F-5E40-4461-919E-F98AF7886DF9}" destId="{608D4EA5-CE34-432E-9E0C-7CF23E6083DF}" srcOrd="0" destOrd="0" presId="urn:microsoft.com/office/officeart/2005/8/layout/hList6"/>
    <dgm:cxn modelId="{17311F3F-3378-4214-8641-F219F8D6AFBB}" type="presParOf" srcId="{B32E499F-5E40-4461-919E-F98AF7886DF9}" destId="{F8EA0C93-88F5-4CBB-8994-85C88E1B66B9}" srcOrd="1" destOrd="0" presId="urn:microsoft.com/office/officeart/2005/8/layout/hList6"/>
    <dgm:cxn modelId="{530C647B-AEE8-43EC-8EDF-A81CC380EE79}" type="presParOf" srcId="{B32E499F-5E40-4461-919E-F98AF7886DF9}" destId="{80814ACE-0CAD-4A30-AA28-73672F7A256C}" srcOrd="2" destOrd="0" presId="urn:microsoft.com/office/officeart/2005/8/layout/hList6"/>
    <dgm:cxn modelId="{02C55CE9-BD9F-4FD2-873D-9AA17AC406BA}" type="presParOf" srcId="{B32E499F-5E40-4461-919E-F98AF7886DF9}" destId="{97FC1203-7E21-42A7-BB02-03E94DE03900}" srcOrd="3" destOrd="0" presId="urn:microsoft.com/office/officeart/2005/8/layout/hList6"/>
    <dgm:cxn modelId="{5404694F-89F2-4A8C-96FF-D9DA75B96265}" type="presParOf" srcId="{B32E499F-5E40-4461-919E-F98AF7886DF9}" destId="{7027A894-5F45-4D46-BAC2-58991D6F5BD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6847361-D4A0-4975-8C31-54074A3C2068}" type="doc">
      <dgm:prSet loTypeId="urn:microsoft.com/office/officeart/2008/layout/VerticalCurvedList" loCatId="list" qsTypeId="urn:microsoft.com/office/officeart/2005/8/quickstyle/simple5" qsCatId="simple" csTypeId="urn:microsoft.com/office/officeart/2005/8/colors/accent2_1" csCatId="accent2" phldr="1"/>
      <dgm:spPr/>
      <dgm:t>
        <a:bodyPr/>
        <a:lstStyle/>
        <a:p>
          <a:endParaRPr lang="es-MX"/>
        </a:p>
      </dgm:t>
    </dgm:pt>
    <dgm:pt modelId="{E574E8B4-D2E8-4CCC-8928-3B799EA0EC15}">
      <dgm:prSet phldrT="[Texto]" custT="1"/>
      <dgm:spPr/>
      <dgm:t>
        <a:bodyPr/>
        <a:lstStyle/>
        <a:p>
          <a:endParaRPr lang="es-MX" sz="1900" dirty="0"/>
        </a:p>
        <a:p>
          <a:r>
            <a:rPr lang="es-MX" sz="1900" i="1" dirty="0"/>
            <a:t>“...En consecuencia, el ritmo en la modernización de las instancias impartidoras de justicia laboral ha quedado desfasado frente a las necesidades y expectativas de la sociedad. Por tanto, el siguiente paso es avanzar hacia una justicia laboral del siglo XXI”.</a:t>
          </a:r>
          <a:endParaRPr lang="es-MX" sz="1900" dirty="0"/>
        </a:p>
      </dgm:t>
    </dgm:pt>
    <dgm:pt modelId="{3A24BCD3-849E-4207-B468-6FBA3B264D1A}" type="parTrans" cxnId="{E9907E92-BC05-4607-8052-8EB4541CD499}">
      <dgm:prSet/>
      <dgm:spPr/>
      <dgm:t>
        <a:bodyPr/>
        <a:lstStyle/>
        <a:p>
          <a:endParaRPr lang="es-MX"/>
        </a:p>
      </dgm:t>
    </dgm:pt>
    <dgm:pt modelId="{7883A823-8FCA-4F8D-B162-5038EEC24583}" type="sibTrans" cxnId="{E9907E92-BC05-4607-8052-8EB4541CD499}">
      <dgm:prSet/>
      <dgm:spPr>
        <a:ln>
          <a:solidFill>
            <a:schemeClr val="accent2">
              <a:shade val="60000"/>
              <a:hueOff val="0"/>
              <a:satOff val="0"/>
              <a:lumOff val="0"/>
              <a:alpha val="24000"/>
            </a:schemeClr>
          </a:solidFill>
        </a:ln>
      </dgm:spPr>
      <dgm:t>
        <a:bodyPr/>
        <a:lstStyle/>
        <a:p>
          <a:endParaRPr lang="es-MX"/>
        </a:p>
      </dgm:t>
    </dgm:pt>
    <dgm:pt modelId="{A01A83AA-AAEB-4211-9FC1-8E61FFC006E8}" type="pres">
      <dgm:prSet presAssocID="{16847361-D4A0-4975-8C31-54074A3C2068}" presName="Name0" presStyleCnt="0">
        <dgm:presLayoutVars>
          <dgm:chMax val="7"/>
          <dgm:chPref val="7"/>
          <dgm:dir/>
        </dgm:presLayoutVars>
      </dgm:prSet>
      <dgm:spPr/>
      <dgm:t>
        <a:bodyPr/>
        <a:lstStyle/>
        <a:p>
          <a:endParaRPr lang="es-MX"/>
        </a:p>
      </dgm:t>
    </dgm:pt>
    <dgm:pt modelId="{2DE0854A-95F1-464E-824C-4E0FF7EAD630}" type="pres">
      <dgm:prSet presAssocID="{16847361-D4A0-4975-8C31-54074A3C2068}" presName="Name1" presStyleCnt="0"/>
      <dgm:spPr/>
    </dgm:pt>
    <dgm:pt modelId="{0BB80745-17FC-486B-92F0-CF33550AF4D4}" type="pres">
      <dgm:prSet presAssocID="{16847361-D4A0-4975-8C31-54074A3C2068}" presName="cycle" presStyleCnt="0"/>
      <dgm:spPr/>
    </dgm:pt>
    <dgm:pt modelId="{D3EA4887-CE38-49F4-B561-52D48880AC2A}" type="pres">
      <dgm:prSet presAssocID="{16847361-D4A0-4975-8C31-54074A3C2068}" presName="srcNode" presStyleLbl="node1" presStyleIdx="0" presStyleCnt="1"/>
      <dgm:spPr/>
    </dgm:pt>
    <dgm:pt modelId="{B2147BBC-EFBC-426F-8417-5300B281D6F9}" type="pres">
      <dgm:prSet presAssocID="{16847361-D4A0-4975-8C31-54074A3C2068}" presName="conn" presStyleLbl="parChTrans1D2" presStyleIdx="0" presStyleCnt="1"/>
      <dgm:spPr/>
      <dgm:t>
        <a:bodyPr/>
        <a:lstStyle/>
        <a:p>
          <a:endParaRPr lang="es-MX"/>
        </a:p>
      </dgm:t>
    </dgm:pt>
    <dgm:pt modelId="{F3ED6BF7-2E95-4903-B063-FAF4F8D6E013}" type="pres">
      <dgm:prSet presAssocID="{16847361-D4A0-4975-8C31-54074A3C2068}" presName="extraNode" presStyleLbl="node1" presStyleIdx="0" presStyleCnt="1"/>
      <dgm:spPr/>
    </dgm:pt>
    <dgm:pt modelId="{977D1C86-0B6E-4BEC-A96B-1FB8AD7A9020}" type="pres">
      <dgm:prSet presAssocID="{16847361-D4A0-4975-8C31-54074A3C2068}" presName="dstNode" presStyleLbl="node1" presStyleIdx="0" presStyleCnt="1"/>
      <dgm:spPr/>
    </dgm:pt>
    <dgm:pt modelId="{4F155693-F122-4F51-94F7-3C40EC502B32}" type="pres">
      <dgm:prSet presAssocID="{E574E8B4-D2E8-4CCC-8928-3B799EA0EC15}" presName="text_1" presStyleLbl="node1" presStyleIdx="0" presStyleCnt="1">
        <dgm:presLayoutVars>
          <dgm:bulletEnabled val="1"/>
        </dgm:presLayoutVars>
      </dgm:prSet>
      <dgm:spPr/>
      <dgm:t>
        <a:bodyPr/>
        <a:lstStyle/>
        <a:p>
          <a:endParaRPr lang="es-MX"/>
        </a:p>
      </dgm:t>
    </dgm:pt>
    <dgm:pt modelId="{E8FF4488-CD1E-4430-8F6D-9AEFD6E6EF7E}" type="pres">
      <dgm:prSet presAssocID="{E574E8B4-D2E8-4CCC-8928-3B799EA0EC15}" presName="accent_1" presStyleCnt="0"/>
      <dgm:spPr/>
    </dgm:pt>
    <dgm:pt modelId="{3681F4BB-C8BF-4515-8DDD-F052B1A8DF2C}" type="pres">
      <dgm:prSet presAssocID="{E574E8B4-D2E8-4CCC-8928-3B799EA0EC15}" presName="accentRepeatNode" presStyleLbl="solidFgAcc1" presStyleIdx="0" presStyleCnt="1"/>
      <dgm:spPr/>
    </dgm:pt>
  </dgm:ptLst>
  <dgm:cxnLst>
    <dgm:cxn modelId="{13C59E9A-9B95-4F1F-B0AF-B6A7C62391E8}" type="presOf" srcId="{E574E8B4-D2E8-4CCC-8928-3B799EA0EC15}" destId="{4F155693-F122-4F51-94F7-3C40EC502B32}" srcOrd="0" destOrd="0" presId="urn:microsoft.com/office/officeart/2008/layout/VerticalCurvedList"/>
    <dgm:cxn modelId="{E9907E92-BC05-4607-8052-8EB4541CD499}" srcId="{16847361-D4A0-4975-8C31-54074A3C2068}" destId="{E574E8B4-D2E8-4CCC-8928-3B799EA0EC15}" srcOrd="0" destOrd="0" parTransId="{3A24BCD3-849E-4207-B468-6FBA3B264D1A}" sibTransId="{7883A823-8FCA-4F8D-B162-5038EEC24583}"/>
    <dgm:cxn modelId="{3B9EE777-9607-4059-B44F-C5228A2C7354}" type="presOf" srcId="{16847361-D4A0-4975-8C31-54074A3C2068}" destId="{A01A83AA-AAEB-4211-9FC1-8E61FFC006E8}" srcOrd="0" destOrd="0" presId="urn:microsoft.com/office/officeart/2008/layout/VerticalCurvedList"/>
    <dgm:cxn modelId="{D2DDA27B-F8EB-414E-A46C-BCF335DF5CDE}" type="presOf" srcId="{7883A823-8FCA-4F8D-B162-5038EEC24583}" destId="{B2147BBC-EFBC-426F-8417-5300B281D6F9}" srcOrd="0" destOrd="0" presId="urn:microsoft.com/office/officeart/2008/layout/VerticalCurvedList"/>
    <dgm:cxn modelId="{19BD0330-06DE-4840-A406-79615B01E59E}" type="presParOf" srcId="{A01A83AA-AAEB-4211-9FC1-8E61FFC006E8}" destId="{2DE0854A-95F1-464E-824C-4E0FF7EAD630}" srcOrd="0" destOrd="0" presId="urn:microsoft.com/office/officeart/2008/layout/VerticalCurvedList"/>
    <dgm:cxn modelId="{F6EEAD67-DF3A-4E97-86F0-9E0B93EA73E5}" type="presParOf" srcId="{2DE0854A-95F1-464E-824C-4E0FF7EAD630}" destId="{0BB80745-17FC-486B-92F0-CF33550AF4D4}" srcOrd="0" destOrd="0" presId="urn:microsoft.com/office/officeart/2008/layout/VerticalCurvedList"/>
    <dgm:cxn modelId="{8481C47D-44F5-41B9-8CE6-6843ED49BEA8}" type="presParOf" srcId="{0BB80745-17FC-486B-92F0-CF33550AF4D4}" destId="{D3EA4887-CE38-49F4-B561-52D48880AC2A}" srcOrd="0" destOrd="0" presId="urn:microsoft.com/office/officeart/2008/layout/VerticalCurvedList"/>
    <dgm:cxn modelId="{5BB57C4B-670A-4A9D-A10A-FD31672442A7}" type="presParOf" srcId="{0BB80745-17FC-486B-92F0-CF33550AF4D4}" destId="{B2147BBC-EFBC-426F-8417-5300B281D6F9}" srcOrd="1" destOrd="0" presId="urn:microsoft.com/office/officeart/2008/layout/VerticalCurvedList"/>
    <dgm:cxn modelId="{79F98F26-9B75-4B9B-8B05-EBBF32ABF3F9}" type="presParOf" srcId="{0BB80745-17FC-486B-92F0-CF33550AF4D4}" destId="{F3ED6BF7-2E95-4903-B063-FAF4F8D6E013}" srcOrd="2" destOrd="0" presId="urn:microsoft.com/office/officeart/2008/layout/VerticalCurvedList"/>
    <dgm:cxn modelId="{70AD93F4-39F4-49D8-AE62-D5F81FD6C8E1}" type="presParOf" srcId="{0BB80745-17FC-486B-92F0-CF33550AF4D4}" destId="{977D1C86-0B6E-4BEC-A96B-1FB8AD7A9020}" srcOrd="3" destOrd="0" presId="urn:microsoft.com/office/officeart/2008/layout/VerticalCurvedList"/>
    <dgm:cxn modelId="{B27B8723-42A2-4898-8C8A-8D6D4A23EB87}" type="presParOf" srcId="{2DE0854A-95F1-464E-824C-4E0FF7EAD630}" destId="{4F155693-F122-4F51-94F7-3C40EC502B32}" srcOrd="1" destOrd="0" presId="urn:microsoft.com/office/officeart/2008/layout/VerticalCurvedList"/>
    <dgm:cxn modelId="{71E6E9BF-0567-4223-93A4-D1CE2531B1AB}" type="presParOf" srcId="{2DE0854A-95F1-464E-824C-4E0FF7EAD630}" destId="{E8FF4488-CD1E-4430-8F6D-9AEFD6E6EF7E}" srcOrd="2" destOrd="0" presId="urn:microsoft.com/office/officeart/2008/layout/VerticalCurvedList"/>
    <dgm:cxn modelId="{FD9522BC-51FC-4CF3-A0F9-9726BC10AF01}" type="presParOf" srcId="{E8FF4488-CD1E-4430-8F6D-9AEFD6E6EF7E}" destId="{3681F4BB-C8BF-4515-8DDD-F052B1A8DF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4952DDE-2480-410F-96D3-65701DA78EAF}" type="doc">
      <dgm:prSet loTypeId="urn:microsoft.com/office/officeart/2008/layout/HorizontalMultiLevelHierarchy" loCatId="hierarchy" qsTypeId="urn:microsoft.com/office/officeart/2009/2/quickstyle/3d8" qsCatId="3D" csTypeId="urn:microsoft.com/office/officeart/2005/8/colors/accent2_5" csCatId="accent2" phldr="1"/>
      <dgm:spPr/>
      <dgm:t>
        <a:bodyPr/>
        <a:lstStyle/>
        <a:p>
          <a:endParaRPr lang="es-MX"/>
        </a:p>
      </dgm:t>
    </dgm:pt>
    <dgm:pt modelId="{FAA2AA9A-BA94-4A95-97D6-DCD479F9F31E}">
      <dgm:prSet phldrT="[Texto]"/>
      <dgm:spPr/>
      <dgm:t>
        <a:bodyPr/>
        <a:lstStyle/>
        <a:p>
          <a:r>
            <a:rPr lang="es-MX" dirty="0"/>
            <a:t>“JUDICIALIZACIÓN” </a:t>
          </a:r>
        </a:p>
      </dgm:t>
    </dgm:pt>
    <dgm:pt modelId="{EBB313F6-2EFE-4DE3-90C9-79D383EF38FF}" type="parTrans" cxnId="{90915BD6-2F73-4F8C-9EA6-DCED07D7C602}">
      <dgm:prSet/>
      <dgm:spPr/>
      <dgm:t>
        <a:bodyPr/>
        <a:lstStyle/>
        <a:p>
          <a:endParaRPr lang="es-MX"/>
        </a:p>
      </dgm:t>
    </dgm:pt>
    <dgm:pt modelId="{8040F2F0-9963-4979-A0B5-DFDD605D899D}" type="sibTrans" cxnId="{90915BD6-2F73-4F8C-9EA6-DCED07D7C602}">
      <dgm:prSet/>
      <dgm:spPr/>
      <dgm:t>
        <a:bodyPr/>
        <a:lstStyle/>
        <a:p>
          <a:endParaRPr lang="es-MX"/>
        </a:p>
      </dgm:t>
    </dgm:pt>
    <dgm:pt modelId="{19885B9A-C968-494F-BE5E-919CA3B307F6}">
      <dgm:prSet phldrT="[Texto]"/>
      <dgm:spPr/>
      <dgm:t>
        <a:bodyPr/>
        <a:lstStyle/>
        <a:p>
          <a:r>
            <a:rPr lang="es-MX" b="1" dirty="0"/>
            <a:t>implica que ahora serán los integrantes del Poder Judicial de nuestro país, en sus distintos niveles de gobierno, quienes en exclusiva asumirán las funciones de impartición de justicia y ya no así las denominadas JCA. </a:t>
          </a:r>
          <a:endParaRPr lang="es-MX" dirty="0"/>
        </a:p>
      </dgm:t>
    </dgm:pt>
    <dgm:pt modelId="{81944BCC-CE41-4027-87B7-9261E62BD301}" type="parTrans" cxnId="{9E5F6F42-EAA6-43EC-92C4-EE4A1B5AE643}">
      <dgm:prSet/>
      <dgm:spPr/>
      <dgm:t>
        <a:bodyPr/>
        <a:lstStyle/>
        <a:p>
          <a:endParaRPr lang="es-MX"/>
        </a:p>
      </dgm:t>
    </dgm:pt>
    <dgm:pt modelId="{022FC9BF-30EC-4341-8413-A32F35B313A4}" type="sibTrans" cxnId="{9E5F6F42-EAA6-43EC-92C4-EE4A1B5AE643}">
      <dgm:prSet/>
      <dgm:spPr/>
      <dgm:t>
        <a:bodyPr/>
        <a:lstStyle/>
        <a:p>
          <a:endParaRPr lang="es-MX"/>
        </a:p>
      </dgm:t>
    </dgm:pt>
    <dgm:pt modelId="{A2F053D0-FA8B-46F9-BF01-72BC3AC0BA04}" type="pres">
      <dgm:prSet presAssocID="{54952DDE-2480-410F-96D3-65701DA78EAF}" presName="Name0" presStyleCnt="0">
        <dgm:presLayoutVars>
          <dgm:chPref val="1"/>
          <dgm:dir/>
          <dgm:animOne val="branch"/>
          <dgm:animLvl val="lvl"/>
          <dgm:resizeHandles val="exact"/>
        </dgm:presLayoutVars>
      </dgm:prSet>
      <dgm:spPr/>
      <dgm:t>
        <a:bodyPr/>
        <a:lstStyle/>
        <a:p>
          <a:endParaRPr lang="es-MX"/>
        </a:p>
      </dgm:t>
    </dgm:pt>
    <dgm:pt modelId="{A790AD74-5EA7-46C8-BCC0-44147FAF90F3}" type="pres">
      <dgm:prSet presAssocID="{FAA2AA9A-BA94-4A95-97D6-DCD479F9F31E}" presName="root1" presStyleCnt="0"/>
      <dgm:spPr/>
    </dgm:pt>
    <dgm:pt modelId="{5311A4C9-BE4E-44C3-B168-72444643F9B4}" type="pres">
      <dgm:prSet presAssocID="{FAA2AA9A-BA94-4A95-97D6-DCD479F9F31E}" presName="LevelOneTextNode" presStyleLbl="node0" presStyleIdx="0" presStyleCnt="1">
        <dgm:presLayoutVars>
          <dgm:chPref val="3"/>
        </dgm:presLayoutVars>
      </dgm:prSet>
      <dgm:spPr/>
      <dgm:t>
        <a:bodyPr/>
        <a:lstStyle/>
        <a:p>
          <a:endParaRPr lang="es-MX"/>
        </a:p>
      </dgm:t>
    </dgm:pt>
    <dgm:pt modelId="{72731A4B-1EC4-45B4-B30B-F70ADD6FA547}" type="pres">
      <dgm:prSet presAssocID="{FAA2AA9A-BA94-4A95-97D6-DCD479F9F31E}" presName="level2hierChild" presStyleCnt="0"/>
      <dgm:spPr/>
    </dgm:pt>
    <dgm:pt modelId="{65949176-FD95-4E44-90D2-FA994F2A5C7A}" type="pres">
      <dgm:prSet presAssocID="{81944BCC-CE41-4027-87B7-9261E62BD301}" presName="conn2-1" presStyleLbl="parChTrans1D2" presStyleIdx="0" presStyleCnt="1"/>
      <dgm:spPr/>
      <dgm:t>
        <a:bodyPr/>
        <a:lstStyle/>
        <a:p>
          <a:endParaRPr lang="es-MX"/>
        </a:p>
      </dgm:t>
    </dgm:pt>
    <dgm:pt modelId="{293CC707-D552-432B-A7F4-8B4EA51697F5}" type="pres">
      <dgm:prSet presAssocID="{81944BCC-CE41-4027-87B7-9261E62BD301}" presName="connTx" presStyleLbl="parChTrans1D2" presStyleIdx="0" presStyleCnt="1"/>
      <dgm:spPr/>
      <dgm:t>
        <a:bodyPr/>
        <a:lstStyle/>
        <a:p>
          <a:endParaRPr lang="es-MX"/>
        </a:p>
      </dgm:t>
    </dgm:pt>
    <dgm:pt modelId="{48E15AA0-6821-4E43-8E91-8D4476FAC5E5}" type="pres">
      <dgm:prSet presAssocID="{19885B9A-C968-494F-BE5E-919CA3B307F6}" presName="root2" presStyleCnt="0"/>
      <dgm:spPr/>
    </dgm:pt>
    <dgm:pt modelId="{B585C215-4806-481F-BCFE-5FF7031B4B93}" type="pres">
      <dgm:prSet presAssocID="{19885B9A-C968-494F-BE5E-919CA3B307F6}" presName="LevelTwoTextNode" presStyleLbl="node2" presStyleIdx="0" presStyleCnt="1" custScaleY="254672">
        <dgm:presLayoutVars>
          <dgm:chPref val="3"/>
        </dgm:presLayoutVars>
      </dgm:prSet>
      <dgm:spPr/>
      <dgm:t>
        <a:bodyPr/>
        <a:lstStyle/>
        <a:p>
          <a:endParaRPr lang="es-MX"/>
        </a:p>
      </dgm:t>
    </dgm:pt>
    <dgm:pt modelId="{BAD4BABD-6EAB-4E51-90A3-61FB5C130B77}" type="pres">
      <dgm:prSet presAssocID="{19885B9A-C968-494F-BE5E-919CA3B307F6}" presName="level3hierChild" presStyleCnt="0"/>
      <dgm:spPr/>
    </dgm:pt>
  </dgm:ptLst>
  <dgm:cxnLst>
    <dgm:cxn modelId="{71308D3A-6096-428A-9BE1-6EDC6790BF2E}" type="presOf" srcId="{54952DDE-2480-410F-96D3-65701DA78EAF}" destId="{A2F053D0-FA8B-46F9-BF01-72BC3AC0BA04}" srcOrd="0" destOrd="0" presId="urn:microsoft.com/office/officeart/2008/layout/HorizontalMultiLevelHierarchy"/>
    <dgm:cxn modelId="{0428433D-3434-4FA8-A971-F8155FB8E329}" type="presOf" srcId="{81944BCC-CE41-4027-87B7-9261E62BD301}" destId="{65949176-FD95-4E44-90D2-FA994F2A5C7A}" srcOrd="0" destOrd="0" presId="urn:microsoft.com/office/officeart/2008/layout/HorizontalMultiLevelHierarchy"/>
    <dgm:cxn modelId="{90915BD6-2F73-4F8C-9EA6-DCED07D7C602}" srcId="{54952DDE-2480-410F-96D3-65701DA78EAF}" destId="{FAA2AA9A-BA94-4A95-97D6-DCD479F9F31E}" srcOrd="0" destOrd="0" parTransId="{EBB313F6-2EFE-4DE3-90C9-79D383EF38FF}" sibTransId="{8040F2F0-9963-4979-A0B5-DFDD605D899D}"/>
    <dgm:cxn modelId="{D6FC50C5-158C-438F-8505-20729B602FF5}" type="presOf" srcId="{FAA2AA9A-BA94-4A95-97D6-DCD479F9F31E}" destId="{5311A4C9-BE4E-44C3-B168-72444643F9B4}" srcOrd="0" destOrd="0" presId="urn:microsoft.com/office/officeart/2008/layout/HorizontalMultiLevelHierarchy"/>
    <dgm:cxn modelId="{61CF6B0E-E0A9-4407-8268-E345A6A71387}" type="presOf" srcId="{81944BCC-CE41-4027-87B7-9261E62BD301}" destId="{293CC707-D552-432B-A7F4-8B4EA51697F5}" srcOrd="1" destOrd="0" presId="urn:microsoft.com/office/officeart/2008/layout/HorizontalMultiLevelHierarchy"/>
    <dgm:cxn modelId="{047F5BA7-04E0-4A48-9584-EAF1ACF57393}" type="presOf" srcId="{19885B9A-C968-494F-BE5E-919CA3B307F6}" destId="{B585C215-4806-481F-BCFE-5FF7031B4B93}" srcOrd="0" destOrd="0" presId="urn:microsoft.com/office/officeart/2008/layout/HorizontalMultiLevelHierarchy"/>
    <dgm:cxn modelId="{9E5F6F42-EAA6-43EC-92C4-EE4A1B5AE643}" srcId="{FAA2AA9A-BA94-4A95-97D6-DCD479F9F31E}" destId="{19885B9A-C968-494F-BE5E-919CA3B307F6}" srcOrd="0" destOrd="0" parTransId="{81944BCC-CE41-4027-87B7-9261E62BD301}" sibTransId="{022FC9BF-30EC-4341-8413-A32F35B313A4}"/>
    <dgm:cxn modelId="{87218E1C-0CC9-4207-9250-54A6FFB0B667}" type="presParOf" srcId="{A2F053D0-FA8B-46F9-BF01-72BC3AC0BA04}" destId="{A790AD74-5EA7-46C8-BCC0-44147FAF90F3}" srcOrd="0" destOrd="0" presId="urn:microsoft.com/office/officeart/2008/layout/HorizontalMultiLevelHierarchy"/>
    <dgm:cxn modelId="{784B3F79-4D8B-4866-BC8B-5FD16ADC458E}" type="presParOf" srcId="{A790AD74-5EA7-46C8-BCC0-44147FAF90F3}" destId="{5311A4C9-BE4E-44C3-B168-72444643F9B4}" srcOrd="0" destOrd="0" presId="urn:microsoft.com/office/officeart/2008/layout/HorizontalMultiLevelHierarchy"/>
    <dgm:cxn modelId="{1F1FFF1D-1C9E-4A1E-B202-E933FB4BAA32}" type="presParOf" srcId="{A790AD74-5EA7-46C8-BCC0-44147FAF90F3}" destId="{72731A4B-1EC4-45B4-B30B-F70ADD6FA547}" srcOrd="1" destOrd="0" presId="urn:microsoft.com/office/officeart/2008/layout/HorizontalMultiLevelHierarchy"/>
    <dgm:cxn modelId="{0469280B-8E2A-4EAA-B3B5-41761E3FD276}" type="presParOf" srcId="{72731A4B-1EC4-45B4-B30B-F70ADD6FA547}" destId="{65949176-FD95-4E44-90D2-FA994F2A5C7A}" srcOrd="0" destOrd="0" presId="urn:microsoft.com/office/officeart/2008/layout/HorizontalMultiLevelHierarchy"/>
    <dgm:cxn modelId="{7A3085D3-5BAA-406D-BFA9-19479C60F5E9}" type="presParOf" srcId="{65949176-FD95-4E44-90D2-FA994F2A5C7A}" destId="{293CC707-D552-432B-A7F4-8B4EA51697F5}" srcOrd="0" destOrd="0" presId="urn:microsoft.com/office/officeart/2008/layout/HorizontalMultiLevelHierarchy"/>
    <dgm:cxn modelId="{29D9191C-5F44-4178-979C-0C3D8A0A2C12}" type="presParOf" srcId="{72731A4B-1EC4-45B4-B30B-F70ADD6FA547}" destId="{48E15AA0-6821-4E43-8E91-8D4476FAC5E5}" srcOrd="1" destOrd="0" presId="urn:microsoft.com/office/officeart/2008/layout/HorizontalMultiLevelHierarchy"/>
    <dgm:cxn modelId="{3B6C8BF6-A41A-49AB-95DB-066C866D4449}" type="presParOf" srcId="{48E15AA0-6821-4E43-8E91-8D4476FAC5E5}" destId="{B585C215-4806-481F-BCFE-5FF7031B4B93}" srcOrd="0" destOrd="0" presId="urn:microsoft.com/office/officeart/2008/layout/HorizontalMultiLevelHierarchy"/>
    <dgm:cxn modelId="{9625BC92-F43C-4F6E-A39B-03454D34AE86}" type="presParOf" srcId="{48E15AA0-6821-4E43-8E91-8D4476FAC5E5}" destId="{BAD4BABD-6EAB-4E51-90A3-61FB5C130B7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C33FF42D-963E-4C45-8159-50FE0CA6E4C5}" type="doc">
      <dgm:prSet loTypeId="urn:microsoft.com/office/officeart/2005/8/layout/hProcess3" loCatId="process" qsTypeId="urn:microsoft.com/office/officeart/2005/8/quickstyle/3d7" qsCatId="3D" csTypeId="urn:microsoft.com/office/officeart/2005/8/colors/accent2_3" csCatId="accent2" phldr="1"/>
      <dgm:spPr/>
    </dgm:pt>
    <dgm:pt modelId="{39C37A47-7163-459E-887F-C3A28FC7F1A7}">
      <dgm:prSet phldrT="[Texto]"/>
      <dgm:spPr/>
      <dgm:t>
        <a:bodyPr/>
        <a:lstStyle/>
        <a:p>
          <a:r>
            <a:rPr lang="es-MX" b="1" dirty="0"/>
            <a:t>protección de los Derechos Humanos de la clase trabajadora</a:t>
          </a:r>
          <a:endParaRPr lang="es-MX" dirty="0"/>
        </a:p>
      </dgm:t>
    </dgm:pt>
    <dgm:pt modelId="{3F4C7922-6400-4D5A-952E-CA75E8CFB2F3}" type="parTrans" cxnId="{525ABDC3-95BA-4D56-B8C8-137CEA046F75}">
      <dgm:prSet/>
      <dgm:spPr/>
      <dgm:t>
        <a:bodyPr/>
        <a:lstStyle/>
        <a:p>
          <a:endParaRPr lang="es-MX"/>
        </a:p>
      </dgm:t>
    </dgm:pt>
    <dgm:pt modelId="{1ED2B73D-5A85-4023-8C9E-890F169D27E8}" type="sibTrans" cxnId="{525ABDC3-95BA-4D56-B8C8-137CEA046F75}">
      <dgm:prSet/>
      <dgm:spPr/>
      <dgm:t>
        <a:bodyPr/>
        <a:lstStyle/>
        <a:p>
          <a:endParaRPr lang="es-MX"/>
        </a:p>
      </dgm:t>
    </dgm:pt>
    <dgm:pt modelId="{6590551F-FF20-43D4-8227-66FB1CE071F0}" type="pres">
      <dgm:prSet presAssocID="{C33FF42D-963E-4C45-8159-50FE0CA6E4C5}" presName="Name0" presStyleCnt="0">
        <dgm:presLayoutVars>
          <dgm:dir/>
          <dgm:animLvl val="lvl"/>
          <dgm:resizeHandles val="exact"/>
        </dgm:presLayoutVars>
      </dgm:prSet>
      <dgm:spPr/>
    </dgm:pt>
    <dgm:pt modelId="{7B686690-F6C4-4EBA-9C99-9482FB4FF2F6}" type="pres">
      <dgm:prSet presAssocID="{C33FF42D-963E-4C45-8159-50FE0CA6E4C5}" presName="dummy" presStyleCnt="0"/>
      <dgm:spPr/>
    </dgm:pt>
    <dgm:pt modelId="{C9703635-F30B-4467-9502-D172BCD13F78}" type="pres">
      <dgm:prSet presAssocID="{C33FF42D-963E-4C45-8159-50FE0CA6E4C5}" presName="linH" presStyleCnt="0"/>
      <dgm:spPr/>
    </dgm:pt>
    <dgm:pt modelId="{511F273B-6A55-4628-8247-47091688960C}" type="pres">
      <dgm:prSet presAssocID="{C33FF42D-963E-4C45-8159-50FE0CA6E4C5}" presName="padding1" presStyleCnt="0"/>
      <dgm:spPr/>
    </dgm:pt>
    <dgm:pt modelId="{ED9D0211-B45C-4C60-88E3-089B49AEA094}" type="pres">
      <dgm:prSet presAssocID="{39C37A47-7163-459E-887F-C3A28FC7F1A7}" presName="linV" presStyleCnt="0"/>
      <dgm:spPr/>
    </dgm:pt>
    <dgm:pt modelId="{539B42F2-82C5-40AB-B395-C48C41FD95DB}" type="pres">
      <dgm:prSet presAssocID="{39C37A47-7163-459E-887F-C3A28FC7F1A7}" presName="spVertical1" presStyleCnt="0"/>
      <dgm:spPr/>
    </dgm:pt>
    <dgm:pt modelId="{78180627-F6B1-465E-BF44-1D0FDB06F9B4}" type="pres">
      <dgm:prSet presAssocID="{39C37A47-7163-459E-887F-C3A28FC7F1A7}" presName="parTx" presStyleLbl="revTx" presStyleIdx="0" presStyleCnt="1">
        <dgm:presLayoutVars>
          <dgm:chMax val="0"/>
          <dgm:chPref val="0"/>
          <dgm:bulletEnabled val="1"/>
        </dgm:presLayoutVars>
      </dgm:prSet>
      <dgm:spPr/>
      <dgm:t>
        <a:bodyPr/>
        <a:lstStyle/>
        <a:p>
          <a:endParaRPr lang="es-MX"/>
        </a:p>
      </dgm:t>
    </dgm:pt>
    <dgm:pt modelId="{00648F9B-6A99-4393-A64D-516C091BF383}" type="pres">
      <dgm:prSet presAssocID="{39C37A47-7163-459E-887F-C3A28FC7F1A7}" presName="spVertical2" presStyleCnt="0"/>
      <dgm:spPr/>
    </dgm:pt>
    <dgm:pt modelId="{23AF0F30-0ECA-4510-B204-E573A09E5A45}" type="pres">
      <dgm:prSet presAssocID="{39C37A47-7163-459E-887F-C3A28FC7F1A7}" presName="spVertical3" presStyleCnt="0"/>
      <dgm:spPr/>
    </dgm:pt>
    <dgm:pt modelId="{A3B462BE-FC88-48C1-BBB9-4C69D64AAD56}" type="pres">
      <dgm:prSet presAssocID="{C33FF42D-963E-4C45-8159-50FE0CA6E4C5}" presName="padding2" presStyleCnt="0"/>
      <dgm:spPr/>
    </dgm:pt>
    <dgm:pt modelId="{16B348BA-58A9-4574-A254-D6E7F8ADD106}" type="pres">
      <dgm:prSet presAssocID="{C33FF42D-963E-4C45-8159-50FE0CA6E4C5}" presName="negArrow" presStyleCnt="0"/>
      <dgm:spPr/>
    </dgm:pt>
    <dgm:pt modelId="{BA33AD4A-1964-4B7C-9B19-CB31360B6D87}" type="pres">
      <dgm:prSet presAssocID="{C33FF42D-963E-4C45-8159-50FE0CA6E4C5}" presName="backgroundArrow" presStyleLbl="node1" presStyleIdx="0" presStyleCnt="1"/>
      <dgm:spPr/>
    </dgm:pt>
  </dgm:ptLst>
  <dgm:cxnLst>
    <dgm:cxn modelId="{6DF40189-E824-4EBE-9466-9DFD2A1ACC1F}" type="presOf" srcId="{C33FF42D-963E-4C45-8159-50FE0CA6E4C5}" destId="{6590551F-FF20-43D4-8227-66FB1CE071F0}" srcOrd="0" destOrd="0" presId="urn:microsoft.com/office/officeart/2005/8/layout/hProcess3"/>
    <dgm:cxn modelId="{525ABDC3-95BA-4D56-B8C8-137CEA046F75}" srcId="{C33FF42D-963E-4C45-8159-50FE0CA6E4C5}" destId="{39C37A47-7163-459E-887F-C3A28FC7F1A7}" srcOrd="0" destOrd="0" parTransId="{3F4C7922-6400-4D5A-952E-CA75E8CFB2F3}" sibTransId="{1ED2B73D-5A85-4023-8C9E-890F169D27E8}"/>
    <dgm:cxn modelId="{B5DD7334-E364-466B-9084-E68B2C198CE3}" type="presOf" srcId="{39C37A47-7163-459E-887F-C3A28FC7F1A7}" destId="{78180627-F6B1-465E-BF44-1D0FDB06F9B4}" srcOrd="0" destOrd="0" presId="urn:microsoft.com/office/officeart/2005/8/layout/hProcess3"/>
    <dgm:cxn modelId="{1B886DBB-673C-4B6F-817D-6DFD9CA48CEF}" type="presParOf" srcId="{6590551F-FF20-43D4-8227-66FB1CE071F0}" destId="{7B686690-F6C4-4EBA-9C99-9482FB4FF2F6}" srcOrd="0" destOrd="0" presId="urn:microsoft.com/office/officeart/2005/8/layout/hProcess3"/>
    <dgm:cxn modelId="{4794772C-91F0-4937-AF4F-F5AF9EEA9AA9}" type="presParOf" srcId="{6590551F-FF20-43D4-8227-66FB1CE071F0}" destId="{C9703635-F30B-4467-9502-D172BCD13F78}" srcOrd="1" destOrd="0" presId="urn:microsoft.com/office/officeart/2005/8/layout/hProcess3"/>
    <dgm:cxn modelId="{447190E4-141E-4E6C-B4A8-CE9F48DA2686}" type="presParOf" srcId="{C9703635-F30B-4467-9502-D172BCD13F78}" destId="{511F273B-6A55-4628-8247-47091688960C}" srcOrd="0" destOrd="0" presId="urn:microsoft.com/office/officeart/2005/8/layout/hProcess3"/>
    <dgm:cxn modelId="{19C92043-5A47-4258-BD94-7590588084DE}" type="presParOf" srcId="{C9703635-F30B-4467-9502-D172BCD13F78}" destId="{ED9D0211-B45C-4C60-88E3-089B49AEA094}" srcOrd="1" destOrd="0" presId="urn:microsoft.com/office/officeart/2005/8/layout/hProcess3"/>
    <dgm:cxn modelId="{3CF8EBB1-2BE3-496D-9459-DCAC31DEE300}" type="presParOf" srcId="{ED9D0211-B45C-4C60-88E3-089B49AEA094}" destId="{539B42F2-82C5-40AB-B395-C48C41FD95DB}" srcOrd="0" destOrd="0" presId="urn:microsoft.com/office/officeart/2005/8/layout/hProcess3"/>
    <dgm:cxn modelId="{C3D80E23-5CD2-48C7-8B8A-A542E3FF7D78}" type="presParOf" srcId="{ED9D0211-B45C-4C60-88E3-089B49AEA094}" destId="{78180627-F6B1-465E-BF44-1D0FDB06F9B4}" srcOrd="1" destOrd="0" presId="urn:microsoft.com/office/officeart/2005/8/layout/hProcess3"/>
    <dgm:cxn modelId="{6777E783-6D15-45E2-8C51-E6176760AFBD}" type="presParOf" srcId="{ED9D0211-B45C-4C60-88E3-089B49AEA094}" destId="{00648F9B-6A99-4393-A64D-516C091BF383}" srcOrd="2" destOrd="0" presId="urn:microsoft.com/office/officeart/2005/8/layout/hProcess3"/>
    <dgm:cxn modelId="{20A0FF8A-F41D-4381-9D65-963D33A2D3ED}" type="presParOf" srcId="{ED9D0211-B45C-4C60-88E3-089B49AEA094}" destId="{23AF0F30-0ECA-4510-B204-E573A09E5A45}" srcOrd="3" destOrd="0" presId="urn:microsoft.com/office/officeart/2005/8/layout/hProcess3"/>
    <dgm:cxn modelId="{D47718E6-5E08-4206-BC20-25B485378062}" type="presParOf" srcId="{C9703635-F30B-4467-9502-D172BCD13F78}" destId="{A3B462BE-FC88-48C1-BBB9-4C69D64AAD56}" srcOrd="2" destOrd="0" presId="urn:microsoft.com/office/officeart/2005/8/layout/hProcess3"/>
    <dgm:cxn modelId="{D17A26F0-3B32-4B1F-A298-8E905A3CBE64}" type="presParOf" srcId="{C9703635-F30B-4467-9502-D172BCD13F78}" destId="{16B348BA-58A9-4574-A254-D6E7F8ADD106}" srcOrd="3" destOrd="0" presId="urn:microsoft.com/office/officeart/2005/8/layout/hProcess3"/>
    <dgm:cxn modelId="{E3216E02-201B-42A2-B56F-D68401E10326}" type="presParOf" srcId="{C9703635-F30B-4467-9502-D172BCD13F78}" destId="{BA33AD4A-1964-4B7C-9B19-CB31360B6D87}"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2A4F6C8-9678-4B14-8A1A-039653236033}" type="doc">
      <dgm:prSet loTypeId="urn:microsoft.com/office/officeart/2005/8/layout/arrow3" loCatId="relationship" qsTypeId="urn:microsoft.com/office/officeart/2005/8/quickstyle/3d1" qsCatId="3D" csTypeId="urn:microsoft.com/office/officeart/2005/8/colors/accent2_2" csCatId="accent2" phldr="1"/>
      <dgm:spPr/>
      <dgm:t>
        <a:bodyPr/>
        <a:lstStyle/>
        <a:p>
          <a:endParaRPr lang="es-MX"/>
        </a:p>
      </dgm:t>
    </dgm:pt>
    <dgm:pt modelId="{5D6467F0-71A2-4098-9537-8E76912DCCDE}">
      <dgm:prSet phldrT="[Texto]"/>
      <dgm:spPr/>
      <dgm:t>
        <a:bodyPr/>
        <a:lstStyle/>
        <a:p>
          <a:pPr>
            <a:lnSpc>
              <a:spcPct val="90000"/>
            </a:lnSpc>
            <a:spcAft>
              <a:spcPct val="35000"/>
            </a:spcAft>
          </a:pPr>
          <a:r>
            <a:rPr lang="es-MX" b="1" dirty="0"/>
            <a:t>Protección a los derechos </a:t>
          </a:r>
        </a:p>
        <a:p>
          <a:pPr>
            <a:lnSpc>
              <a:spcPct val="100000"/>
            </a:lnSpc>
            <a:spcAft>
              <a:spcPts val="0"/>
            </a:spcAft>
          </a:pPr>
          <a:r>
            <a:rPr lang="es-MX" b="1" dirty="0"/>
            <a:t>PRONTA </a:t>
          </a:r>
        </a:p>
        <a:p>
          <a:pPr>
            <a:lnSpc>
              <a:spcPct val="100000"/>
            </a:lnSpc>
            <a:spcAft>
              <a:spcPts val="0"/>
            </a:spcAft>
          </a:pPr>
          <a:r>
            <a:rPr lang="es-MX" b="1" dirty="0"/>
            <a:t>EFECTIVA y </a:t>
          </a:r>
        </a:p>
        <a:p>
          <a:pPr>
            <a:lnSpc>
              <a:spcPct val="100000"/>
            </a:lnSpc>
            <a:spcAft>
              <a:spcPts val="0"/>
            </a:spcAft>
          </a:pPr>
          <a:r>
            <a:rPr lang="es-MX" b="1" dirty="0"/>
            <a:t>EXPEDITA </a:t>
          </a:r>
        </a:p>
        <a:p>
          <a:pPr>
            <a:lnSpc>
              <a:spcPct val="100000"/>
            </a:lnSpc>
            <a:spcAft>
              <a:spcPts val="0"/>
            </a:spcAft>
          </a:pPr>
          <a:r>
            <a:rPr lang="es-MX" b="1" dirty="0"/>
            <a:t>      de la justicia en la resolución de conflictos laborales</a:t>
          </a:r>
          <a:endParaRPr lang="es-MX" dirty="0"/>
        </a:p>
      </dgm:t>
    </dgm:pt>
    <dgm:pt modelId="{184A67E1-BC69-4BA6-896F-78E6418B8C57}" type="parTrans" cxnId="{0B3115DE-81B4-4881-ADB7-CFC7D87AF0D2}">
      <dgm:prSet/>
      <dgm:spPr/>
      <dgm:t>
        <a:bodyPr/>
        <a:lstStyle/>
        <a:p>
          <a:endParaRPr lang="es-MX"/>
        </a:p>
      </dgm:t>
    </dgm:pt>
    <dgm:pt modelId="{2BEA76E1-23A9-4741-8608-3BCAFD0789F5}" type="sibTrans" cxnId="{0B3115DE-81B4-4881-ADB7-CFC7D87AF0D2}">
      <dgm:prSet/>
      <dgm:spPr/>
      <dgm:t>
        <a:bodyPr/>
        <a:lstStyle/>
        <a:p>
          <a:endParaRPr lang="es-MX"/>
        </a:p>
      </dgm:t>
    </dgm:pt>
    <dgm:pt modelId="{5D6BA24C-7653-47AE-AEFD-F635F7F9DBB8}">
      <dgm:prSet phldrT="[Texto]"/>
      <dgm:spPr/>
      <dgm:t>
        <a:bodyPr/>
        <a:lstStyle/>
        <a:p>
          <a:r>
            <a:rPr lang="es-MX" b="1" dirty="0"/>
            <a:t>*ACCESO </a:t>
          </a:r>
        </a:p>
        <a:p>
          <a:r>
            <a:rPr lang="es-MX" b="1" dirty="0"/>
            <a:t>*ADMINISTRACIÓN</a:t>
          </a:r>
        </a:p>
        <a:p>
          <a:r>
            <a:rPr lang="es-MX" b="1" dirty="0"/>
            <a:t> *IMPARTICIÓN</a:t>
          </a:r>
          <a:endParaRPr lang="es-MX" dirty="0"/>
        </a:p>
      </dgm:t>
    </dgm:pt>
    <dgm:pt modelId="{657D4CEE-BEC2-4D62-A785-808B311523EB}" type="parTrans" cxnId="{A976DC0F-7DA0-4E6C-A0DD-5E609F1AD6DF}">
      <dgm:prSet/>
      <dgm:spPr/>
      <dgm:t>
        <a:bodyPr/>
        <a:lstStyle/>
        <a:p>
          <a:endParaRPr lang="es-MX"/>
        </a:p>
      </dgm:t>
    </dgm:pt>
    <dgm:pt modelId="{36099894-6E6B-4ED7-B6D4-1B8711D422EB}" type="sibTrans" cxnId="{A976DC0F-7DA0-4E6C-A0DD-5E609F1AD6DF}">
      <dgm:prSet/>
      <dgm:spPr/>
      <dgm:t>
        <a:bodyPr/>
        <a:lstStyle/>
        <a:p>
          <a:endParaRPr lang="es-MX"/>
        </a:p>
      </dgm:t>
    </dgm:pt>
    <dgm:pt modelId="{9E712C82-2925-4DE6-AD6D-1F5BD7EA4E55}" type="pres">
      <dgm:prSet presAssocID="{D2A4F6C8-9678-4B14-8A1A-039653236033}" presName="compositeShape" presStyleCnt="0">
        <dgm:presLayoutVars>
          <dgm:chMax val="2"/>
          <dgm:dir/>
          <dgm:resizeHandles val="exact"/>
        </dgm:presLayoutVars>
      </dgm:prSet>
      <dgm:spPr/>
      <dgm:t>
        <a:bodyPr/>
        <a:lstStyle/>
        <a:p>
          <a:endParaRPr lang="es-MX"/>
        </a:p>
      </dgm:t>
    </dgm:pt>
    <dgm:pt modelId="{3D3F8E13-A3EA-48AC-B119-42E9AE1C3762}" type="pres">
      <dgm:prSet presAssocID="{D2A4F6C8-9678-4B14-8A1A-039653236033}" presName="divider" presStyleLbl="fgShp" presStyleIdx="0" presStyleCnt="1"/>
      <dgm:spPr/>
    </dgm:pt>
    <dgm:pt modelId="{B8494E6A-1DB8-4CE5-80DC-6EED2D9CCD6B}" type="pres">
      <dgm:prSet presAssocID="{5D6467F0-71A2-4098-9537-8E76912DCCDE}" presName="downArrow" presStyleLbl="node1" presStyleIdx="0" presStyleCnt="2"/>
      <dgm:spPr/>
    </dgm:pt>
    <dgm:pt modelId="{D4A1EE37-3A00-4B12-86A7-77ED675BDB55}" type="pres">
      <dgm:prSet presAssocID="{5D6467F0-71A2-4098-9537-8E76912DCCDE}" presName="downArrowText" presStyleLbl="revTx" presStyleIdx="0" presStyleCnt="2" custScaleX="230274">
        <dgm:presLayoutVars>
          <dgm:bulletEnabled val="1"/>
        </dgm:presLayoutVars>
      </dgm:prSet>
      <dgm:spPr/>
      <dgm:t>
        <a:bodyPr/>
        <a:lstStyle/>
        <a:p>
          <a:endParaRPr lang="es-MX"/>
        </a:p>
      </dgm:t>
    </dgm:pt>
    <dgm:pt modelId="{5BB1FE93-2FC6-4E39-821F-4B085AE292F7}" type="pres">
      <dgm:prSet presAssocID="{5D6BA24C-7653-47AE-AEFD-F635F7F9DBB8}" presName="upArrow" presStyleLbl="node1" presStyleIdx="1" presStyleCnt="2"/>
      <dgm:spPr/>
    </dgm:pt>
    <dgm:pt modelId="{767A17FA-4C21-49C1-A836-F992E0442F5E}" type="pres">
      <dgm:prSet presAssocID="{5D6BA24C-7653-47AE-AEFD-F635F7F9DBB8}" presName="upArrowText" presStyleLbl="revTx" presStyleIdx="1" presStyleCnt="2" custScaleX="143682">
        <dgm:presLayoutVars>
          <dgm:bulletEnabled val="1"/>
        </dgm:presLayoutVars>
      </dgm:prSet>
      <dgm:spPr/>
      <dgm:t>
        <a:bodyPr/>
        <a:lstStyle/>
        <a:p>
          <a:endParaRPr lang="es-MX"/>
        </a:p>
      </dgm:t>
    </dgm:pt>
  </dgm:ptLst>
  <dgm:cxnLst>
    <dgm:cxn modelId="{A4C9CC0C-CABD-4321-B2D9-A77B07803B78}" type="presOf" srcId="{5D6467F0-71A2-4098-9537-8E76912DCCDE}" destId="{D4A1EE37-3A00-4B12-86A7-77ED675BDB55}" srcOrd="0" destOrd="0" presId="urn:microsoft.com/office/officeart/2005/8/layout/arrow3"/>
    <dgm:cxn modelId="{175B6968-E80F-44D7-926C-04865EAA2CB7}" type="presOf" srcId="{D2A4F6C8-9678-4B14-8A1A-039653236033}" destId="{9E712C82-2925-4DE6-AD6D-1F5BD7EA4E55}" srcOrd="0" destOrd="0" presId="urn:microsoft.com/office/officeart/2005/8/layout/arrow3"/>
    <dgm:cxn modelId="{0B3115DE-81B4-4881-ADB7-CFC7D87AF0D2}" srcId="{D2A4F6C8-9678-4B14-8A1A-039653236033}" destId="{5D6467F0-71A2-4098-9537-8E76912DCCDE}" srcOrd="0" destOrd="0" parTransId="{184A67E1-BC69-4BA6-896F-78E6418B8C57}" sibTransId="{2BEA76E1-23A9-4741-8608-3BCAFD0789F5}"/>
    <dgm:cxn modelId="{1B722323-3110-4313-A674-68453877D5A1}" type="presOf" srcId="{5D6BA24C-7653-47AE-AEFD-F635F7F9DBB8}" destId="{767A17FA-4C21-49C1-A836-F992E0442F5E}" srcOrd="0" destOrd="0" presId="urn:microsoft.com/office/officeart/2005/8/layout/arrow3"/>
    <dgm:cxn modelId="{A976DC0F-7DA0-4E6C-A0DD-5E609F1AD6DF}" srcId="{D2A4F6C8-9678-4B14-8A1A-039653236033}" destId="{5D6BA24C-7653-47AE-AEFD-F635F7F9DBB8}" srcOrd="1" destOrd="0" parTransId="{657D4CEE-BEC2-4D62-A785-808B311523EB}" sibTransId="{36099894-6E6B-4ED7-B6D4-1B8711D422EB}"/>
    <dgm:cxn modelId="{CC83E45F-8DFE-4476-A7AC-D8E355C13162}" type="presParOf" srcId="{9E712C82-2925-4DE6-AD6D-1F5BD7EA4E55}" destId="{3D3F8E13-A3EA-48AC-B119-42E9AE1C3762}" srcOrd="0" destOrd="0" presId="urn:microsoft.com/office/officeart/2005/8/layout/arrow3"/>
    <dgm:cxn modelId="{7EC96DF5-B535-4C18-8FD7-299C1E07AB8B}" type="presParOf" srcId="{9E712C82-2925-4DE6-AD6D-1F5BD7EA4E55}" destId="{B8494E6A-1DB8-4CE5-80DC-6EED2D9CCD6B}" srcOrd="1" destOrd="0" presId="urn:microsoft.com/office/officeart/2005/8/layout/arrow3"/>
    <dgm:cxn modelId="{A2530D13-51F9-4515-B1B3-7DC9F2956188}" type="presParOf" srcId="{9E712C82-2925-4DE6-AD6D-1F5BD7EA4E55}" destId="{D4A1EE37-3A00-4B12-86A7-77ED675BDB55}" srcOrd="2" destOrd="0" presId="urn:microsoft.com/office/officeart/2005/8/layout/arrow3"/>
    <dgm:cxn modelId="{9DE73396-C719-4F3D-8F2D-C8881018652E}" type="presParOf" srcId="{9E712C82-2925-4DE6-AD6D-1F5BD7EA4E55}" destId="{5BB1FE93-2FC6-4E39-821F-4B085AE292F7}" srcOrd="3" destOrd="0" presId="urn:microsoft.com/office/officeart/2005/8/layout/arrow3"/>
    <dgm:cxn modelId="{D36DFB88-8D7F-40C9-A0BB-CC58D9101483}" type="presParOf" srcId="{9E712C82-2925-4DE6-AD6D-1F5BD7EA4E55}" destId="{767A17FA-4C21-49C1-A836-F992E0442F5E}"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69E5E06-F4B0-4E6C-84F4-30475B083479}" type="doc">
      <dgm:prSet loTypeId="urn:microsoft.com/office/officeart/2009/layout/CircleArrowProcess" loCatId="process" qsTypeId="urn:microsoft.com/office/officeart/2005/8/quickstyle/3d1" qsCatId="3D" csTypeId="urn:microsoft.com/office/officeart/2005/8/colors/accent2_5" csCatId="accent2" phldr="1"/>
      <dgm:spPr/>
      <dgm:t>
        <a:bodyPr/>
        <a:lstStyle/>
        <a:p>
          <a:endParaRPr lang="es-MX"/>
        </a:p>
      </dgm:t>
    </dgm:pt>
    <dgm:pt modelId="{B0C747EE-3406-4D7E-A138-4C859C580DF8}">
      <dgm:prSet phldrT="[Texto]"/>
      <dgm:spPr/>
      <dgm:t>
        <a:bodyPr/>
        <a:lstStyle/>
        <a:p>
          <a:r>
            <a:rPr lang="es-MX" b="1" dirty="0"/>
            <a:t>Legalidad</a:t>
          </a:r>
          <a:endParaRPr lang="es-MX" dirty="0"/>
        </a:p>
      </dgm:t>
    </dgm:pt>
    <dgm:pt modelId="{5BDBC637-8569-4A84-9DB5-4561736792CD}" type="parTrans" cxnId="{9B47D5BC-4ABD-43F7-B6F6-5739653FC700}">
      <dgm:prSet/>
      <dgm:spPr/>
      <dgm:t>
        <a:bodyPr/>
        <a:lstStyle/>
        <a:p>
          <a:endParaRPr lang="es-MX"/>
        </a:p>
      </dgm:t>
    </dgm:pt>
    <dgm:pt modelId="{390005B8-9BF4-4B14-8827-9729BA6A210D}" type="sibTrans" cxnId="{9B47D5BC-4ABD-43F7-B6F6-5739653FC700}">
      <dgm:prSet/>
      <dgm:spPr/>
      <dgm:t>
        <a:bodyPr/>
        <a:lstStyle/>
        <a:p>
          <a:endParaRPr lang="es-MX"/>
        </a:p>
      </dgm:t>
    </dgm:pt>
    <dgm:pt modelId="{A4F4091A-F515-4113-BD9E-56F537A7F0CE}">
      <dgm:prSet phldrT="[Texto]"/>
      <dgm:spPr/>
      <dgm:t>
        <a:bodyPr/>
        <a:lstStyle/>
        <a:p>
          <a:r>
            <a:rPr lang="es-MX" b="1" dirty="0"/>
            <a:t>Imparcialidad</a:t>
          </a:r>
          <a:endParaRPr lang="es-MX" dirty="0"/>
        </a:p>
      </dgm:t>
    </dgm:pt>
    <dgm:pt modelId="{F89A021D-D6C1-4D00-9FB1-45007EB79DA4}" type="parTrans" cxnId="{C996A254-BBFB-4E95-B12D-F068C3C2A6F6}">
      <dgm:prSet/>
      <dgm:spPr/>
      <dgm:t>
        <a:bodyPr/>
        <a:lstStyle/>
        <a:p>
          <a:endParaRPr lang="es-MX"/>
        </a:p>
      </dgm:t>
    </dgm:pt>
    <dgm:pt modelId="{45F58423-709E-40D4-92EA-E91F589D44B2}" type="sibTrans" cxnId="{C996A254-BBFB-4E95-B12D-F068C3C2A6F6}">
      <dgm:prSet/>
      <dgm:spPr/>
      <dgm:t>
        <a:bodyPr/>
        <a:lstStyle/>
        <a:p>
          <a:endParaRPr lang="es-MX"/>
        </a:p>
      </dgm:t>
    </dgm:pt>
    <dgm:pt modelId="{82A3DFF2-4E5E-4592-A041-67A288068725}">
      <dgm:prSet phldrT="[Texto]"/>
      <dgm:spPr/>
      <dgm:t>
        <a:bodyPr/>
        <a:lstStyle/>
        <a:p>
          <a:r>
            <a:rPr lang="es-MX" b="1" dirty="0"/>
            <a:t>Transparencia</a:t>
          </a:r>
          <a:endParaRPr lang="es-MX" dirty="0"/>
        </a:p>
      </dgm:t>
    </dgm:pt>
    <dgm:pt modelId="{33927FEA-6763-467E-8F60-FCC33AD11020}" type="parTrans" cxnId="{ED47FAD8-4B65-4891-8F5B-A283EEA38A46}">
      <dgm:prSet/>
      <dgm:spPr/>
      <dgm:t>
        <a:bodyPr/>
        <a:lstStyle/>
        <a:p>
          <a:endParaRPr lang="es-MX"/>
        </a:p>
      </dgm:t>
    </dgm:pt>
    <dgm:pt modelId="{6A2DB09C-F448-4785-BF22-AF46D7209B0E}" type="sibTrans" cxnId="{ED47FAD8-4B65-4891-8F5B-A283EEA38A46}">
      <dgm:prSet/>
      <dgm:spPr/>
      <dgm:t>
        <a:bodyPr/>
        <a:lstStyle/>
        <a:p>
          <a:endParaRPr lang="es-MX"/>
        </a:p>
      </dgm:t>
    </dgm:pt>
    <dgm:pt modelId="{D1F43DBD-E485-40AE-86D6-AD51C894E6E0}">
      <dgm:prSet phldrT="[Texto]"/>
      <dgm:spPr/>
      <dgm:t>
        <a:bodyPr/>
        <a:lstStyle/>
        <a:p>
          <a:r>
            <a:rPr lang="es-MX" b="1" dirty="0"/>
            <a:t>Autonomía</a:t>
          </a:r>
          <a:endParaRPr lang="es-MX" dirty="0"/>
        </a:p>
      </dgm:t>
    </dgm:pt>
    <dgm:pt modelId="{6575C29D-1364-41B2-A1B4-4E6A6757C770}" type="parTrans" cxnId="{5B0DE91A-24D5-423B-AECB-DDF59E3C7D63}">
      <dgm:prSet/>
      <dgm:spPr/>
      <dgm:t>
        <a:bodyPr/>
        <a:lstStyle/>
        <a:p>
          <a:endParaRPr lang="es-MX"/>
        </a:p>
      </dgm:t>
    </dgm:pt>
    <dgm:pt modelId="{6343A014-4F00-4604-A3C2-5249E19890EB}" type="sibTrans" cxnId="{5B0DE91A-24D5-423B-AECB-DDF59E3C7D63}">
      <dgm:prSet/>
      <dgm:spPr/>
      <dgm:t>
        <a:bodyPr/>
        <a:lstStyle/>
        <a:p>
          <a:endParaRPr lang="es-MX"/>
        </a:p>
      </dgm:t>
    </dgm:pt>
    <dgm:pt modelId="{14CA2EA7-0CA4-4EE1-A51A-B9BAB1E6E9CF}">
      <dgm:prSet phldrT="[Texto]"/>
      <dgm:spPr/>
      <dgm:t>
        <a:bodyPr/>
        <a:lstStyle/>
        <a:p>
          <a:r>
            <a:rPr lang="es-MX" b="1" dirty="0"/>
            <a:t>Independencia</a:t>
          </a:r>
          <a:endParaRPr lang="es-MX" dirty="0"/>
        </a:p>
      </dgm:t>
    </dgm:pt>
    <dgm:pt modelId="{FEB3DFBA-D6BF-48F8-9731-E812DDB99028}" type="parTrans" cxnId="{1483C3A8-DFB7-40D6-AB6F-BAF6EE0F6DF6}">
      <dgm:prSet/>
      <dgm:spPr/>
      <dgm:t>
        <a:bodyPr/>
        <a:lstStyle/>
        <a:p>
          <a:endParaRPr lang="es-MX"/>
        </a:p>
      </dgm:t>
    </dgm:pt>
    <dgm:pt modelId="{1F4A2439-9614-4C2F-A785-493C90923758}" type="sibTrans" cxnId="{1483C3A8-DFB7-40D6-AB6F-BAF6EE0F6DF6}">
      <dgm:prSet/>
      <dgm:spPr/>
      <dgm:t>
        <a:bodyPr/>
        <a:lstStyle/>
        <a:p>
          <a:endParaRPr lang="es-MX"/>
        </a:p>
      </dgm:t>
    </dgm:pt>
    <dgm:pt modelId="{CB5162AC-D96C-4F2A-B740-38109E119465}" type="pres">
      <dgm:prSet presAssocID="{D69E5E06-F4B0-4E6C-84F4-30475B083479}" presName="Name0" presStyleCnt="0">
        <dgm:presLayoutVars>
          <dgm:chMax val="7"/>
          <dgm:chPref val="7"/>
          <dgm:dir/>
          <dgm:animLvl val="lvl"/>
        </dgm:presLayoutVars>
      </dgm:prSet>
      <dgm:spPr/>
      <dgm:t>
        <a:bodyPr/>
        <a:lstStyle/>
        <a:p>
          <a:endParaRPr lang="es-MX"/>
        </a:p>
      </dgm:t>
    </dgm:pt>
    <dgm:pt modelId="{252C5CE2-2C83-4AE7-B3B2-52DF2A874A3B}" type="pres">
      <dgm:prSet presAssocID="{B0C747EE-3406-4D7E-A138-4C859C580DF8}" presName="Accent1" presStyleCnt="0"/>
      <dgm:spPr/>
    </dgm:pt>
    <dgm:pt modelId="{67070F06-9B7D-4962-9540-A4FD1A66B13B}" type="pres">
      <dgm:prSet presAssocID="{B0C747EE-3406-4D7E-A138-4C859C580DF8}" presName="Accent" presStyleLbl="node1" presStyleIdx="0" presStyleCnt="5"/>
      <dgm:spPr/>
    </dgm:pt>
    <dgm:pt modelId="{F7A005B5-BE0B-42C4-9E36-3E66814A8944}" type="pres">
      <dgm:prSet presAssocID="{B0C747EE-3406-4D7E-A138-4C859C580DF8}" presName="Parent1" presStyleLbl="revTx" presStyleIdx="0" presStyleCnt="5">
        <dgm:presLayoutVars>
          <dgm:chMax val="1"/>
          <dgm:chPref val="1"/>
          <dgm:bulletEnabled val="1"/>
        </dgm:presLayoutVars>
      </dgm:prSet>
      <dgm:spPr/>
      <dgm:t>
        <a:bodyPr/>
        <a:lstStyle/>
        <a:p>
          <a:endParaRPr lang="es-MX"/>
        </a:p>
      </dgm:t>
    </dgm:pt>
    <dgm:pt modelId="{00AE6142-643B-4AD5-BC9C-D65A3307C3F0}" type="pres">
      <dgm:prSet presAssocID="{A4F4091A-F515-4113-BD9E-56F537A7F0CE}" presName="Accent2" presStyleCnt="0"/>
      <dgm:spPr/>
    </dgm:pt>
    <dgm:pt modelId="{FF05C316-B72F-4D2C-BDFA-FD94C5F96AAB}" type="pres">
      <dgm:prSet presAssocID="{A4F4091A-F515-4113-BD9E-56F537A7F0CE}" presName="Accent" presStyleLbl="node1" presStyleIdx="1" presStyleCnt="5"/>
      <dgm:spPr/>
    </dgm:pt>
    <dgm:pt modelId="{B1C4B3CE-E12B-41CC-8891-3B4743F1D37F}" type="pres">
      <dgm:prSet presAssocID="{A4F4091A-F515-4113-BD9E-56F537A7F0CE}" presName="Parent2" presStyleLbl="revTx" presStyleIdx="1" presStyleCnt="5">
        <dgm:presLayoutVars>
          <dgm:chMax val="1"/>
          <dgm:chPref val="1"/>
          <dgm:bulletEnabled val="1"/>
        </dgm:presLayoutVars>
      </dgm:prSet>
      <dgm:spPr/>
      <dgm:t>
        <a:bodyPr/>
        <a:lstStyle/>
        <a:p>
          <a:endParaRPr lang="es-MX"/>
        </a:p>
      </dgm:t>
    </dgm:pt>
    <dgm:pt modelId="{3A4EF92B-EFB5-4337-ABFD-3FD7A1DBB36A}" type="pres">
      <dgm:prSet presAssocID="{82A3DFF2-4E5E-4592-A041-67A288068725}" presName="Accent3" presStyleCnt="0"/>
      <dgm:spPr/>
    </dgm:pt>
    <dgm:pt modelId="{1CC86C59-B31B-4E4F-BA24-C2892A789E17}" type="pres">
      <dgm:prSet presAssocID="{82A3DFF2-4E5E-4592-A041-67A288068725}" presName="Accent" presStyleLbl="node1" presStyleIdx="2" presStyleCnt="5"/>
      <dgm:spPr/>
    </dgm:pt>
    <dgm:pt modelId="{B966954D-3173-432E-AC0F-5B5C6EE2F011}" type="pres">
      <dgm:prSet presAssocID="{82A3DFF2-4E5E-4592-A041-67A288068725}" presName="Parent3" presStyleLbl="revTx" presStyleIdx="2" presStyleCnt="5">
        <dgm:presLayoutVars>
          <dgm:chMax val="1"/>
          <dgm:chPref val="1"/>
          <dgm:bulletEnabled val="1"/>
        </dgm:presLayoutVars>
      </dgm:prSet>
      <dgm:spPr/>
      <dgm:t>
        <a:bodyPr/>
        <a:lstStyle/>
        <a:p>
          <a:endParaRPr lang="es-MX"/>
        </a:p>
      </dgm:t>
    </dgm:pt>
    <dgm:pt modelId="{F1EF1C7D-D9A1-473C-83B3-86BF510CE6A7}" type="pres">
      <dgm:prSet presAssocID="{D1F43DBD-E485-40AE-86D6-AD51C894E6E0}" presName="Accent4" presStyleCnt="0"/>
      <dgm:spPr/>
    </dgm:pt>
    <dgm:pt modelId="{4B1A95E1-48B8-4AEE-AF50-AC2F1C9C41CB}" type="pres">
      <dgm:prSet presAssocID="{D1F43DBD-E485-40AE-86D6-AD51C894E6E0}" presName="Accent" presStyleLbl="node1" presStyleIdx="3" presStyleCnt="5"/>
      <dgm:spPr/>
    </dgm:pt>
    <dgm:pt modelId="{8F9E385F-5DA2-48F1-B24E-2C269AF34713}" type="pres">
      <dgm:prSet presAssocID="{D1F43DBD-E485-40AE-86D6-AD51C894E6E0}" presName="Parent4" presStyleLbl="revTx" presStyleIdx="3" presStyleCnt="5">
        <dgm:presLayoutVars>
          <dgm:chMax val="1"/>
          <dgm:chPref val="1"/>
          <dgm:bulletEnabled val="1"/>
        </dgm:presLayoutVars>
      </dgm:prSet>
      <dgm:spPr/>
      <dgm:t>
        <a:bodyPr/>
        <a:lstStyle/>
        <a:p>
          <a:endParaRPr lang="es-MX"/>
        </a:p>
      </dgm:t>
    </dgm:pt>
    <dgm:pt modelId="{486DF4D4-3A05-4B6C-AF74-4C8134E37188}" type="pres">
      <dgm:prSet presAssocID="{14CA2EA7-0CA4-4EE1-A51A-B9BAB1E6E9CF}" presName="Accent5" presStyleCnt="0"/>
      <dgm:spPr/>
    </dgm:pt>
    <dgm:pt modelId="{612D5EC0-FDAE-4D20-8D34-9EA5A76ACACF}" type="pres">
      <dgm:prSet presAssocID="{14CA2EA7-0CA4-4EE1-A51A-B9BAB1E6E9CF}" presName="Accent" presStyleLbl="node1" presStyleIdx="4" presStyleCnt="5"/>
      <dgm:spPr/>
    </dgm:pt>
    <dgm:pt modelId="{EC3A10E4-E3BD-45C2-9E61-0E575B95FD33}" type="pres">
      <dgm:prSet presAssocID="{14CA2EA7-0CA4-4EE1-A51A-B9BAB1E6E9CF}" presName="Parent5" presStyleLbl="revTx" presStyleIdx="4" presStyleCnt="5">
        <dgm:presLayoutVars>
          <dgm:chMax val="1"/>
          <dgm:chPref val="1"/>
          <dgm:bulletEnabled val="1"/>
        </dgm:presLayoutVars>
      </dgm:prSet>
      <dgm:spPr/>
      <dgm:t>
        <a:bodyPr/>
        <a:lstStyle/>
        <a:p>
          <a:endParaRPr lang="es-MX"/>
        </a:p>
      </dgm:t>
    </dgm:pt>
  </dgm:ptLst>
  <dgm:cxnLst>
    <dgm:cxn modelId="{5B0DE91A-24D5-423B-AECB-DDF59E3C7D63}" srcId="{D69E5E06-F4B0-4E6C-84F4-30475B083479}" destId="{D1F43DBD-E485-40AE-86D6-AD51C894E6E0}" srcOrd="3" destOrd="0" parTransId="{6575C29D-1364-41B2-A1B4-4E6A6757C770}" sibTransId="{6343A014-4F00-4604-A3C2-5249E19890EB}"/>
    <dgm:cxn modelId="{1483C3A8-DFB7-40D6-AB6F-BAF6EE0F6DF6}" srcId="{D69E5E06-F4B0-4E6C-84F4-30475B083479}" destId="{14CA2EA7-0CA4-4EE1-A51A-B9BAB1E6E9CF}" srcOrd="4" destOrd="0" parTransId="{FEB3DFBA-D6BF-48F8-9731-E812DDB99028}" sibTransId="{1F4A2439-9614-4C2F-A785-493C90923758}"/>
    <dgm:cxn modelId="{48EE9DEE-C228-44FD-BD9C-5FEBF1937776}" type="presOf" srcId="{D1F43DBD-E485-40AE-86D6-AD51C894E6E0}" destId="{8F9E385F-5DA2-48F1-B24E-2C269AF34713}" srcOrd="0" destOrd="0" presId="urn:microsoft.com/office/officeart/2009/layout/CircleArrowProcess"/>
    <dgm:cxn modelId="{DF47ECDA-D318-4EF2-ADA6-33261E21228D}" type="presOf" srcId="{14CA2EA7-0CA4-4EE1-A51A-B9BAB1E6E9CF}" destId="{EC3A10E4-E3BD-45C2-9E61-0E575B95FD33}" srcOrd="0" destOrd="0" presId="urn:microsoft.com/office/officeart/2009/layout/CircleArrowProcess"/>
    <dgm:cxn modelId="{ED47FAD8-4B65-4891-8F5B-A283EEA38A46}" srcId="{D69E5E06-F4B0-4E6C-84F4-30475B083479}" destId="{82A3DFF2-4E5E-4592-A041-67A288068725}" srcOrd="2" destOrd="0" parTransId="{33927FEA-6763-467E-8F60-FCC33AD11020}" sibTransId="{6A2DB09C-F448-4785-BF22-AF46D7209B0E}"/>
    <dgm:cxn modelId="{AD720232-9B25-4CC9-8AC3-6A06C13A4142}" type="presOf" srcId="{D69E5E06-F4B0-4E6C-84F4-30475B083479}" destId="{CB5162AC-D96C-4F2A-B740-38109E119465}" srcOrd="0" destOrd="0" presId="urn:microsoft.com/office/officeart/2009/layout/CircleArrowProcess"/>
    <dgm:cxn modelId="{C996A254-BBFB-4E95-B12D-F068C3C2A6F6}" srcId="{D69E5E06-F4B0-4E6C-84F4-30475B083479}" destId="{A4F4091A-F515-4113-BD9E-56F537A7F0CE}" srcOrd="1" destOrd="0" parTransId="{F89A021D-D6C1-4D00-9FB1-45007EB79DA4}" sibTransId="{45F58423-709E-40D4-92EA-E91F589D44B2}"/>
    <dgm:cxn modelId="{6951B713-1775-4F1A-BF00-52BC4659A469}" type="presOf" srcId="{B0C747EE-3406-4D7E-A138-4C859C580DF8}" destId="{F7A005B5-BE0B-42C4-9E36-3E66814A8944}" srcOrd="0" destOrd="0" presId="urn:microsoft.com/office/officeart/2009/layout/CircleArrowProcess"/>
    <dgm:cxn modelId="{9DF0A481-C00F-4678-A3F0-BC49F0E329AA}" type="presOf" srcId="{82A3DFF2-4E5E-4592-A041-67A288068725}" destId="{B966954D-3173-432E-AC0F-5B5C6EE2F011}" srcOrd="0" destOrd="0" presId="urn:microsoft.com/office/officeart/2009/layout/CircleArrowProcess"/>
    <dgm:cxn modelId="{9B47D5BC-4ABD-43F7-B6F6-5739653FC700}" srcId="{D69E5E06-F4B0-4E6C-84F4-30475B083479}" destId="{B0C747EE-3406-4D7E-A138-4C859C580DF8}" srcOrd="0" destOrd="0" parTransId="{5BDBC637-8569-4A84-9DB5-4561736792CD}" sibTransId="{390005B8-9BF4-4B14-8827-9729BA6A210D}"/>
    <dgm:cxn modelId="{8F0B45C8-4ECF-4FED-BCFB-DD6E646AE6B7}" type="presOf" srcId="{A4F4091A-F515-4113-BD9E-56F537A7F0CE}" destId="{B1C4B3CE-E12B-41CC-8891-3B4743F1D37F}" srcOrd="0" destOrd="0" presId="urn:microsoft.com/office/officeart/2009/layout/CircleArrowProcess"/>
    <dgm:cxn modelId="{EE36E237-C982-46AA-A292-F3B0F136FFB3}" type="presParOf" srcId="{CB5162AC-D96C-4F2A-B740-38109E119465}" destId="{252C5CE2-2C83-4AE7-B3B2-52DF2A874A3B}" srcOrd="0" destOrd="0" presId="urn:microsoft.com/office/officeart/2009/layout/CircleArrowProcess"/>
    <dgm:cxn modelId="{5F792BDC-5629-4CD8-84A7-68CA2FFFF5F3}" type="presParOf" srcId="{252C5CE2-2C83-4AE7-B3B2-52DF2A874A3B}" destId="{67070F06-9B7D-4962-9540-A4FD1A66B13B}" srcOrd="0" destOrd="0" presId="urn:microsoft.com/office/officeart/2009/layout/CircleArrowProcess"/>
    <dgm:cxn modelId="{604AAF0D-E5AD-4CBB-96DF-8252F4203DED}" type="presParOf" srcId="{CB5162AC-D96C-4F2A-B740-38109E119465}" destId="{F7A005B5-BE0B-42C4-9E36-3E66814A8944}" srcOrd="1" destOrd="0" presId="urn:microsoft.com/office/officeart/2009/layout/CircleArrowProcess"/>
    <dgm:cxn modelId="{A2D628D5-D92A-4DD9-8E4C-9EE120031ECF}" type="presParOf" srcId="{CB5162AC-D96C-4F2A-B740-38109E119465}" destId="{00AE6142-643B-4AD5-BC9C-D65A3307C3F0}" srcOrd="2" destOrd="0" presId="urn:microsoft.com/office/officeart/2009/layout/CircleArrowProcess"/>
    <dgm:cxn modelId="{399D2BDC-4861-4B0C-8EF6-929D132304DB}" type="presParOf" srcId="{00AE6142-643B-4AD5-BC9C-D65A3307C3F0}" destId="{FF05C316-B72F-4D2C-BDFA-FD94C5F96AAB}" srcOrd="0" destOrd="0" presId="urn:microsoft.com/office/officeart/2009/layout/CircleArrowProcess"/>
    <dgm:cxn modelId="{C50F97D7-A378-4436-ABBF-3CFDD54C73EA}" type="presParOf" srcId="{CB5162AC-D96C-4F2A-B740-38109E119465}" destId="{B1C4B3CE-E12B-41CC-8891-3B4743F1D37F}" srcOrd="3" destOrd="0" presId="urn:microsoft.com/office/officeart/2009/layout/CircleArrowProcess"/>
    <dgm:cxn modelId="{8FAF28F6-A8F5-4A64-9C2C-A11ED5C0F713}" type="presParOf" srcId="{CB5162AC-D96C-4F2A-B740-38109E119465}" destId="{3A4EF92B-EFB5-4337-ABFD-3FD7A1DBB36A}" srcOrd="4" destOrd="0" presId="urn:microsoft.com/office/officeart/2009/layout/CircleArrowProcess"/>
    <dgm:cxn modelId="{A9F29EA6-22EF-444A-BF72-0A95642E4053}" type="presParOf" srcId="{3A4EF92B-EFB5-4337-ABFD-3FD7A1DBB36A}" destId="{1CC86C59-B31B-4E4F-BA24-C2892A789E17}" srcOrd="0" destOrd="0" presId="urn:microsoft.com/office/officeart/2009/layout/CircleArrowProcess"/>
    <dgm:cxn modelId="{7C2E7617-C639-40EA-8236-C70B7FEDC3B0}" type="presParOf" srcId="{CB5162AC-D96C-4F2A-B740-38109E119465}" destId="{B966954D-3173-432E-AC0F-5B5C6EE2F011}" srcOrd="5" destOrd="0" presId="urn:microsoft.com/office/officeart/2009/layout/CircleArrowProcess"/>
    <dgm:cxn modelId="{E704DFE8-41AF-4BE2-B94C-C5B0390B4586}" type="presParOf" srcId="{CB5162AC-D96C-4F2A-B740-38109E119465}" destId="{F1EF1C7D-D9A1-473C-83B3-86BF510CE6A7}" srcOrd="6" destOrd="0" presId="urn:microsoft.com/office/officeart/2009/layout/CircleArrowProcess"/>
    <dgm:cxn modelId="{83AEA7C1-6FFB-41AB-8FCD-A374D889DD5C}" type="presParOf" srcId="{F1EF1C7D-D9A1-473C-83B3-86BF510CE6A7}" destId="{4B1A95E1-48B8-4AEE-AF50-AC2F1C9C41CB}" srcOrd="0" destOrd="0" presId="urn:microsoft.com/office/officeart/2009/layout/CircleArrowProcess"/>
    <dgm:cxn modelId="{DFCBA48A-6521-490E-99F9-C37F6308CFEB}" type="presParOf" srcId="{CB5162AC-D96C-4F2A-B740-38109E119465}" destId="{8F9E385F-5DA2-48F1-B24E-2C269AF34713}" srcOrd="7" destOrd="0" presId="urn:microsoft.com/office/officeart/2009/layout/CircleArrowProcess"/>
    <dgm:cxn modelId="{AC48B421-AA37-4607-A22E-266F767AC2A5}" type="presParOf" srcId="{CB5162AC-D96C-4F2A-B740-38109E119465}" destId="{486DF4D4-3A05-4B6C-AF74-4C8134E37188}" srcOrd="8" destOrd="0" presId="urn:microsoft.com/office/officeart/2009/layout/CircleArrowProcess"/>
    <dgm:cxn modelId="{62BBF8BB-45A5-4AFA-8247-0635ABBCE4C9}" type="presParOf" srcId="{486DF4D4-3A05-4B6C-AF74-4C8134E37188}" destId="{612D5EC0-FDAE-4D20-8D34-9EA5A76ACACF}" srcOrd="0" destOrd="0" presId="urn:microsoft.com/office/officeart/2009/layout/CircleArrowProcess"/>
    <dgm:cxn modelId="{0B9782DB-7967-4E71-A5B4-824D1E3C763C}" type="presParOf" srcId="{CB5162AC-D96C-4F2A-B740-38109E119465}" destId="{EC3A10E4-E3BD-45C2-9E61-0E575B95FD33}"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D31559-3E67-4D2F-8FAD-95D4A31C980C}" type="doc">
      <dgm:prSet loTypeId="urn:microsoft.com/office/officeart/2005/8/layout/process1" loCatId="process" qsTypeId="urn:microsoft.com/office/officeart/2005/8/quickstyle/simple5" qsCatId="simple" csTypeId="urn:microsoft.com/office/officeart/2005/8/colors/accent2_5" csCatId="accent2" phldr="1"/>
      <dgm:spPr/>
    </dgm:pt>
    <dgm:pt modelId="{AA042503-EACD-4AFD-97D2-A8D062CDF4A7}">
      <dgm:prSet phldrT="[Texto]"/>
      <dgm:spPr/>
      <dgm:t>
        <a:bodyPr/>
        <a:lstStyle/>
        <a:p>
          <a:r>
            <a:rPr lang="es-MX" dirty="0"/>
            <a:t>Artículo 123 f. XX</a:t>
          </a:r>
        </a:p>
      </dgm:t>
    </dgm:pt>
    <dgm:pt modelId="{5FA80632-625A-4590-85F3-7B0BF4CFE258}" type="parTrans" cxnId="{2E9BAE85-88FA-401C-BCB4-12439D5BB1DF}">
      <dgm:prSet/>
      <dgm:spPr/>
      <dgm:t>
        <a:bodyPr/>
        <a:lstStyle/>
        <a:p>
          <a:endParaRPr lang="es-MX"/>
        </a:p>
      </dgm:t>
    </dgm:pt>
    <dgm:pt modelId="{5047521D-D816-44EC-A721-D1F69E76A3CA}" type="sibTrans" cxnId="{2E9BAE85-88FA-401C-BCB4-12439D5BB1DF}">
      <dgm:prSet/>
      <dgm:spPr/>
      <dgm:t>
        <a:bodyPr/>
        <a:lstStyle/>
        <a:p>
          <a:endParaRPr lang="es-MX"/>
        </a:p>
      </dgm:t>
    </dgm:pt>
    <dgm:pt modelId="{CE1D1549-AAF8-484E-9EBD-C26648CF1898}">
      <dgm:prSet phldrT="[Texto]"/>
      <dgm:spPr/>
      <dgm:t>
        <a:bodyPr/>
        <a:lstStyle/>
        <a:p>
          <a:r>
            <a:rPr lang="es-MX" dirty="0"/>
            <a:t>Estableció JCA</a:t>
          </a:r>
        </a:p>
      </dgm:t>
    </dgm:pt>
    <dgm:pt modelId="{E09CA026-4E1D-464A-8B09-49CC12C8456A}" type="parTrans" cxnId="{7AD3352E-B40A-4347-9BE7-2D87D7F98808}">
      <dgm:prSet/>
      <dgm:spPr/>
      <dgm:t>
        <a:bodyPr/>
        <a:lstStyle/>
        <a:p>
          <a:endParaRPr lang="es-MX"/>
        </a:p>
      </dgm:t>
    </dgm:pt>
    <dgm:pt modelId="{E2925CF3-906F-453D-92B1-4D66EA744820}" type="sibTrans" cxnId="{7AD3352E-B40A-4347-9BE7-2D87D7F98808}">
      <dgm:prSet/>
      <dgm:spPr/>
      <dgm:t>
        <a:bodyPr/>
        <a:lstStyle/>
        <a:p>
          <a:endParaRPr lang="es-MX"/>
        </a:p>
      </dgm:t>
    </dgm:pt>
    <dgm:pt modelId="{0A929EAD-A106-4641-AC3A-D960874B09A3}">
      <dgm:prSet phldrT="[Texto]"/>
      <dgm:spPr/>
      <dgm:t>
        <a:bodyPr/>
        <a:lstStyle/>
        <a:p>
          <a:r>
            <a:rPr lang="es-MX" dirty="0"/>
            <a:t>Excluyó del PJ</a:t>
          </a:r>
        </a:p>
      </dgm:t>
    </dgm:pt>
    <dgm:pt modelId="{CCD8B20D-10A6-4E39-BBEE-884052CE0170}" type="parTrans" cxnId="{D465E9C6-361F-45B1-9F6A-B08F7BBE2672}">
      <dgm:prSet/>
      <dgm:spPr/>
      <dgm:t>
        <a:bodyPr/>
        <a:lstStyle/>
        <a:p>
          <a:endParaRPr lang="es-MX"/>
        </a:p>
      </dgm:t>
    </dgm:pt>
    <dgm:pt modelId="{CB140A95-B7EA-4F85-823B-AC5D1890827D}" type="sibTrans" cxnId="{D465E9C6-361F-45B1-9F6A-B08F7BBE2672}">
      <dgm:prSet/>
      <dgm:spPr/>
      <dgm:t>
        <a:bodyPr/>
        <a:lstStyle/>
        <a:p>
          <a:endParaRPr lang="es-MX"/>
        </a:p>
      </dgm:t>
    </dgm:pt>
    <dgm:pt modelId="{639843F2-945B-4A5C-9F1E-954AF5AA8BF4}" type="pres">
      <dgm:prSet presAssocID="{19D31559-3E67-4D2F-8FAD-95D4A31C980C}" presName="Name0" presStyleCnt="0">
        <dgm:presLayoutVars>
          <dgm:dir/>
          <dgm:resizeHandles val="exact"/>
        </dgm:presLayoutVars>
      </dgm:prSet>
      <dgm:spPr/>
    </dgm:pt>
    <dgm:pt modelId="{24C79F37-0DBF-4CB8-97AA-8099D8F410A6}" type="pres">
      <dgm:prSet presAssocID="{AA042503-EACD-4AFD-97D2-A8D062CDF4A7}" presName="node" presStyleLbl="node1" presStyleIdx="0" presStyleCnt="3">
        <dgm:presLayoutVars>
          <dgm:bulletEnabled val="1"/>
        </dgm:presLayoutVars>
      </dgm:prSet>
      <dgm:spPr/>
      <dgm:t>
        <a:bodyPr/>
        <a:lstStyle/>
        <a:p>
          <a:endParaRPr lang="es-MX"/>
        </a:p>
      </dgm:t>
    </dgm:pt>
    <dgm:pt modelId="{FD7A0AA5-B455-4C6B-99A3-27A95F317064}" type="pres">
      <dgm:prSet presAssocID="{5047521D-D816-44EC-A721-D1F69E76A3CA}" presName="sibTrans" presStyleLbl="sibTrans2D1" presStyleIdx="0" presStyleCnt="2"/>
      <dgm:spPr/>
      <dgm:t>
        <a:bodyPr/>
        <a:lstStyle/>
        <a:p>
          <a:endParaRPr lang="es-MX"/>
        </a:p>
      </dgm:t>
    </dgm:pt>
    <dgm:pt modelId="{3B8E309D-7F52-494A-8FD9-B744E2342A3D}" type="pres">
      <dgm:prSet presAssocID="{5047521D-D816-44EC-A721-D1F69E76A3CA}" presName="connectorText" presStyleLbl="sibTrans2D1" presStyleIdx="0" presStyleCnt="2"/>
      <dgm:spPr/>
      <dgm:t>
        <a:bodyPr/>
        <a:lstStyle/>
        <a:p>
          <a:endParaRPr lang="es-MX"/>
        </a:p>
      </dgm:t>
    </dgm:pt>
    <dgm:pt modelId="{6E0B76E8-6023-47B7-80D3-B23DA373668F}" type="pres">
      <dgm:prSet presAssocID="{CE1D1549-AAF8-484E-9EBD-C26648CF1898}" presName="node" presStyleLbl="node1" presStyleIdx="1" presStyleCnt="3">
        <dgm:presLayoutVars>
          <dgm:bulletEnabled val="1"/>
        </dgm:presLayoutVars>
      </dgm:prSet>
      <dgm:spPr/>
      <dgm:t>
        <a:bodyPr/>
        <a:lstStyle/>
        <a:p>
          <a:endParaRPr lang="es-MX"/>
        </a:p>
      </dgm:t>
    </dgm:pt>
    <dgm:pt modelId="{AA075187-1127-42A1-9D8B-7D5DD5B572E2}" type="pres">
      <dgm:prSet presAssocID="{E2925CF3-906F-453D-92B1-4D66EA744820}" presName="sibTrans" presStyleLbl="sibTrans2D1" presStyleIdx="1" presStyleCnt="2"/>
      <dgm:spPr/>
      <dgm:t>
        <a:bodyPr/>
        <a:lstStyle/>
        <a:p>
          <a:endParaRPr lang="es-MX"/>
        </a:p>
      </dgm:t>
    </dgm:pt>
    <dgm:pt modelId="{E6A6355E-C50A-485C-A74B-5E4BFAC27208}" type="pres">
      <dgm:prSet presAssocID="{E2925CF3-906F-453D-92B1-4D66EA744820}" presName="connectorText" presStyleLbl="sibTrans2D1" presStyleIdx="1" presStyleCnt="2"/>
      <dgm:spPr/>
      <dgm:t>
        <a:bodyPr/>
        <a:lstStyle/>
        <a:p>
          <a:endParaRPr lang="es-MX"/>
        </a:p>
      </dgm:t>
    </dgm:pt>
    <dgm:pt modelId="{8F25B936-1A72-4A32-AA86-A7470C969F4B}" type="pres">
      <dgm:prSet presAssocID="{0A929EAD-A106-4641-AC3A-D960874B09A3}" presName="node" presStyleLbl="node1" presStyleIdx="2" presStyleCnt="3">
        <dgm:presLayoutVars>
          <dgm:bulletEnabled val="1"/>
        </dgm:presLayoutVars>
      </dgm:prSet>
      <dgm:spPr/>
      <dgm:t>
        <a:bodyPr/>
        <a:lstStyle/>
        <a:p>
          <a:endParaRPr lang="es-MX"/>
        </a:p>
      </dgm:t>
    </dgm:pt>
  </dgm:ptLst>
  <dgm:cxnLst>
    <dgm:cxn modelId="{81F169BB-AA17-416A-848C-FB11342BFC19}" type="presOf" srcId="{AA042503-EACD-4AFD-97D2-A8D062CDF4A7}" destId="{24C79F37-0DBF-4CB8-97AA-8099D8F410A6}" srcOrd="0" destOrd="0" presId="urn:microsoft.com/office/officeart/2005/8/layout/process1"/>
    <dgm:cxn modelId="{F681D730-B540-4C27-A3E4-95CA0FE8D9BD}" type="presOf" srcId="{CE1D1549-AAF8-484E-9EBD-C26648CF1898}" destId="{6E0B76E8-6023-47B7-80D3-B23DA373668F}" srcOrd="0" destOrd="0" presId="urn:microsoft.com/office/officeart/2005/8/layout/process1"/>
    <dgm:cxn modelId="{7AD3352E-B40A-4347-9BE7-2D87D7F98808}" srcId="{19D31559-3E67-4D2F-8FAD-95D4A31C980C}" destId="{CE1D1549-AAF8-484E-9EBD-C26648CF1898}" srcOrd="1" destOrd="0" parTransId="{E09CA026-4E1D-464A-8B09-49CC12C8456A}" sibTransId="{E2925CF3-906F-453D-92B1-4D66EA744820}"/>
    <dgm:cxn modelId="{926C25ED-7ECD-40FA-A38F-7ABB772C006B}" type="presOf" srcId="{E2925CF3-906F-453D-92B1-4D66EA744820}" destId="{E6A6355E-C50A-485C-A74B-5E4BFAC27208}" srcOrd="1" destOrd="0" presId="urn:microsoft.com/office/officeart/2005/8/layout/process1"/>
    <dgm:cxn modelId="{57031447-D423-44E5-98B9-6A844D261901}" type="presOf" srcId="{5047521D-D816-44EC-A721-D1F69E76A3CA}" destId="{3B8E309D-7F52-494A-8FD9-B744E2342A3D}" srcOrd="1" destOrd="0" presId="urn:microsoft.com/office/officeart/2005/8/layout/process1"/>
    <dgm:cxn modelId="{0CEEEF80-92F7-4FF3-A461-38574FAB1042}" type="presOf" srcId="{5047521D-D816-44EC-A721-D1F69E76A3CA}" destId="{FD7A0AA5-B455-4C6B-99A3-27A95F317064}" srcOrd="0" destOrd="0" presId="urn:microsoft.com/office/officeart/2005/8/layout/process1"/>
    <dgm:cxn modelId="{DED0989F-5144-446E-A975-C861E944F604}" type="presOf" srcId="{19D31559-3E67-4D2F-8FAD-95D4A31C980C}" destId="{639843F2-945B-4A5C-9F1E-954AF5AA8BF4}" srcOrd="0" destOrd="0" presId="urn:microsoft.com/office/officeart/2005/8/layout/process1"/>
    <dgm:cxn modelId="{FEE8CB2E-B3EC-4827-A6FA-26E0A59944BD}" type="presOf" srcId="{E2925CF3-906F-453D-92B1-4D66EA744820}" destId="{AA075187-1127-42A1-9D8B-7D5DD5B572E2}" srcOrd="0" destOrd="0" presId="urn:microsoft.com/office/officeart/2005/8/layout/process1"/>
    <dgm:cxn modelId="{A2AEF31B-6A69-4B0A-8064-490D839A627A}" type="presOf" srcId="{0A929EAD-A106-4641-AC3A-D960874B09A3}" destId="{8F25B936-1A72-4A32-AA86-A7470C969F4B}" srcOrd="0" destOrd="0" presId="urn:microsoft.com/office/officeart/2005/8/layout/process1"/>
    <dgm:cxn modelId="{2E9BAE85-88FA-401C-BCB4-12439D5BB1DF}" srcId="{19D31559-3E67-4D2F-8FAD-95D4A31C980C}" destId="{AA042503-EACD-4AFD-97D2-A8D062CDF4A7}" srcOrd="0" destOrd="0" parTransId="{5FA80632-625A-4590-85F3-7B0BF4CFE258}" sibTransId="{5047521D-D816-44EC-A721-D1F69E76A3CA}"/>
    <dgm:cxn modelId="{D465E9C6-361F-45B1-9F6A-B08F7BBE2672}" srcId="{19D31559-3E67-4D2F-8FAD-95D4A31C980C}" destId="{0A929EAD-A106-4641-AC3A-D960874B09A3}" srcOrd="2" destOrd="0" parTransId="{CCD8B20D-10A6-4E39-BBEE-884052CE0170}" sibTransId="{CB140A95-B7EA-4F85-823B-AC5D1890827D}"/>
    <dgm:cxn modelId="{1AD946D1-B1DE-47A8-AAE9-3B6A930363B2}" type="presParOf" srcId="{639843F2-945B-4A5C-9F1E-954AF5AA8BF4}" destId="{24C79F37-0DBF-4CB8-97AA-8099D8F410A6}" srcOrd="0" destOrd="0" presId="urn:microsoft.com/office/officeart/2005/8/layout/process1"/>
    <dgm:cxn modelId="{270C7EAE-0B56-4607-A191-754BD3435C0E}" type="presParOf" srcId="{639843F2-945B-4A5C-9F1E-954AF5AA8BF4}" destId="{FD7A0AA5-B455-4C6B-99A3-27A95F317064}" srcOrd="1" destOrd="0" presId="urn:microsoft.com/office/officeart/2005/8/layout/process1"/>
    <dgm:cxn modelId="{7BFBC9AD-608A-499F-AD22-2BFAEA025128}" type="presParOf" srcId="{FD7A0AA5-B455-4C6B-99A3-27A95F317064}" destId="{3B8E309D-7F52-494A-8FD9-B744E2342A3D}" srcOrd="0" destOrd="0" presId="urn:microsoft.com/office/officeart/2005/8/layout/process1"/>
    <dgm:cxn modelId="{630812DA-BD3E-4F2A-84EE-48EDD5401923}" type="presParOf" srcId="{639843F2-945B-4A5C-9F1E-954AF5AA8BF4}" destId="{6E0B76E8-6023-47B7-80D3-B23DA373668F}" srcOrd="2" destOrd="0" presId="urn:microsoft.com/office/officeart/2005/8/layout/process1"/>
    <dgm:cxn modelId="{F9211F2E-7311-4648-B892-4BCF370CD55E}" type="presParOf" srcId="{639843F2-945B-4A5C-9F1E-954AF5AA8BF4}" destId="{AA075187-1127-42A1-9D8B-7D5DD5B572E2}" srcOrd="3" destOrd="0" presId="urn:microsoft.com/office/officeart/2005/8/layout/process1"/>
    <dgm:cxn modelId="{581D74C2-5FF6-47F2-9A7A-7A13A9A06F3B}" type="presParOf" srcId="{AA075187-1127-42A1-9D8B-7D5DD5B572E2}" destId="{E6A6355E-C50A-485C-A74B-5E4BFAC27208}" srcOrd="0" destOrd="0" presId="urn:microsoft.com/office/officeart/2005/8/layout/process1"/>
    <dgm:cxn modelId="{D628FF1C-5482-4FA7-ABF5-AE1641F321D4}" type="presParOf" srcId="{639843F2-945B-4A5C-9F1E-954AF5AA8BF4}" destId="{8F25B936-1A72-4A32-AA86-A7470C969F4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26255CF-BFD5-471A-BFC6-501C8EC44102}" type="doc">
      <dgm:prSet loTypeId="urn:microsoft.com/office/officeart/2005/8/layout/pyramid4" loCatId="pyramid" qsTypeId="urn:microsoft.com/office/officeart/2005/8/quickstyle/3d5" qsCatId="3D" csTypeId="urn:microsoft.com/office/officeart/2005/8/colors/accent2_2" csCatId="accent2" phldr="1"/>
      <dgm:spPr/>
      <dgm:t>
        <a:bodyPr/>
        <a:lstStyle/>
        <a:p>
          <a:endParaRPr lang="es-MX"/>
        </a:p>
      </dgm:t>
    </dgm:pt>
    <dgm:pt modelId="{FCD2D0C6-C3D5-424A-AD6A-5C78B4162660}">
      <dgm:prSet phldrT="[Texto]" custT="1"/>
      <dgm:spPr/>
      <dgm:t>
        <a:bodyPr/>
        <a:lstStyle/>
        <a:p>
          <a:r>
            <a:rPr lang="es-MX" sz="1100"/>
            <a:t>REGISTRO DE C.C.T.</a:t>
          </a:r>
        </a:p>
      </dgm:t>
    </dgm:pt>
    <dgm:pt modelId="{2390D73C-4BFF-4534-99BD-80B6A0165862}" type="parTrans" cxnId="{2F56B694-1540-44D5-9BF9-6221D9F52494}">
      <dgm:prSet/>
      <dgm:spPr/>
      <dgm:t>
        <a:bodyPr/>
        <a:lstStyle/>
        <a:p>
          <a:endParaRPr lang="es-MX"/>
        </a:p>
      </dgm:t>
    </dgm:pt>
    <dgm:pt modelId="{33AF72ED-5295-4FC0-AAF2-25B3E0AAA19F}" type="sibTrans" cxnId="{2F56B694-1540-44D5-9BF9-6221D9F52494}">
      <dgm:prSet/>
      <dgm:spPr/>
      <dgm:t>
        <a:bodyPr/>
        <a:lstStyle/>
        <a:p>
          <a:endParaRPr lang="es-MX"/>
        </a:p>
      </dgm:t>
    </dgm:pt>
    <dgm:pt modelId="{1953E7D2-C85A-4EFC-A774-EFC17E0EC710}">
      <dgm:prSet phldrT="[Texto]" custT="1"/>
      <dgm:spPr/>
      <dgm:t>
        <a:bodyPr/>
        <a:lstStyle/>
        <a:p>
          <a:r>
            <a:rPr lang="es-MX" sz="1100"/>
            <a:t>PERSONALIDAD JUÍRICA Y PATRIMONIO PROPIO</a:t>
          </a:r>
        </a:p>
      </dgm:t>
    </dgm:pt>
    <dgm:pt modelId="{18A73E4B-C8A2-47B5-BA5B-E0E10CC5EFE5}" type="parTrans" cxnId="{016A22F6-0144-44B7-BE2F-3AB03C9D3B84}">
      <dgm:prSet/>
      <dgm:spPr/>
      <dgm:t>
        <a:bodyPr/>
        <a:lstStyle/>
        <a:p>
          <a:endParaRPr lang="es-MX"/>
        </a:p>
      </dgm:t>
    </dgm:pt>
    <dgm:pt modelId="{E2E9E8CC-314C-4070-8DFE-2246543ED5D4}" type="sibTrans" cxnId="{016A22F6-0144-44B7-BE2F-3AB03C9D3B84}">
      <dgm:prSet/>
      <dgm:spPr/>
      <dgm:t>
        <a:bodyPr/>
        <a:lstStyle/>
        <a:p>
          <a:endParaRPr lang="es-MX"/>
        </a:p>
      </dgm:t>
    </dgm:pt>
    <dgm:pt modelId="{EC7D034A-DA21-40F5-AA78-8C9D2BB64913}">
      <dgm:prSet phldrT="[Texto]" custT="1"/>
      <dgm:spPr/>
      <dgm:t>
        <a:bodyPr/>
        <a:lstStyle/>
        <a:p>
          <a:r>
            <a:rPr lang="es-MX" sz="1300" b="1"/>
            <a:t>ORGANISMO</a:t>
          </a:r>
        </a:p>
      </dgm:t>
    </dgm:pt>
    <dgm:pt modelId="{EA9FFA79-C7B2-46D1-A134-F12E4077C875}" type="parTrans" cxnId="{3AE4AF6D-49BA-451A-9836-B4F9866E9393}">
      <dgm:prSet/>
      <dgm:spPr/>
      <dgm:t>
        <a:bodyPr/>
        <a:lstStyle/>
        <a:p>
          <a:endParaRPr lang="es-MX"/>
        </a:p>
      </dgm:t>
    </dgm:pt>
    <dgm:pt modelId="{83DC1769-4176-424F-BA1C-A9484DDA04AA}" type="sibTrans" cxnId="{3AE4AF6D-49BA-451A-9836-B4F9866E9393}">
      <dgm:prSet/>
      <dgm:spPr/>
      <dgm:t>
        <a:bodyPr/>
        <a:lstStyle/>
        <a:p>
          <a:endParaRPr lang="es-MX"/>
        </a:p>
      </dgm:t>
    </dgm:pt>
    <dgm:pt modelId="{808E64FD-50C5-4E69-B4B0-30D64360CE12}">
      <dgm:prSet phldrT="[Texto]" custT="1"/>
      <dgm:spPr/>
      <dgm:t>
        <a:bodyPr/>
        <a:lstStyle/>
        <a:p>
          <a:r>
            <a:rPr lang="es-MX" sz="1000"/>
            <a:t>AUTONOMÍA</a:t>
          </a:r>
        </a:p>
        <a:p>
          <a:r>
            <a:rPr lang="es-MX" sz="1000"/>
            <a:t>* OPERATIVA</a:t>
          </a:r>
        </a:p>
        <a:p>
          <a:r>
            <a:rPr lang="es-MX" sz="1000"/>
            <a:t>* DECISIÓN</a:t>
          </a:r>
        </a:p>
        <a:p>
          <a:r>
            <a:rPr lang="es-MX" sz="1000"/>
            <a:t>PRESUPUESTARIA</a:t>
          </a:r>
        </a:p>
      </dgm:t>
    </dgm:pt>
    <dgm:pt modelId="{53DBC4EC-93C2-44E7-9631-0C9E3DE7CBD0}" type="parTrans" cxnId="{E61BFF9A-9175-4A71-83B3-62F2E0638332}">
      <dgm:prSet/>
      <dgm:spPr/>
      <dgm:t>
        <a:bodyPr/>
        <a:lstStyle/>
        <a:p>
          <a:endParaRPr lang="es-MX"/>
        </a:p>
      </dgm:t>
    </dgm:pt>
    <dgm:pt modelId="{EB164B25-A3C4-4E14-BDE9-ED29E86EAEFE}" type="sibTrans" cxnId="{E61BFF9A-9175-4A71-83B3-62F2E0638332}">
      <dgm:prSet/>
      <dgm:spPr/>
      <dgm:t>
        <a:bodyPr/>
        <a:lstStyle/>
        <a:p>
          <a:endParaRPr lang="es-MX"/>
        </a:p>
      </dgm:t>
    </dgm:pt>
    <dgm:pt modelId="{6E341FBF-B407-4EFF-9D1C-C5FFC56019F0}" type="pres">
      <dgm:prSet presAssocID="{726255CF-BFD5-471A-BFC6-501C8EC44102}" presName="compositeShape" presStyleCnt="0">
        <dgm:presLayoutVars>
          <dgm:chMax val="9"/>
          <dgm:dir/>
          <dgm:resizeHandles val="exact"/>
        </dgm:presLayoutVars>
      </dgm:prSet>
      <dgm:spPr/>
      <dgm:t>
        <a:bodyPr/>
        <a:lstStyle/>
        <a:p>
          <a:endParaRPr lang="es-MX"/>
        </a:p>
      </dgm:t>
    </dgm:pt>
    <dgm:pt modelId="{C77445B1-0D08-4B55-A926-B623FE8C4C93}" type="pres">
      <dgm:prSet presAssocID="{726255CF-BFD5-471A-BFC6-501C8EC44102}" presName="triangle1" presStyleLbl="node1" presStyleIdx="0" presStyleCnt="4">
        <dgm:presLayoutVars>
          <dgm:bulletEnabled val="1"/>
        </dgm:presLayoutVars>
      </dgm:prSet>
      <dgm:spPr/>
      <dgm:t>
        <a:bodyPr/>
        <a:lstStyle/>
        <a:p>
          <a:endParaRPr lang="es-MX"/>
        </a:p>
      </dgm:t>
    </dgm:pt>
    <dgm:pt modelId="{F687EA14-9558-4E80-BBB7-8B86FBD4C3E8}" type="pres">
      <dgm:prSet presAssocID="{726255CF-BFD5-471A-BFC6-501C8EC44102}" presName="triangle2" presStyleLbl="node1" presStyleIdx="1" presStyleCnt="4">
        <dgm:presLayoutVars>
          <dgm:bulletEnabled val="1"/>
        </dgm:presLayoutVars>
      </dgm:prSet>
      <dgm:spPr/>
      <dgm:t>
        <a:bodyPr/>
        <a:lstStyle/>
        <a:p>
          <a:endParaRPr lang="es-MX"/>
        </a:p>
      </dgm:t>
    </dgm:pt>
    <dgm:pt modelId="{1F76CD0A-7A9E-4BCE-9511-91782BE9C585}" type="pres">
      <dgm:prSet presAssocID="{726255CF-BFD5-471A-BFC6-501C8EC44102}" presName="triangle3" presStyleLbl="node1" presStyleIdx="2" presStyleCnt="4">
        <dgm:presLayoutVars>
          <dgm:bulletEnabled val="1"/>
        </dgm:presLayoutVars>
      </dgm:prSet>
      <dgm:spPr/>
      <dgm:t>
        <a:bodyPr/>
        <a:lstStyle/>
        <a:p>
          <a:endParaRPr lang="es-MX"/>
        </a:p>
      </dgm:t>
    </dgm:pt>
    <dgm:pt modelId="{44EA8F4A-DAB6-4501-BF30-6D51B6E3287E}" type="pres">
      <dgm:prSet presAssocID="{726255CF-BFD5-471A-BFC6-501C8EC44102}" presName="triangle4" presStyleLbl="node1" presStyleIdx="3" presStyleCnt="4">
        <dgm:presLayoutVars>
          <dgm:bulletEnabled val="1"/>
        </dgm:presLayoutVars>
      </dgm:prSet>
      <dgm:spPr/>
      <dgm:t>
        <a:bodyPr/>
        <a:lstStyle/>
        <a:p>
          <a:endParaRPr lang="es-MX"/>
        </a:p>
      </dgm:t>
    </dgm:pt>
  </dgm:ptLst>
  <dgm:cxnLst>
    <dgm:cxn modelId="{3AE4AF6D-49BA-451A-9836-B4F9866E9393}" srcId="{726255CF-BFD5-471A-BFC6-501C8EC44102}" destId="{EC7D034A-DA21-40F5-AA78-8C9D2BB64913}" srcOrd="2" destOrd="0" parTransId="{EA9FFA79-C7B2-46D1-A134-F12E4077C875}" sibTransId="{83DC1769-4176-424F-BA1C-A9484DDA04AA}"/>
    <dgm:cxn modelId="{7846678E-B05F-4C16-B0B4-76150A61DC1F}" type="presOf" srcId="{EC7D034A-DA21-40F5-AA78-8C9D2BB64913}" destId="{1F76CD0A-7A9E-4BCE-9511-91782BE9C585}" srcOrd="0" destOrd="0" presId="urn:microsoft.com/office/officeart/2005/8/layout/pyramid4"/>
    <dgm:cxn modelId="{F8A844B1-6A6D-4F10-ACD9-1D7113CF8A4A}" type="presOf" srcId="{1953E7D2-C85A-4EFC-A774-EFC17E0EC710}" destId="{F687EA14-9558-4E80-BBB7-8B86FBD4C3E8}" srcOrd="0" destOrd="0" presId="urn:microsoft.com/office/officeart/2005/8/layout/pyramid4"/>
    <dgm:cxn modelId="{E61BFF9A-9175-4A71-83B3-62F2E0638332}" srcId="{726255CF-BFD5-471A-BFC6-501C8EC44102}" destId="{808E64FD-50C5-4E69-B4B0-30D64360CE12}" srcOrd="3" destOrd="0" parTransId="{53DBC4EC-93C2-44E7-9631-0C9E3DE7CBD0}" sibTransId="{EB164B25-A3C4-4E14-BDE9-ED29E86EAEFE}"/>
    <dgm:cxn modelId="{2F56B694-1540-44D5-9BF9-6221D9F52494}" srcId="{726255CF-BFD5-471A-BFC6-501C8EC44102}" destId="{FCD2D0C6-C3D5-424A-AD6A-5C78B4162660}" srcOrd="0" destOrd="0" parTransId="{2390D73C-4BFF-4534-99BD-80B6A0165862}" sibTransId="{33AF72ED-5295-4FC0-AAF2-25B3E0AAA19F}"/>
    <dgm:cxn modelId="{C4E81D43-5B4A-42E0-BA2A-5AF713F688C0}" type="presOf" srcId="{726255CF-BFD5-471A-BFC6-501C8EC44102}" destId="{6E341FBF-B407-4EFF-9D1C-C5FFC56019F0}" srcOrd="0" destOrd="0" presId="urn:microsoft.com/office/officeart/2005/8/layout/pyramid4"/>
    <dgm:cxn modelId="{E693144E-0739-4FCC-B6CC-F51094F394E8}" type="presOf" srcId="{808E64FD-50C5-4E69-B4B0-30D64360CE12}" destId="{44EA8F4A-DAB6-4501-BF30-6D51B6E3287E}" srcOrd="0" destOrd="0" presId="urn:microsoft.com/office/officeart/2005/8/layout/pyramid4"/>
    <dgm:cxn modelId="{016A22F6-0144-44B7-BE2F-3AB03C9D3B84}" srcId="{726255CF-BFD5-471A-BFC6-501C8EC44102}" destId="{1953E7D2-C85A-4EFC-A774-EFC17E0EC710}" srcOrd="1" destOrd="0" parTransId="{18A73E4B-C8A2-47B5-BA5B-E0E10CC5EFE5}" sibTransId="{E2E9E8CC-314C-4070-8DFE-2246543ED5D4}"/>
    <dgm:cxn modelId="{FB96D5CE-37E0-4FF2-BE37-A922E49078E4}" type="presOf" srcId="{FCD2D0C6-C3D5-424A-AD6A-5C78B4162660}" destId="{C77445B1-0D08-4B55-A926-B623FE8C4C93}" srcOrd="0" destOrd="0" presId="urn:microsoft.com/office/officeart/2005/8/layout/pyramid4"/>
    <dgm:cxn modelId="{C1D94122-FBA9-47A6-9D2E-0C7ABCAEC7B6}" type="presParOf" srcId="{6E341FBF-B407-4EFF-9D1C-C5FFC56019F0}" destId="{C77445B1-0D08-4B55-A926-B623FE8C4C93}" srcOrd="0" destOrd="0" presId="urn:microsoft.com/office/officeart/2005/8/layout/pyramid4"/>
    <dgm:cxn modelId="{76F8172D-2F25-45B2-ADBC-CCDE4CF9EF06}" type="presParOf" srcId="{6E341FBF-B407-4EFF-9D1C-C5FFC56019F0}" destId="{F687EA14-9558-4E80-BBB7-8B86FBD4C3E8}" srcOrd="1" destOrd="0" presId="urn:microsoft.com/office/officeart/2005/8/layout/pyramid4"/>
    <dgm:cxn modelId="{96DE4D84-501A-4CCD-A2A1-F2C6B8E9915A}" type="presParOf" srcId="{6E341FBF-B407-4EFF-9D1C-C5FFC56019F0}" destId="{1F76CD0A-7A9E-4BCE-9511-91782BE9C585}" srcOrd="2" destOrd="0" presId="urn:microsoft.com/office/officeart/2005/8/layout/pyramid4"/>
    <dgm:cxn modelId="{16C9C0C6-A83E-4D30-827D-7201D5539FCE}" type="presParOf" srcId="{6E341FBF-B407-4EFF-9D1C-C5FFC56019F0}" destId="{44EA8F4A-DAB6-4501-BF30-6D51B6E3287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BBEC315-217B-43DF-8200-EF0E61D771D8}" type="doc">
      <dgm:prSet loTypeId="urn:microsoft.com/office/officeart/2008/layout/VerticalCurvedList" loCatId="list" qsTypeId="urn:microsoft.com/office/officeart/2005/8/quickstyle/3d3" qsCatId="3D" csTypeId="urn:microsoft.com/office/officeart/2005/8/colors/accent2_3" csCatId="accent2" phldr="1"/>
      <dgm:spPr/>
      <dgm:t>
        <a:bodyPr/>
        <a:lstStyle/>
        <a:p>
          <a:endParaRPr lang="es-MX"/>
        </a:p>
      </dgm:t>
    </dgm:pt>
    <dgm:pt modelId="{4FB40EF5-8B59-4C66-A177-1553FB52934F}">
      <dgm:prSet phldrT="[Texto]" custT="1"/>
      <dgm:spPr/>
      <dgm:t>
        <a:bodyPr/>
        <a:lstStyle/>
        <a:p>
          <a:r>
            <a:rPr lang="es-MX" sz="1900" b="1" dirty="0"/>
            <a:t>b) </a:t>
          </a:r>
          <a:r>
            <a:rPr lang="es-MX" sz="1900" dirty="0"/>
            <a:t>Dictamen a </a:t>
          </a:r>
          <a:r>
            <a:rPr lang="es-MX" sz="1900" dirty="0" err="1"/>
            <a:t>discusión</a:t>
          </a:r>
          <a:r>
            <a:rPr lang="es-MX" sz="1900" dirty="0"/>
            <a:t> presentado en la </a:t>
          </a:r>
          <a:r>
            <a:rPr lang="es-MX" sz="1900" dirty="0" err="1"/>
            <a:t>Cámara</a:t>
          </a:r>
          <a:r>
            <a:rPr lang="es-MX" sz="1900" dirty="0"/>
            <a:t> de Senadores el 13 de octubre de 2016. Proyecto de decreto aprobado por 99 votos a favor. </a:t>
          </a:r>
        </a:p>
      </dgm:t>
    </dgm:pt>
    <dgm:pt modelId="{435145BB-68F3-4CF4-9EF2-865027DA1FAA}" type="parTrans" cxnId="{FD195671-54D6-4058-8D96-FB4DFB4C3E3E}">
      <dgm:prSet/>
      <dgm:spPr/>
      <dgm:t>
        <a:bodyPr/>
        <a:lstStyle/>
        <a:p>
          <a:endParaRPr lang="es-MX" sz="1900"/>
        </a:p>
      </dgm:t>
    </dgm:pt>
    <dgm:pt modelId="{73BE10FD-76D7-4F38-A767-4EDA820D5AE9}" type="sibTrans" cxnId="{FD195671-54D6-4058-8D96-FB4DFB4C3E3E}">
      <dgm:prSet/>
      <dgm:spPr/>
      <dgm:t>
        <a:bodyPr/>
        <a:lstStyle/>
        <a:p>
          <a:endParaRPr lang="es-MX" sz="1900"/>
        </a:p>
      </dgm:t>
    </dgm:pt>
    <dgm:pt modelId="{B59E2E08-BB9E-4995-857B-8B43B4FC699A}">
      <dgm:prSet phldrT="[Texto]" custT="1"/>
      <dgm:spPr/>
      <dgm:t>
        <a:bodyPr/>
        <a:lstStyle/>
        <a:p>
          <a:r>
            <a:rPr lang="es-MX" sz="1900" b="1" dirty="0"/>
            <a:t>d) </a:t>
          </a:r>
          <a:r>
            <a:rPr lang="es-MX" sz="1900" dirty="0"/>
            <a:t>Minuta recibida en la </a:t>
          </a:r>
          <a:r>
            <a:rPr lang="es-MX" sz="1900" dirty="0" err="1"/>
            <a:t>Cámara</a:t>
          </a:r>
          <a:r>
            <a:rPr lang="es-MX" sz="1900" dirty="0"/>
            <a:t> de Diputados el 20 de octubre de 2016.</a:t>
          </a:r>
          <a:endParaRPr lang="es-MX" sz="1900" b="1" dirty="0"/>
        </a:p>
      </dgm:t>
    </dgm:pt>
    <dgm:pt modelId="{2B57727B-7B11-49CC-B677-407836E46E2F}" type="parTrans" cxnId="{BB4075C9-68D4-4BF9-ABDF-483E444A06AD}">
      <dgm:prSet/>
      <dgm:spPr/>
      <dgm:t>
        <a:bodyPr/>
        <a:lstStyle/>
        <a:p>
          <a:endParaRPr lang="es-MX" sz="1900"/>
        </a:p>
      </dgm:t>
    </dgm:pt>
    <dgm:pt modelId="{E13612C4-23C4-4862-ADB6-1ED51CFB6497}" type="sibTrans" cxnId="{BB4075C9-68D4-4BF9-ABDF-483E444A06AD}">
      <dgm:prSet/>
      <dgm:spPr/>
      <dgm:t>
        <a:bodyPr/>
        <a:lstStyle/>
        <a:p>
          <a:endParaRPr lang="es-MX" sz="1900"/>
        </a:p>
      </dgm:t>
    </dgm:pt>
    <dgm:pt modelId="{04F900C0-E49B-4EB5-BEE1-E30CDDD0A1E3}">
      <dgm:prSet phldrT="[Texto]" custT="1"/>
      <dgm:spPr/>
      <dgm:t>
        <a:bodyPr/>
        <a:lstStyle/>
        <a:p>
          <a:r>
            <a:rPr lang="es-MX" sz="1900" b="1" dirty="0"/>
            <a:t>a) </a:t>
          </a:r>
          <a:r>
            <a:rPr lang="es-MX" sz="1900" dirty="0"/>
            <a:t>Iniciativa presentada por el Ejecutivo Federal el 28 de abril de 2016</a:t>
          </a:r>
        </a:p>
      </dgm:t>
    </dgm:pt>
    <dgm:pt modelId="{63B8865C-30F5-4D01-A73D-3C16301F1B7C}" type="parTrans" cxnId="{61AE66DA-27A5-4FDE-A225-B5DD99113F22}">
      <dgm:prSet/>
      <dgm:spPr/>
      <dgm:t>
        <a:bodyPr/>
        <a:lstStyle/>
        <a:p>
          <a:endParaRPr lang="es-MX" sz="1900"/>
        </a:p>
      </dgm:t>
    </dgm:pt>
    <dgm:pt modelId="{927B5422-6C03-41E4-9CC7-7E155DA670B0}" type="sibTrans" cxnId="{61AE66DA-27A5-4FDE-A225-B5DD99113F22}">
      <dgm:prSet/>
      <dgm:spPr/>
      <dgm:t>
        <a:bodyPr/>
        <a:lstStyle/>
        <a:p>
          <a:endParaRPr lang="es-MX" sz="1900"/>
        </a:p>
      </dgm:t>
    </dgm:pt>
    <dgm:pt modelId="{1CF1B85A-77CD-4C4E-992E-921C8C974EA5}">
      <dgm:prSet phldrT="[Texto]" custT="1"/>
      <dgm:spPr/>
      <dgm:t>
        <a:bodyPr/>
        <a:lstStyle/>
        <a:p>
          <a:r>
            <a:rPr lang="es-MX" sz="1900" b="1"/>
            <a:t>c) </a:t>
          </a:r>
          <a:r>
            <a:rPr lang="es-MX" sz="1900"/>
            <a:t>Pasa a la Cámara de Diputados para los efectos del Apartado A) del artículo 72 de la CPEUM. </a:t>
          </a:r>
          <a:endParaRPr lang="es-MX" sz="1900" dirty="0"/>
        </a:p>
      </dgm:t>
    </dgm:pt>
    <dgm:pt modelId="{01AFF394-3FAC-4CD2-990C-C0055874C947}" type="parTrans" cxnId="{6312E0BB-07D8-4F56-9480-F290A3F0F599}">
      <dgm:prSet/>
      <dgm:spPr/>
      <dgm:t>
        <a:bodyPr/>
        <a:lstStyle/>
        <a:p>
          <a:endParaRPr lang="es-MX" sz="1900"/>
        </a:p>
      </dgm:t>
    </dgm:pt>
    <dgm:pt modelId="{CBA09B16-3067-4A84-B82C-9838C01A5515}" type="sibTrans" cxnId="{6312E0BB-07D8-4F56-9480-F290A3F0F599}">
      <dgm:prSet/>
      <dgm:spPr/>
      <dgm:t>
        <a:bodyPr/>
        <a:lstStyle/>
        <a:p>
          <a:endParaRPr lang="es-MX" sz="1900"/>
        </a:p>
      </dgm:t>
    </dgm:pt>
    <dgm:pt modelId="{F7DC53A8-172B-4DFA-B143-12E2B0B27FCB}">
      <dgm:prSet phldrT="[Texto]" custT="1"/>
      <dgm:spPr/>
      <dgm:t>
        <a:bodyPr/>
        <a:lstStyle/>
        <a:p>
          <a:r>
            <a:rPr lang="es-MX" sz="1900" b="1" dirty="0"/>
            <a:t>e) </a:t>
          </a:r>
          <a:r>
            <a:rPr lang="es-MX" sz="1900" dirty="0"/>
            <a:t>Dictamen a </a:t>
          </a:r>
          <a:r>
            <a:rPr lang="es-MX" sz="1900" dirty="0" err="1"/>
            <a:t>discusión</a:t>
          </a:r>
          <a:r>
            <a:rPr lang="es-MX" sz="1900" dirty="0"/>
            <a:t> aprobado en la </a:t>
          </a:r>
          <a:r>
            <a:rPr lang="es-MX" sz="1900" dirty="0" err="1"/>
            <a:t>Cámara</a:t>
          </a:r>
          <a:r>
            <a:rPr lang="es-MX" sz="1900" dirty="0"/>
            <a:t> de Diputados el 04 de noviembre de 2016, Proyecto de decreto aprobado en lo general y en lo particular los </a:t>
          </a:r>
          <a:r>
            <a:rPr lang="es-MX" sz="1900" dirty="0" err="1"/>
            <a:t>artículos</a:t>
          </a:r>
          <a:r>
            <a:rPr lang="es-MX" sz="1900" dirty="0"/>
            <a:t> no reservados por 379 votos a favor, 2 en contra y 19 abstenciones. </a:t>
          </a:r>
          <a:endParaRPr lang="es-MX" sz="1900" b="1" dirty="0"/>
        </a:p>
      </dgm:t>
    </dgm:pt>
    <dgm:pt modelId="{83E3629D-87E3-40A6-A1B0-0F7F78C22728}" type="parTrans" cxnId="{09BDAAE5-49E7-4EC4-AA09-8BC84F47B490}">
      <dgm:prSet/>
      <dgm:spPr/>
      <dgm:t>
        <a:bodyPr/>
        <a:lstStyle/>
        <a:p>
          <a:endParaRPr lang="es-MX" sz="1900"/>
        </a:p>
      </dgm:t>
    </dgm:pt>
    <dgm:pt modelId="{127169A8-1B3B-4364-96B0-0A76BDFE18B3}" type="sibTrans" cxnId="{09BDAAE5-49E7-4EC4-AA09-8BC84F47B490}">
      <dgm:prSet/>
      <dgm:spPr/>
      <dgm:t>
        <a:bodyPr/>
        <a:lstStyle/>
        <a:p>
          <a:endParaRPr lang="es-MX" sz="1900"/>
        </a:p>
      </dgm:t>
    </dgm:pt>
    <dgm:pt modelId="{DBD08EC7-91CD-404F-A314-3C9DF1DAE139}" type="pres">
      <dgm:prSet presAssocID="{7BBEC315-217B-43DF-8200-EF0E61D771D8}" presName="Name0" presStyleCnt="0">
        <dgm:presLayoutVars>
          <dgm:chMax val="7"/>
          <dgm:chPref val="7"/>
          <dgm:dir/>
        </dgm:presLayoutVars>
      </dgm:prSet>
      <dgm:spPr/>
      <dgm:t>
        <a:bodyPr/>
        <a:lstStyle/>
        <a:p>
          <a:endParaRPr lang="es-MX"/>
        </a:p>
      </dgm:t>
    </dgm:pt>
    <dgm:pt modelId="{0541FAB5-9889-4B67-ABC3-499D556CB976}" type="pres">
      <dgm:prSet presAssocID="{7BBEC315-217B-43DF-8200-EF0E61D771D8}" presName="Name1" presStyleCnt="0"/>
      <dgm:spPr/>
    </dgm:pt>
    <dgm:pt modelId="{83F18224-0CDE-4123-ACF0-75EB9256E25C}" type="pres">
      <dgm:prSet presAssocID="{7BBEC315-217B-43DF-8200-EF0E61D771D8}" presName="cycle" presStyleCnt="0"/>
      <dgm:spPr/>
    </dgm:pt>
    <dgm:pt modelId="{18F58E5D-0C39-440D-98AA-F0E1EE803832}" type="pres">
      <dgm:prSet presAssocID="{7BBEC315-217B-43DF-8200-EF0E61D771D8}" presName="srcNode" presStyleLbl="node1" presStyleIdx="0" presStyleCnt="5"/>
      <dgm:spPr/>
    </dgm:pt>
    <dgm:pt modelId="{722A53F9-EBB4-4E0D-8096-89AC30DF0C96}" type="pres">
      <dgm:prSet presAssocID="{7BBEC315-217B-43DF-8200-EF0E61D771D8}" presName="conn" presStyleLbl="parChTrans1D2" presStyleIdx="0" presStyleCnt="1"/>
      <dgm:spPr/>
      <dgm:t>
        <a:bodyPr/>
        <a:lstStyle/>
        <a:p>
          <a:endParaRPr lang="es-MX"/>
        </a:p>
      </dgm:t>
    </dgm:pt>
    <dgm:pt modelId="{34DA9C91-FEF1-4E07-AB61-89DBB0B1F297}" type="pres">
      <dgm:prSet presAssocID="{7BBEC315-217B-43DF-8200-EF0E61D771D8}" presName="extraNode" presStyleLbl="node1" presStyleIdx="0" presStyleCnt="5"/>
      <dgm:spPr/>
    </dgm:pt>
    <dgm:pt modelId="{41E79B56-D90B-4D1C-8339-67D31A4F1C93}" type="pres">
      <dgm:prSet presAssocID="{7BBEC315-217B-43DF-8200-EF0E61D771D8}" presName="dstNode" presStyleLbl="node1" presStyleIdx="0" presStyleCnt="5"/>
      <dgm:spPr/>
    </dgm:pt>
    <dgm:pt modelId="{2DE6B338-57EB-4439-B771-F80BC85324C2}" type="pres">
      <dgm:prSet presAssocID="{04F900C0-E49B-4EB5-BEE1-E30CDDD0A1E3}" presName="text_1" presStyleLbl="node1" presStyleIdx="0" presStyleCnt="5">
        <dgm:presLayoutVars>
          <dgm:bulletEnabled val="1"/>
        </dgm:presLayoutVars>
      </dgm:prSet>
      <dgm:spPr/>
      <dgm:t>
        <a:bodyPr/>
        <a:lstStyle/>
        <a:p>
          <a:endParaRPr lang="es-MX"/>
        </a:p>
      </dgm:t>
    </dgm:pt>
    <dgm:pt modelId="{37D9D957-664F-45B1-B003-98234195A9CA}" type="pres">
      <dgm:prSet presAssocID="{04F900C0-E49B-4EB5-BEE1-E30CDDD0A1E3}" presName="accent_1" presStyleCnt="0"/>
      <dgm:spPr/>
    </dgm:pt>
    <dgm:pt modelId="{801C3A62-CBC1-4A72-87CB-4AB10CB83FF4}" type="pres">
      <dgm:prSet presAssocID="{04F900C0-E49B-4EB5-BEE1-E30CDDD0A1E3}" presName="accentRepeatNode" presStyleLbl="solidFgAcc1" presStyleIdx="0" presStyleCnt="5"/>
      <dgm:spPr/>
    </dgm:pt>
    <dgm:pt modelId="{92418AAB-748E-461C-A6F5-6BC8E5AF1C98}" type="pres">
      <dgm:prSet presAssocID="{4FB40EF5-8B59-4C66-A177-1553FB52934F}" presName="text_2" presStyleLbl="node1" presStyleIdx="1" presStyleCnt="5" custScaleY="131013">
        <dgm:presLayoutVars>
          <dgm:bulletEnabled val="1"/>
        </dgm:presLayoutVars>
      </dgm:prSet>
      <dgm:spPr/>
      <dgm:t>
        <a:bodyPr/>
        <a:lstStyle/>
        <a:p>
          <a:endParaRPr lang="es-MX"/>
        </a:p>
      </dgm:t>
    </dgm:pt>
    <dgm:pt modelId="{BB491517-9F35-4355-9752-D58A04670234}" type="pres">
      <dgm:prSet presAssocID="{4FB40EF5-8B59-4C66-A177-1553FB52934F}" presName="accent_2" presStyleCnt="0"/>
      <dgm:spPr/>
    </dgm:pt>
    <dgm:pt modelId="{21B4AA30-106A-48F5-84F3-9917856B89B4}" type="pres">
      <dgm:prSet presAssocID="{4FB40EF5-8B59-4C66-A177-1553FB52934F}" presName="accentRepeatNode" presStyleLbl="solidFgAcc1" presStyleIdx="1" presStyleCnt="5"/>
      <dgm:spPr/>
    </dgm:pt>
    <dgm:pt modelId="{1936E332-1EF9-4877-850C-A4229BD7F89B}" type="pres">
      <dgm:prSet presAssocID="{1CF1B85A-77CD-4C4E-992E-921C8C974EA5}" presName="text_3" presStyleLbl="node1" presStyleIdx="2" presStyleCnt="5">
        <dgm:presLayoutVars>
          <dgm:bulletEnabled val="1"/>
        </dgm:presLayoutVars>
      </dgm:prSet>
      <dgm:spPr/>
      <dgm:t>
        <a:bodyPr/>
        <a:lstStyle/>
        <a:p>
          <a:endParaRPr lang="es-MX"/>
        </a:p>
      </dgm:t>
    </dgm:pt>
    <dgm:pt modelId="{FECCA3E1-6882-49FE-B87B-23A4C0208D3C}" type="pres">
      <dgm:prSet presAssocID="{1CF1B85A-77CD-4C4E-992E-921C8C974EA5}" presName="accent_3" presStyleCnt="0"/>
      <dgm:spPr/>
    </dgm:pt>
    <dgm:pt modelId="{6A141A9B-A307-431B-84DB-61862E3CEED4}" type="pres">
      <dgm:prSet presAssocID="{1CF1B85A-77CD-4C4E-992E-921C8C974EA5}" presName="accentRepeatNode" presStyleLbl="solidFgAcc1" presStyleIdx="2" presStyleCnt="5"/>
      <dgm:spPr/>
    </dgm:pt>
    <dgm:pt modelId="{53DE0516-1FB1-4F41-B1F7-BC816910D151}" type="pres">
      <dgm:prSet presAssocID="{B59E2E08-BB9E-4995-857B-8B43B4FC699A}" presName="text_4" presStyleLbl="node1" presStyleIdx="3" presStyleCnt="5">
        <dgm:presLayoutVars>
          <dgm:bulletEnabled val="1"/>
        </dgm:presLayoutVars>
      </dgm:prSet>
      <dgm:spPr/>
      <dgm:t>
        <a:bodyPr/>
        <a:lstStyle/>
        <a:p>
          <a:endParaRPr lang="es-MX"/>
        </a:p>
      </dgm:t>
    </dgm:pt>
    <dgm:pt modelId="{F05FF417-E9D6-4F2A-8ADC-C83055C75B0B}" type="pres">
      <dgm:prSet presAssocID="{B59E2E08-BB9E-4995-857B-8B43B4FC699A}" presName="accent_4" presStyleCnt="0"/>
      <dgm:spPr/>
    </dgm:pt>
    <dgm:pt modelId="{4C6419D2-D0CF-4857-A589-4170CA69F8E6}" type="pres">
      <dgm:prSet presAssocID="{B59E2E08-BB9E-4995-857B-8B43B4FC699A}" presName="accentRepeatNode" presStyleLbl="solidFgAcc1" presStyleIdx="3" presStyleCnt="5"/>
      <dgm:spPr/>
    </dgm:pt>
    <dgm:pt modelId="{2221DEC3-FA8E-4698-BC6B-285CD9E36B61}" type="pres">
      <dgm:prSet presAssocID="{F7DC53A8-172B-4DFA-B143-12E2B0B27FCB}" presName="text_5" presStyleLbl="node1" presStyleIdx="4" presStyleCnt="5" custScaleY="158649">
        <dgm:presLayoutVars>
          <dgm:bulletEnabled val="1"/>
        </dgm:presLayoutVars>
      </dgm:prSet>
      <dgm:spPr/>
      <dgm:t>
        <a:bodyPr/>
        <a:lstStyle/>
        <a:p>
          <a:endParaRPr lang="es-MX"/>
        </a:p>
      </dgm:t>
    </dgm:pt>
    <dgm:pt modelId="{94E0BE30-B723-407E-A682-6E3498B746C1}" type="pres">
      <dgm:prSet presAssocID="{F7DC53A8-172B-4DFA-B143-12E2B0B27FCB}" presName="accent_5" presStyleCnt="0"/>
      <dgm:spPr/>
    </dgm:pt>
    <dgm:pt modelId="{2A9819B3-5D41-4D29-9049-9801869A890D}" type="pres">
      <dgm:prSet presAssocID="{F7DC53A8-172B-4DFA-B143-12E2B0B27FCB}" presName="accentRepeatNode" presStyleLbl="solidFgAcc1" presStyleIdx="4" presStyleCnt="5"/>
      <dgm:spPr/>
    </dgm:pt>
  </dgm:ptLst>
  <dgm:cxnLst>
    <dgm:cxn modelId="{92695C74-330F-4E99-9F59-70B4423F7644}" type="presOf" srcId="{04F900C0-E49B-4EB5-BEE1-E30CDDD0A1E3}" destId="{2DE6B338-57EB-4439-B771-F80BC85324C2}" srcOrd="0" destOrd="0" presId="urn:microsoft.com/office/officeart/2008/layout/VerticalCurvedList"/>
    <dgm:cxn modelId="{030DEF1A-3421-4EE5-B74B-50CB3D179BEE}" type="presOf" srcId="{927B5422-6C03-41E4-9CC7-7E155DA670B0}" destId="{722A53F9-EBB4-4E0D-8096-89AC30DF0C96}" srcOrd="0" destOrd="0" presId="urn:microsoft.com/office/officeart/2008/layout/VerticalCurvedList"/>
    <dgm:cxn modelId="{6312E0BB-07D8-4F56-9480-F290A3F0F599}" srcId="{7BBEC315-217B-43DF-8200-EF0E61D771D8}" destId="{1CF1B85A-77CD-4C4E-992E-921C8C974EA5}" srcOrd="2" destOrd="0" parTransId="{01AFF394-3FAC-4CD2-990C-C0055874C947}" sibTransId="{CBA09B16-3067-4A84-B82C-9838C01A5515}"/>
    <dgm:cxn modelId="{DA3DDEE8-AC70-4AFB-A809-0AC3DB51C28C}" type="presOf" srcId="{F7DC53A8-172B-4DFA-B143-12E2B0B27FCB}" destId="{2221DEC3-FA8E-4698-BC6B-285CD9E36B61}" srcOrd="0" destOrd="0" presId="urn:microsoft.com/office/officeart/2008/layout/VerticalCurvedList"/>
    <dgm:cxn modelId="{05A74CDE-77B8-4FF6-96D1-B8D0C91F217D}" type="presOf" srcId="{1CF1B85A-77CD-4C4E-992E-921C8C974EA5}" destId="{1936E332-1EF9-4877-850C-A4229BD7F89B}" srcOrd="0" destOrd="0" presId="urn:microsoft.com/office/officeart/2008/layout/VerticalCurvedList"/>
    <dgm:cxn modelId="{09BDAAE5-49E7-4EC4-AA09-8BC84F47B490}" srcId="{7BBEC315-217B-43DF-8200-EF0E61D771D8}" destId="{F7DC53A8-172B-4DFA-B143-12E2B0B27FCB}" srcOrd="4" destOrd="0" parTransId="{83E3629D-87E3-40A6-A1B0-0F7F78C22728}" sibTransId="{127169A8-1B3B-4364-96B0-0A76BDFE18B3}"/>
    <dgm:cxn modelId="{BB4075C9-68D4-4BF9-ABDF-483E444A06AD}" srcId="{7BBEC315-217B-43DF-8200-EF0E61D771D8}" destId="{B59E2E08-BB9E-4995-857B-8B43B4FC699A}" srcOrd="3" destOrd="0" parTransId="{2B57727B-7B11-49CC-B677-407836E46E2F}" sibTransId="{E13612C4-23C4-4862-ADB6-1ED51CFB6497}"/>
    <dgm:cxn modelId="{3BE75B31-152C-4F44-B3B4-6E43144CEB87}" type="presOf" srcId="{7BBEC315-217B-43DF-8200-EF0E61D771D8}" destId="{DBD08EC7-91CD-404F-A314-3C9DF1DAE139}" srcOrd="0" destOrd="0" presId="urn:microsoft.com/office/officeart/2008/layout/VerticalCurvedList"/>
    <dgm:cxn modelId="{61AE66DA-27A5-4FDE-A225-B5DD99113F22}" srcId="{7BBEC315-217B-43DF-8200-EF0E61D771D8}" destId="{04F900C0-E49B-4EB5-BEE1-E30CDDD0A1E3}" srcOrd="0" destOrd="0" parTransId="{63B8865C-30F5-4D01-A73D-3C16301F1B7C}" sibTransId="{927B5422-6C03-41E4-9CC7-7E155DA670B0}"/>
    <dgm:cxn modelId="{2D6A0590-BFC6-448B-8E14-09FB5E9D805B}" type="presOf" srcId="{B59E2E08-BB9E-4995-857B-8B43B4FC699A}" destId="{53DE0516-1FB1-4F41-B1F7-BC816910D151}" srcOrd="0" destOrd="0" presId="urn:microsoft.com/office/officeart/2008/layout/VerticalCurvedList"/>
    <dgm:cxn modelId="{AD96C88E-A0CF-4E85-B501-973FC692D97A}" type="presOf" srcId="{4FB40EF5-8B59-4C66-A177-1553FB52934F}" destId="{92418AAB-748E-461C-A6F5-6BC8E5AF1C98}" srcOrd="0" destOrd="0" presId="urn:microsoft.com/office/officeart/2008/layout/VerticalCurvedList"/>
    <dgm:cxn modelId="{FD195671-54D6-4058-8D96-FB4DFB4C3E3E}" srcId="{7BBEC315-217B-43DF-8200-EF0E61D771D8}" destId="{4FB40EF5-8B59-4C66-A177-1553FB52934F}" srcOrd="1" destOrd="0" parTransId="{435145BB-68F3-4CF4-9EF2-865027DA1FAA}" sibTransId="{73BE10FD-76D7-4F38-A767-4EDA820D5AE9}"/>
    <dgm:cxn modelId="{5437017C-D00D-4D34-B496-93A801081EE7}" type="presParOf" srcId="{DBD08EC7-91CD-404F-A314-3C9DF1DAE139}" destId="{0541FAB5-9889-4B67-ABC3-499D556CB976}" srcOrd="0" destOrd="0" presId="urn:microsoft.com/office/officeart/2008/layout/VerticalCurvedList"/>
    <dgm:cxn modelId="{3F4FCE60-FCEF-4DE1-AACA-2797FA738EF4}" type="presParOf" srcId="{0541FAB5-9889-4B67-ABC3-499D556CB976}" destId="{83F18224-0CDE-4123-ACF0-75EB9256E25C}" srcOrd="0" destOrd="0" presId="urn:microsoft.com/office/officeart/2008/layout/VerticalCurvedList"/>
    <dgm:cxn modelId="{710BBB04-F8AC-41F6-BB5C-DE0BD3432E4F}" type="presParOf" srcId="{83F18224-0CDE-4123-ACF0-75EB9256E25C}" destId="{18F58E5D-0C39-440D-98AA-F0E1EE803832}" srcOrd="0" destOrd="0" presId="urn:microsoft.com/office/officeart/2008/layout/VerticalCurvedList"/>
    <dgm:cxn modelId="{863EB31B-E9FE-4F01-90DA-4958EE08C445}" type="presParOf" srcId="{83F18224-0CDE-4123-ACF0-75EB9256E25C}" destId="{722A53F9-EBB4-4E0D-8096-89AC30DF0C96}" srcOrd="1" destOrd="0" presId="urn:microsoft.com/office/officeart/2008/layout/VerticalCurvedList"/>
    <dgm:cxn modelId="{D85A798E-4F30-417B-BE39-27CFEC4537AF}" type="presParOf" srcId="{83F18224-0CDE-4123-ACF0-75EB9256E25C}" destId="{34DA9C91-FEF1-4E07-AB61-89DBB0B1F297}" srcOrd="2" destOrd="0" presId="urn:microsoft.com/office/officeart/2008/layout/VerticalCurvedList"/>
    <dgm:cxn modelId="{5316CAE6-5A9E-4D21-ADCA-2F2B6CF669A1}" type="presParOf" srcId="{83F18224-0CDE-4123-ACF0-75EB9256E25C}" destId="{41E79B56-D90B-4D1C-8339-67D31A4F1C93}" srcOrd="3" destOrd="0" presId="urn:microsoft.com/office/officeart/2008/layout/VerticalCurvedList"/>
    <dgm:cxn modelId="{4AC54CE5-A1A3-494D-90DE-CD693124CC26}" type="presParOf" srcId="{0541FAB5-9889-4B67-ABC3-499D556CB976}" destId="{2DE6B338-57EB-4439-B771-F80BC85324C2}" srcOrd="1" destOrd="0" presId="urn:microsoft.com/office/officeart/2008/layout/VerticalCurvedList"/>
    <dgm:cxn modelId="{5CB29565-77A8-43F5-8FBB-A403376E0E5B}" type="presParOf" srcId="{0541FAB5-9889-4B67-ABC3-499D556CB976}" destId="{37D9D957-664F-45B1-B003-98234195A9CA}" srcOrd="2" destOrd="0" presId="urn:microsoft.com/office/officeart/2008/layout/VerticalCurvedList"/>
    <dgm:cxn modelId="{4BEC82FA-7E49-4357-A870-2C4B9A01E629}" type="presParOf" srcId="{37D9D957-664F-45B1-B003-98234195A9CA}" destId="{801C3A62-CBC1-4A72-87CB-4AB10CB83FF4}" srcOrd="0" destOrd="0" presId="urn:microsoft.com/office/officeart/2008/layout/VerticalCurvedList"/>
    <dgm:cxn modelId="{34D9C907-4562-4679-995C-8B2EB5D2F863}" type="presParOf" srcId="{0541FAB5-9889-4B67-ABC3-499D556CB976}" destId="{92418AAB-748E-461C-A6F5-6BC8E5AF1C98}" srcOrd="3" destOrd="0" presId="urn:microsoft.com/office/officeart/2008/layout/VerticalCurvedList"/>
    <dgm:cxn modelId="{686CB6B9-3295-47D0-B1A3-40011C22E0E4}" type="presParOf" srcId="{0541FAB5-9889-4B67-ABC3-499D556CB976}" destId="{BB491517-9F35-4355-9752-D58A04670234}" srcOrd="4" destOrd="0" presId="urn:microsoft.com/office/officeart/2008/layout/VerticalCurvedList"/>
    <dgm:cxn modelId="{0686CC26-5705-4517-9A05-F90D57007202}" type="presParOf" srcId="{BB491517-9F35-4355-9752-D58A04670234}" destId="{21B4AA30-106A-48F5-84F3-9917856B89B4}" srcOrd="0" destOrd="0" presId="urn:microsoft.com/office/officeart/2008/layout/VerticalCurvedList"/>
    <dgm:cxn modelId="{A5B2F561-69A0-43B4-886D-28035B01D4E1}" type="presParOf" srcId="{0541FAB5-9889-4B67-ABC3-499D556CB976}" destId="{1936E332-1EF9-4877-850C-A4229BD7F89B}" srcOrd="5" destOrd="0" presId="urn:microsoft.com/office/officeart/2008/layout/VerticalCurvedList"/>
    <dgm:cxn modelId="{C9903052-237E-4311-89BC-D3CA9F72D213}" type="presParOf" srcId="{0541FAB5-9889-4B67-ABC3-499D556CB976}" destId="{FECCA3E1-6882-49FE-B87B-23A4C0208D3C}" srcOrd="6" destOrd="0" presId="urn:microsoft.com/office/officeart/2008/layout/VerticalCurvedList"/>
    <dgm:cxn modelId="{D9DA114D-7AC3-447E-96D0-5F0321F409CF}" type="presParOf" srcId="{FECCA3E1-6882-49FE-B87B-23A4C0208D3C}" destId="{6A141A9B-A307-431B-84DB-61862E3CEED4}" srcOrd="0" destOrd="0" presId="urn:microsoft.com/office/officeart/2008/layout/VerticalCurvedList"/>
    <dgm:cxn modelId="{CA18C04A-FC92-4217-A11B-DA2765FE6A07}" type="presParOf" srcId="{0541FAB5-9889-4B67-ABC3-499D556CB976}" destId="{53DE0516-1FB1-4F41-B1F7-BC816910D151}" srcOrd="7" destOrd="0" presId="urn:microsoft.com/office/officeart/2008/layout/VerticalCurvedList"/>
    <dgm:cxn modelId="{CD04D02D-FE59-4EBC-BCD6-971D84249663}" type="presParOf" srcId="{0541FAB5-9889-4B67-ABC3-499D556CB976}" destId="{F05FF417-E9D6-4F2A-8ADC-C83055C75B0B}" srcOrd="8" destOrd="0" presId="urn:microsoft.com/office/officeart/2008/layout/VerticalCurvedList"/>
    <dgm:cxn modelId="{16C5F1BE-7E56-4416-A506-9EBB92A30585}" type="presParOf" srcId="{F05FF417-E9D6-4F2A-8ADC-C83055C75B0B}" destId="{4C6419D2-D0CF-4857-A589-4170CA69F8E6}" srcOrd="0" destOrd="0" presId="urn:microsoft.com/office/officeart/2008/layout/VerticalCurvedList"/>
    <dgm:cxn modelId="{931130D6-30A1-46B5-8C33-B76096AEE81F}" type="presParOf" srcId="{0541FAB5-9889-4B67-ABC3-499D556CB976}" destId="{2221DEC3-FA8E-4698-BC6B-285CD9E36B61}" srcOrd="9" destOrd="0" presId="urn:microsoft.com/office/officeart/2008/layout/VerticalCurvedList"/>
    <dgm:cxn modelId="{153A6568-E6D5-49EE-AD26-BE888592285E}" type="presParOf" srcId="{0541FAB5-9889-4B67-ABC3-499D556CB976}" destId="{94E0BE30-B723-407E-A682-6E3498B746C1}" srcOrd="10" destOrd="0" presId="urn:microsoft.com/office/officeart/2008/layout/VerticalCurvedList"/>
    <dgm:cxn modelId="{4ADCA54F-56E1-45A1-8BE3-BF393B630DFC}" type="presParOf" srcId="{94E0BE30-B723-407E-A682-6E3498B746C1}" destId="{2A9819B3-5D41-4D29-9049-9801869A890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BBEC315-217B-43DF-8200-EF0E61D771D8}" type="doc">
      <dgm:prSet loTypeId="urn:microsoft.com/office/officeart/2008/layout/VerticalCurvedList" loCatId="list" qsTypeId="urn:microsoft.com/office/officeart/2005/8/quickstyle/3d3" qsCatId="3D" csTypeId="urn:microsoft.com/office/officeart/2005/8/colors/accent2_3" csCatId="accent2" phldr="1"/>
      <dgm:spPr/>
      <dgm:t>
        <a:bodyPr/>
        <a:lstStyle/>
        <a:p>
          <a:endParaRPr lang="es-MX"/>
        </a:p>
      </dgm:t>
    </dgm:pt>
    <dgm:pt modelId="{4FB40EF5-8B59-4C66-A177-1553FB52934F}">
      <dgm:prSet phldrT="[Texto]" custT="1"/>
      <dgm:spPr/>
      <dgm:t>
        <a:bodyPr/>
        <a:lstStyle/>
        <a:p>
          <a:r>
            <a:rPr lang="es-MX" sz="1900" b="1" dirty="0"/>
            <a:t>g) </a:t>
          </a:r>
          <a:r>
            <a:rPr lang="es-MX" sz="1900" dirty="0"/>
            <a:t>Declaratoria de </a:t>
          </a:r>
          <a:r>
            <a:rPr lang="es-MX" sz="1900" dirty="0" err="1"/>
            <a:t>aprobación</a:t>
          </a:r>
          <a:r>
            <a:rPr lang="es-MX" sz="1900" dirty="0"/>
            <a:t> por las Legislaturas de los estados en </a:t>
          </a:r>
          <a:r>
            <a:rPr lang="es-MX" sz="1900" dirty="0" err="1"/>
            <a:t>sesión</a:t>
          </a:r>
          <a:r>
            <a:rPr lang="es-MX" sz="1900" dirty="0"/>
            <a:t> ordinaria de la </a:t>
          </a:r>
          <a:r>
            <a:rPr lang="es-MX" sz="1900" dirty="0" err="1"/>
            <a:t>Cámara</a:t>
          </a:r>
          <a:r>
            <a:rPr lang="es-MX" sz="1900" dirty="0"/>
            <a:t> de Diputados el 07 de febrero de 2017. </a:t>
          </a:r>
        </a:p>
      </dgm:t>
    </dgm:pt>
    <dgm:pt modelId="{435145BB-68F3-4CF4-9EF2-865027DA1FAA}" type="parTrans" cxnId="{FD195671-54D6-4058-8D96-FB4DFB4C3E3E}">
      <dgm:prSet/>
      <dgm:spPr/>
      <dgm:t>
        <a:bodyPr/>
        <a:lstStyle/>
        <a:p>
          <a:endParaRPr lang="es-MX" sz="1900"/>
        </a:p>
      </dgm:t>
    </dgm:pt>
    <dgm:pt modelId="{73BE10FD-76D7-4F38-A767-4EDA820D5AE9}" type="sibTrans" cxnId="{FD195671-54D6-4058-8D96-FB4DFB4C3E3E}">
      <dgm:prSet/>
      <dgm:spPr/>
      <dgm:t>
        <a:bodyPr/>
        <a:lstStyle/>
        <a:p>
          <a:endParaRPr lang="es-MX" sz="1900"/>
        </a:p>
      </dgm:t>
    </dgm:pt>
    <dgm:pt modelId="{B59E2E08-BB9E-4995-857B-8B43B4FC699A}">
      <dgm:prSet phldrT="[Texto]" custT="1"/>
      <dgm:spPr/>
      <dgm:t>
        <a:bodyPr/>
        <a:lstStyle/>
        <a:p>
          <a:r>
            <a:rPr lang="es-MX" sz="1900" b="1" dirty="0"/>
            <a:t>i) </a:t>
          </a:r>
          <a:r>
            <a:rPr lang="es-MX" sz="1900" dirty="0"/>
            <a:t>Declaratoria de </a:t>
          </a:r>
          <a:r>
            <a:rPr lang="es-MX" sz="1900" dirty="0" err="1"/>
            <a:t>aprobación</a:t>
          </a:r>
          <a:r>
            <a:rPr lang="es-MX" sz="1900" dirty="0"/>
            <a:t> por las Legislaturas de los estados en </a:t>
          </a:r>
          <a:r>
            <a:rPr lang="es-MX" sz="1900" dirty="0" err="1"/>
            <a:t>sesión</a:t>
          </a:r>
          <a:r>
            <a:rPr lang="es-MX" sz="1900" dirty="0"/>
            <a:t> ordinaria de la </a:t>
          </a:r>
          <a:r>
            <a:rPr lang="es-MX" sz="1900" dirty="0" err="1"/>
            <a:t>Cámara</a:t>
          </a:r>
          <a:r>
            <a:rPr lang="es-MX" sz="1900" dirty="0"/>
            <a:t> de Senadores el 08 de febrero de 2017. </a:t>
          </a:r>
          <a:endParaRPr lang="es-MX" sz="1900" b="1" dirty="0"/>
        </a:p>
      </dgm:t>
    </dgm:pt>
    <dgm:pt modelId="{2B57727B-7B11-49CC-B677-407836E46E2F}" type="parTrans" cxnId="{BB4075C9-68D4-4BF9-ABDF-483E444A06AD}">
      <dgm:prSet/>
      <dgm:spPr/>
      <dgm:t>
        <a:bodyPr/>
        <a:lstStyle/>
        <a:p>
          <a:endParaRPr lang="es-MX" sz="1900"/>
        </a:p>
      </dgm:t>
    </dgm:pt>
    <dgm:pt modelId="{E13612C4-23C4-4862-ADB6-1ED51CFB6497}" type="sibTrans" cxnId="{BB4075C9-68D4-4BF9-ABDF-483E444A06AD}">
      <dgm:prSet/>
      <dgm:spPr/>
      <dgm:t>
        <a:bodyPr/>
        <a:lstStyle/>
        <a:p>
          <a:endParaRPr lang="es-MX" sz="1900"/>
        </a:p>
      </dgm:t>
    </dgm:pt>
    <dgm:pt modelId="{1CF1B85A-77CD-4C4E-992E-921C8C974EA5}">
      <dgm:prSet phldrT="[Texto]" custT="1"/>
      <dgm:spPr/>
      <dgm:t>
        <a:bodyPr/>
        <a:lstStyle/>
        <a:p>
          <a:r>
            <a:rPr lang="es-MX" sz="1900" b="1" dirty="0"/>
            <a:t>h) </a:t>
          </a:r>
          <a:r>
            <a:rPr lang="es-MX" sz="1900" dirty="0"/>
            <a:t>Pasa a la </a:t>
          </a:r>
          <a:r>
            <a:rPr lang="es-MX" sz="1900" dirty="0" err="1"/>
            <a:t>Cámara</a:t>
          </a:r>
          <a:r>
            <a:rPr lang="es-MX" sz="1900" dirty="0"/>
            <a:t> de Senadores para sus efectos constitucionales.</a:t>
          </a:r>
        </a:p>
      </dgm:t>
    </dgm:pt>
    <dgm:pt modelId="{01AFF394-3FAC-4CD2-990C-C0055874C947}" type="parTrans" cxnId="{6312E0BB-07D8-4F56-9480-F290A3F0F599}">
      <dgm:prSet/>
      <dgm:spPr/>
      <dgm:t>
        <a:bodyPr/>
        <a:lstStyle/>
        <a:p>
          <a:endParaRPr lang="es-MX" sz="1900"/>
        </a:p>
      </dgm:t>
    </dgm:pt>
    <dgm:pt modelId="{CBA09B16-3067-4A84-B82C-9838C01A5515}" type="sibTrans" cxnId="{6312E0BB-07D8-4F56-9480-F290A3F0F599}">
      <dgm:prSet/>
      <dgm:spPr/>
      <dgm:t>
        <a:bodyPr/>
        <a:lstStyle/>
        <a:p>
          <a:endParaRPr lang="es-MX" sz="1900"/>
        </a:p>
      </dgm:t>
    </dgm:pt>
    <dgm:pt modelId="{F7DC53A8-172B-4DFA-B143-12E2B0B27FCB}">
      <dgm:prSet phldrT="[Texto]" custT="1"/>
      <dgm:spPr/>
      <dgm:t>
        <a:bodyPr/>
        <a:lstStyle/>
        <a:p>
          <a:r>
            <a:rPr lang="es-MX" sz="1900" b="1" dirty="0"/>
            <a:t>j) </a:t>
          </a:r>
          <a:r>
            <a:rPr lang="es-MX" sz="1900" dirty="0"/>
            <a:t>Pasa al Ejecutivo Federal para sus efectos constitucionales.</a:t>
          </a:r>
          <a:endParaRPr lang="es-MX" sz="1900" b="1" dirty="0"/>
        </a:p>
      </dgm:t>
    </dgm:pt>
    <dgm:pt modelId="{83E3629D-87E3-40A6-A1B0-0F7F78C22728}" type="parTrans" cxnId="{09BDAAE5-49E7-4EC4-AA09-8BC84F47B490}">
      <dgm:prSet/>
      <dgm:spPr/>
      <dgm:t>
        <a:bodyPr/>
        <a:lstStyle/>
        <a:p>
          <a:endParaRPr lang="es-MX" sz="1900"/>
        </a:p>
      </dgm:t>
    </dgm:pt>
    <dgm:pt modelId="{127169A8-1B3B-4364-96B0-0A76BDFE18B3}" type="sibTrans" cxnId="{09BDAAE5-49E7-4EC4-AA09-8BC84F47B490}">
      <dgm:prSet/>
      <dgm:spPr/>
      <dgm:t>
        <a:bodyPr/>
        <a:lstStyle/>
        <a:p>
          <a:endParaRPr lang="es-MX" sz="1900"/>
        </a:p>
      </dgm:t>
    </dgm:pt>
    <dgm:pt modelId="{D97BBD6D-781B-45FB-A68D-0FA391C3BBD3}">
      <dgm:prSet custT="1"/>
      <dgm:spPr/>
      <dgm:t>
        <a:bodyPr/>
        <a:lstStyle/>
        <a:p>
          <a:r>
            <a:rPr lang="es-MX" sz="1900" b="1" dirty="0"/>
            <a:t>f) </a:t>
          </a:r>
          <a:r>
            <a:rPr lang="es-MX" sz="1900" dirty="0"/>
            <a:t>Pasa a las Legislaturas de los Estados para sus efectos constitucionales.</a:t>
          </a:r>
        </a:p>
      </dgm:t>
    </dgm:pt>
    <dgm:pt modelId="{AEF4401A-BBFA-412F-A30F-69E5BC8F04D1}" type="parTrans" cxnId="{28185E79-1B20-467F-BDA2-67B58B6F408B}">
      <dgm:prSet/>
      <dgm:spPr/>
      <dgm:t>
        <a:bodyPr/>
        <a:lstStyle/>
        <a:p>
          <a:endParaRPr lang="es-MX" sz="1900"/>
        </a:p>
      </dgm:t>
    </dgm:pt>
    <dgm:pt modelId="{F042B064-3DE5-41AB-97B9-767C55E104C7}" type="sibTrans" cxnId="{28185E79-1B20-467F-BDA2-67B58B6F408B}">
      <dgm:prSet/>
      <dgm:spPr/>
      <dgm:t>
        <a:bodyPr/>
        <a:lstStyle/>
        <a:p>
          <a:endParaRPr lang="es-MX" sz="1900"/>
        </a:p>
      </dgm:t>
    </dgm:pt>
    <dgm:pt modelId="{9A36804D-684A-4327-BCBE-AC2831C928C7}">
      <dgm:prSet phldrT="[Texto]" custT="1"/>
      <dgm:spPr/>
      <dgm:t>
        <a:bodyPr/>
        <a:lstStyle/>
        <a:p>
          <a:r>
            <a:rPr lang="es-MX" sz="1900" b="1"/>
            <a:t>k) </a:t>
          </a:r>
          <a:r>
            <a:rPr lang="es-MX" sz="1900"/>
            <a:t>Publicación en el Diario Oficial de la Federación el 24 de febrero de 2017. </a:t>
          </a:r>
          <a:endParaRPr lang="es-MX" sz="1900" b="1" dirty="0"/>
        </a:p>
      </dgm:t>
    </dgm:pt>
    <dgm:pt modelId="{E78D9902-E535-4691-ABE8-C462DFB33685}" type="parTrans" cxnId="{AEB8FC19-0F3F-41C4-A6E8-A5D98378126C}">
      <dgm:prSet/>
      <dgm:spPr/>
      <dgm:t>
        <a:bodyPr/>
        <a:lstStyle/>
        <a:p>
          <a:endParaRPr lang="es-MX" sz="1900"/>
        </a:p>
      </dgm:t>
    </dgm:pt>
    <dgm:pt modelId="{BAB0449B-D017-42C8-827A-53511A7D913E}" type="sibTrans" cxnId="{AEB8FC19-0F3F-41C4-A6E8-A5D98378126C}">
      <dgm:prSet/>
      <dgm:spPr/>
      <dgm:t>
        <a:bodyPr/>
        <a:lstStyle/>
        <a:p>
          <a:endParaRPr lang="es-MX" sz="1900"/>
        </a:p>
      </dgm:t>
    </dgm:pt>
    <dgm:pt modelId="{DBD08EC7-91CD-404F-A314-3C9DF1DAE139}" type="pres">
      <dgm:prSet presAssocID="{7BBEC315-217B-43DF-8200-EF0E61D771D8}" presName="Name0" presStyleCnt="0">
        <dgm:presLayoutVars>
          <dgm:chMax val="7"/>
          <dgm:chPref val="7"/>
          <dgm:dir/>
        </dgm:presLayoutVars>
      </dgm:prSet>
      <dgm:spPr/>
      <dgm:t>
        <a:bodyPr/>
        <a:lstStyle/>
        <a:p>
          <a:endParaRPr lang="es-MX"/>
        </a:p>
      </dgm:t>
    </dgm:pt>
    <dgm:pt modelId="{0541FAB5-9889-4B67-ABC3-499D556CB976}" type="pres">
      <dgm:prSet presAssocID="{7BBEC315-217B-43DF-8200-EF0E61D771D8}" presName="Name1" presStyleCnt="0"/>
      <dgm:spPr/>
    </dgm:pt>
    <dgm:pt modelId="{83F18224-0CDE-4123-ACF0-75EB9256E25C}" type="pres">
      <dgm:prSet presAssocID="{7BBEC315-217B-43DF-8200-EF0E61D771D8}" presName="cycle" presStyleCnt="0"/>
      <dgm:spPr/>
    </dgm:pt>
    <dgm:pt modelId="{18F58E5D-0C39-440D-98AA-F0E1EE803832}" type="pres">
      <dgm:prSet presAssocID="{7BBEC315-217B-43DF-8200-EF0E61D771D8}" presName="srcNode" presStyleLbl="node1" presStyleIdx="0" presStyleCnt="6"/>
      <dgm:spPr/>
    </dgm:pt>
    <dgm:pt modelId="{722A53F9-EBB4-4E0D-8096-89AC30DF0C96}" type="pres">
      <dgm:prSet presAssocID="{7BBEC315-217B-43DF-8200-EF0E61D771D8}" presName="conn" presStyleLbl="parChTrans1D2" presStyleIdx="0" presStyleCnt="1"/>
      <dgm:spPr/>
      <dgm:t>
        <a:bodyPr/>
        <a:lstStyle/>
        <a:p>
          <a:endParaRPr lang="es-MX"/>
        </a:p>
      </dgm:t>
    </dgm:pt>
    <dgm:pt modelId="{34DA9C91-FEF1-4E07-AB61-89DBB0B1F297}" type="pres">
      <dgm:prSet presAssocID="{7BBEC315-217B-43DF-8200-EF0E61D771D8}" presName="extraNode" presStyleLbl="node1" presStyleIdx="0" presStyleCnt="6"/>
      <dgm:spPr/>
    </dgm:pt>
    <dgm:pt modelId="{41E79B56-D90B-4D1C-8339-67D31A4F1C93}" type="pres">
      <dgm:prSet presAssocID="{7BBEC315-217B-43DF-8200-EF0E61D771D8}" presName="dstNode" presStyleLbl="node1" presStyleIdx="0" presStyleCnt="6"/>
      <dgm:spPr/>
    </dgm:pt>
    <dgm:pt modelId="{619B68CC-F114-4D55-B361-8B1C2FA8AF0E}" type="pres">
      <dgm:prSet presAssocID="{D97BBD6D-781B-45FB-A68D-0FA391C3BBD3}" presName="text_1" presStyleLbl="node1" presStyleIdx="0" presStyleCnt="6">
        <dgm:presLayoutVars>
          <dgm:bulletEnabled val="1"/>
        </dgm:presLayoutVars>
      </dgm:prSet>
      <dgm:spPr/>
      <dgm:t>
        <a:bodyPr/>
        <a:lstStyle/>
        <a:p>
          <a:endParaRPr lang="es-MX"/>
        </a:p>
      </dgm:t>
    </dgm:pt>
    <dgm:pt modelId="{44AC3015-F1FE-40EB-8C11-AC20EA67A8F5}" type="pres">
      <dgm:prSet presAssocID="{D97BBD6D-781B-45FB-A68D-0FA391C3BBD3}" presName="accent_1" presStyleCnt="0"/>
      <dgm:spPr/>
    </dgm:pt>
    <dgm:pt modelId="{D0889696-AE1B-4E19-8480-4697AF694461}" type="pres">
      <dgm:prSet presAssocID="{D97BBD6D-781B-45FB-A68D-0FA391C3BBD3}" presName="accentRepeatNode" presStyleLbl="solidFgAcc1" presStyleIdx="0" presStyleCnt="6"/>
      <dgm:spPr/>
    </dgm:pt>
    <dgm:pt modelId="{7F1C75E1-13AC-4DE4-98BF-013014F31633}" type="pres">
      <dgm:prSet presAssocID="{4FB40EF5-8B59-4C66-A177-1553FB52934F}" presName="text_2" presStyleLbl="node1" presStyleIdx="1" presStyleCnt="6">
        <dgm:presLayoutVars>
          <dgm:bulletEnabled val="1"/>
        </dgm:presLayoutVars>
      </dgm:prSet>
      <dgm:spPr/>
      <dgm:t>
        <a:bodyPr/>
        <a:lstStyle/>
        <a:p>
          <a:endParaRPr lang="es-MX"/>
        </a:p>
      </dgm:t>
    </dgm:pt>
    <dgm:pt modelId="{376316C9-E6E5-42FB-ADCB-5456F0B6099F}" type="pres">
      <dgm:prSet presAssocID="{4FB40EF5-8B59-4C66-A177-1553FB52934F}" presName="accent_2" presStyleCnt="0"/>
      <dgm:spPr/>
    </dgm:pt>
    <dgm:pt modelId="{21B4AA30-106A-48F5-84F3-9917856B89B4}" type="pres">
      <dgm:prSet presAssocID="{4FB40EF5-8B59-4C66-A177-1553FB52934F}" presName="accentRepeatNode" presStyleLbl="solidFgAcc1" presStyleIdx="1" presStyleCnt="6"/>
      <dgm:spPr/>
    </dgm:pt>
    <dgm:pt modelId="{00474987-88D1-40F5-ABFB-9416B5727173}" type="pres">
      <dgm:prSet presAssocID="{1CF1B85A-77CD-4C4E-992E-921C8C974EA5}" presName="text_3" presStyleLbl="node1" presStyleIdx="2" presStyleCnt="6">
        <dgm:presLayoutVars>
          <dgm:bulletEnabled val="1"/>
        </dgm:presLayoutVars>
      </dgm:prSet>
      <dgm:spPr/>
      <dgm:t>
        <a:bodyPr/>
        <a:lstStyle/>
        <a:p>
          <a:endParaRPr lang="es-MX"/>
        </a:p>
      </dgm:t>
    </dgm:pt>
    <dgm:pt modelId="{97F11B3E-5343-49B7-A571-1B9C7C1BFA78}" type="pres">
      <dgm:prSet presAssocID="{1CF1B85A-77CD-4C4E-992E-921C8C974EA5}" presName="accent_3" presStyleCnt="0"/>
      <dgm:spPr/>
    </dgm:pt>
    <dgm:pt modelId="{6A141A9B-A307-431B-84DB-61862E3CEED4}" type="pres">
      <dgm:prSet presAssocID="{1CF1B85A-77CD-4C4E-992E-921C8C974EA5}" presName="accentRepeatNode" presStyleLbl="solidFgAcc1" presStyleIdx="2" presStyleCnt="6"/>
      <dgm:spPr/>
    </dgm:pt>
    <dgm:pt modelId="{425B64E6-CBDE-47BB-945C-AB50BF5F48EF}" type="pres">
      <dgm:prSet presAssocID="{B59E2E08-BB9E-4995-857B-8B43B4FC699A}" presName="text_4" presStyleLbl="node1" presStyleIdx="3" presStyleCnt="6">
        <dgm:presLayoutVars>
          <dgm:bulletEnabled val="1"/>
        </dgm:presLayoutVars>
      </dgm:prSet>
      <dgm:spPr/>
      <dgm:t>
        <a:bodyPr/>
        <a:lstStyle/>
        <a:p>
          <a:endParaRPr lang="es-MX"/>
        </a:p>
      </dgm:t>
    </dgm:pt>
    <dgm:pt modelId="{13BDBE75-0238-49A8-9A1C-A060327BBC84}" type="pres">
      <dgm:prSet presAssocID="{B59E2E08-BB9E-4995-857B-8B43B4FC699A}" presName="accent_4" presStyleCnt="0"/>
      <dgm:spPr/>
    </dgm:pt>
    <dgm:pt modelId="{4C6419D2-D0CF-4857-A589-4170CA69F8E6}" type="pres">
      <dgm:prSet presAssocID="{B59E2E08-BB9E-4995-857B-8B43B4FC699A}" presName="accentRepeatNode" presStyleLbl="solidFgAcc1" presStyleIdx="3" presStyleCnt="6"/>
      <dgm:spPr/>
    </dgm:pt>
    <dgm:pt modelId="{B2EAE9F5-B6EB-4697-B16A-893512CB43A2}" type="pres">
      <dgm:prSet presAssocID="{F7DC53A8-172B-4DFA-B143-12E2B0B27FCB}" presName="text_5" presStyleLbl="node1" presStyleIdx="4" presStyleCnt="6">
        <dgm:presLayoutVars>
          <dgm:bulletEnabled val="1"/>
        </dgm:presLayoutVars>
      </dgm:prSet>
      <dgm:spPr/>
      <dgm:t>
        <a:bodyPr/>
        <a:lstStyle/>
        <a:p>
          <a:endParaRPr lang="es-MX"/>
        </a:p>
      </dgm:t>
    </dgm:pt>
    <dgm:pt modelId="{299F5747-387F-4DDD-94B1-500954C02F54}" type="pres">
      <dgm:prSet presAssocID="{F7DC53A8-172B-4DFA-B143-12E2B0B27FCB}" presName="accent_5" presStyleCnt="0"/>
      <dgm:spPr/>
    </dgm:pt>
    <dgm:pt modelId="{2A9819B3-5D41-4D29-9049-9801869A890D}" type="pres">
      <dgm:prSet presAssocID="{F7DC53A8-172B-4DFA-B143-12E2B0B27FCB}" presName="accentRepeatNode" presStyleLbl="solidFgAcc1" presStyleIdx="4" presStyleCnt="6"/>
      <dgm:spPr/>
    </dgm:pt>
    <dgm:pt modelId="{7A809C0E-DF1A-4966-8DB1-B1FD0A77B019}" type="pres">
      <dgm:prSet presAssocID="{9A36804D-684A-4327-BCBE-AC2831C928C7}" presName="text_6" presStyleLbl="node1" presStyleIdx="5" presStyleCnt="6">
        <dgm:presLayoutVars>
          <dgm:bulletEnabled val="1"/>
        </dgm:presLayoutVars>
      </dgm:prSet>
      <dgm:spPr/>
      <dgm:t>
        <a:bodyPr/>
        <a:lstStyle/>
        <a:p>
          <a:endParaRPr lang="es-MX"/>
        </a:p>
      </dgm:t>
    </dgm:pt>
    <dgm:pt modelId="{8989FCD1-27E6-43D5-B885-C358BE969AAA}" type="pres">
      <dgm:prSet presAssocID="{9A36804D-684A-4327-BCBE-AC2831C928C7}" presName="accent_6" presStyleCnt="0"/>
      <dgm:spPr/>
    </dgm:pt>
    <dgm:pt modelId="{C2799115-EFAB-4458-833D-C0721166110E}" type="pres">
      <dgm:prSet presAssocID="{9A36804D-684A-4327-BCBE-AC2831C928C7}" presName="accentRepeatNode" presStyleLbl="solidFgAcc1" presStyleIdx="5" presStyleCnt="6"/>
      <dgm:spPr/>
    </dgm:pt>
  </dgm:ptLst>
  <dgm:cxnLst>
    <dgm:cxn modelId="{1A565048-E15B-41A7-87BA-742A948CCEA2}" type="presOf" srcId="{F7DC53A8-172B-4DFA-B143-12E2B0B27FCB}" destId="{B2EAE9F5-B6EB-4697-B16A-893512CB43A2}" srcOrd="0" destOrd="0" presId="urn:microsoft.com/office/officeart/2008/layout/VerticalCurvedList"/>
    <dgm:cxn modelId="{6312E0BB-07D8-4F56-9480-F290A3F0F599}" srcId="{7BBEC315-217B-43DF-8200-EF0E61D771D8}" destId="{1CF1B85A-77CD-4C4E-992E-921C8C974EA5}" srcOrd="2" destOrd="0" parTransId="{01AFF394-3FAC-4CD2-990C-C0055874C947}" sibTransId="{CBA09B16-3067-4A84-B82C-9838C01A5515}"/>
    <dgm:cxn modelId="{28185E79-1B20-467F-BDA2-67B58B6F408B}" srcId="{7BBEC315-217B-43DF-8200-EF0E61D771D8}" destId="{D97BBD6D-781B-45FB-A68D-0FA391C3BBD3}" srcOrd="0" destOrd="0" parTransId="{AEF4401A-BBFA-412F-A30F-69E5BC8F04D1}" sibTransId="{F042B064-3DE5-41AB-97B9-767C55E104C7}"/>
    <dgm:cxn modelId="{129D9E91-58EC-400C-9D60-6B0E6C29C2CE}" type="presOf" srcId="{F042B064-3DE5-41AB-97B9-767C55E104C7}" destId="{722A53F9-EBB4-4E0D-8096-89AC30DF0C96}" srcOrd="0" destOrd="0" presId="urn:microsoft.com/office/officeart/2008/layout/VerticalCurvedList"/>
    <dgm:cxn modelId="{09BDAAE5-49E7-4EC4-AA09-8BC84F47B490}" srcId="{7BBEC315-217B-43DF-8200-EF0E61D771D8}" destId="{F7DC53A8-172B-4DFA-B143-12E2B0B27FCB}" srcOrd="4" destOrd="0" parTransId="{83E3629D-87E3-40A6-A1B0-0F7F78C22728}" sibTransId="{127169A8-1B3B-4364-96B0-0A76BDFE18B3}"/>
    <dgm:cxn modelId="{D25950FC-F151-4A98-9C13-91F4358C8E9A}" type="presOf" srcId="{1CF1B85A-77CD-4C4E-992E-921C8C974EA5}" destId="{00474987-88D1-40F5-ABFB-9416B5727173}" srcOrd="0" destOrd="0" presId="urn:microsoft.com/office/officeart/2008/layout/VerticalCurvedList"/>
    <dgm:cxn modelId="{4D4951C8-5F09-4752-A72A-498A8B2AE82E}" type="presOf" srcId="{4FB40EF5-8B59-4C66-A177-1553FB52934F}" destId="{7F1C75E1-13AC-4DE4-98BF-013014F31633}" srcOrd="0" destOrd="0" presId="urn:microsoft.com/office/officeart/2008/layout/VerticalCurvedList"/>
    <dgm:cxn modelId="{BB4075C9-68D4-4BF9-ABDF-483E444A06AD}" srcId="{7BBEC315-217B-43DF-8200-EF0E61D771D8}" destId="{B59E2E08-BB9E-4995-857B-8B43B4FC699A}" srcOrd="3" destOrd="0" parTransId="{2B57727B-7B11-49CC-B677-407836E46E2F}" sibTransId="{E13612C4-23C4-4862-ADB6-1ED51CFB6497}"/>
    <dgm:cxn modelId="{78AD7E96-C1F6-4D13-ACF1-3C0F76B2BF44}" type="presOf" srcId="{D97BBD6D-781B-45FB-A68D-0FA391C3BBD3}" destId="{619B68CC-F114-4D55-B361-8B1C2FA8AF0E}" srcOrd="0" destOrd="0" presId="urn:microsoft.com/office/officeart/2008/layout/VerticalCurvedList"/>
    <dgm:cxn modelId="{3BE75B31-152C-4F44-B3B4-6E43144CEB87}" type="presOf" srcId="{7BBEC315-217B-43DF-8200-EF0E61D771D8}" destId="{DBD08EC7-91CD-404F-A314-3C9DF1DAE139}" srcOrd="0" destOrd="0" presId="urn:microsoft.com/office/officeart/2008/layout/VerticalCurvedList"/>
    <dgm:cxn modelId="{15FC2C03-4488-436C-9897-DF51F1388FC5}" type="presOf" srcId="{9A36804D-684A-4327-BCBE-AC2831C928C7}" destId="{7A809C0E-DF1A-4966-8DB1-B1FD0A77B019}" srcOrd="0" destOrd="0" presId="urn:microsoft.com/office/officeart/2008/layout/VerticalCurvedList"/>
    <dgm:cxn modelId="{AEB8FC19-0F3F-41C4-A6E8-A5D98378126C}" srcId="{7BBEC315-217B-43DF-8200-EF0E61D771D8}" destId="{9A36804D-684A-4327-BCBE-AC2831C928C7}" srcOrd="5" destOrd="0" parTransId="{E78D9902-E535-4691-ABE8-C462DFB33685}" sibTransId="{BAB0449B-D017-42C8-827A-53511A7D913E}"/>
    <dgm:cxn modelId="{FD195671-54D6-4058-8D96-FB4DFB4C3E3E}" srcId="{7BBEC315-217B-43DF-8200-EF0E61D771D8}" destId="{4FB40EF5-8B59-4C66-A177-1553FB52934F}" srcOrd="1" destOrd="0" parTransId="{435145BB-68F3-4CF4-9EF2-865027DA1FAA}" sibTransId="{73BE10FD-76D7-4F38-A767-4EDA820D5AE9}"/>
    <dgm:cxn modelId="{7A8A2AA1-B007-45EE-8E5C-66C1799D3068}" type="presOf" srcId="{B59E2E08-BB9E-4995-857B-8B43B4FC699A}" destId="{425B64E6-CBDE-47BB-945C-AB50BF5F48EF}" srcOrd="0" destOrd="0" presId="urn:microsoft.com/office/officeart/2008/layout/VerticalCurvedList"/>
    <dgm:cxn modelId="{5437017C-D00D-4D34-B496-93A801081EE7}" type="presParOf" srcId="{DBD08EC7-91CD-404F-A314-3C9DF1DAE139}" destId="{0541FAB5-9889-4B67-ABC3-499D556CB976}" srcOrd="0" destOrd="0" presId="urn:microsoft.com/office/officeart/2008/layout/VerticalCurvedList"/>
    <dgm:cxn modelId="{3F4FCE60-FCEF-4DE1-AACA-2797FA738EF4}" type="presParOf" srcId="{0541FAB5-9889-4B67-ABC3-499D556CB976}" destId="{83F18224-0CDE-4123-ACF0-75EB9256E25C}" srcOrd="0" destOrd="0" presId="urn:microsoft.com/office/officeart/2008/layout/VerticalCurvedList"/>
    <dgm:cxn modelId="{710BBB04-F8AC-41F6-BB5C-DE0BD3432E4F}" type="presParOf" srcId="{83F18224-0CDE-4123-ACF0-75EB9256E25C}" destId="{18F58E5D-0C39-440D-98AA-F0E1EE803832}" srcOrd="0" destOrd="0" presId="urn:microsoft.com/office/officeart/2008/layout/VerticalCurvedList"/>
    <dgm:cxn modelId="{863EB31B-E9FE-4F01-90DA-4958EE08C445}" type="presParOf" srcId="{83F18224-0CDE-4123-ACF0-75EB9256E25C}" destId="{722A53F9-EBB4-4E0D-8096-89AC30DF0C96}" srcOrd="1" destOrd="0" presId="urn:microsoft.com/office/officeart/2008/layout/VerticalCurvedList"/>
    <dgm:cxn modelId="{D85A798E-4F30-417B-BE39-27CFEC4537AF}" type="presParOf" srcId="{83F18224-0CDE-4123-ACF0-75EB9256E25C}" destId="{34DA9C91-FEF1-4E07-AB61-89DBB0B1F297}" srcOrd="2" destOrd="0" presId="urn:microsoft.com/office/officeart/2008/layout/VerticalCurvedList"/>
    <dgm:cxn modelId="{5316CAE6-5A9E-4D21-ADCA-2F2B6CF669A1}" type="presParOf" srcId="{83F18224-0CDE-4123-ACF0-75EB9256E25C}" destId="{41E79B56-D90B-4D1C-8339-67D31A4F1C93}" srcOrd="3" destOrd="0" presId="urn:microsoft.com/office/officeart/2008/layout/VerticalCurvedList"/>
    <dgm:cxn modelId="{5DDED099-97CD-4EF1-9107-7F70906E6ACA}" type="presParOf" srcId="{0541FAB5-9889-4B67-ABC3-499D556CB976}" destId="{619B68CC-F114-4D55-B361-8B1C2FA8AF0E}" srcOrd="1" destOrd="0" presId="urn:microsoft.com/office/officeart/2008/layout/VerticalCurvedList"/>
    <dgm:cxn modelId="{0505A607-EBD1-47B9-A184-85D47AFA33F8}" type="presParOf" srcId="{0541FAB5-9889-4B67-ABC3-499D556CB976}" destId="{44AC3015-F1FE-40EB-8C11-AC20EA67A8F5}" srcOrd="2" destOrd="0" presId="urn:microsoft.com/office/officeart/2008/layout/VerticalCurvedList"/>
    <dgm:cxn modelId="{B578334C-0244-4AD2-A169-C56745A5AC70}" type="presParOf" srcId="{44AC3015-F1FE-40EB-8C11-AC20EA67A8F5}" destId="{D0889696-AE1B-4E19-8480-4697AF694461}" srcOrd="0" destOrd="0" presId="urn:microsoft.com/office/officeart/2008/layout/VerticalCurvedList"/>
    <dgm:cxn modelId="{54B04C90-0799-4D23-8D93-C8E7B96B02C8}" type="presParOf" srcId="{0541FAB5-9889-4B67-ABC3-499D556CB976}" destId="{7F1C75E1-13AC-4DE4-98BF-013014F31633}" srcOrd="3" destOrd="0" presId="urn:microsoft.com/office/officeart/2008/layout/VerticalCurvedList"/>
    <dgm:cxn modelId="{A18EC672-3244-4AB6-8565-0F1106CD62A1}" type="presParOf" srcId="{0541FAB5-9889-4B67-ABC3-499D556CB976}" destId="{376316C9-E6E5-42FB-ADCB-5456F0B6099F}" srcOrd="4" destOrd="0" presId="urn:microsoft.com/office/officeart/2008/layout/VerticalCurvedList"/>
    <dgm:cxn modelId="{3D7F3122-A1DB-40AD-98AA-26C27F507473}" type="presParOf" srcId="{376316C9-E6E5-42FB-ADCB-5456F0B6099F}" destId="{21B4AA30-106A-48F5-84F3-9917856B89B4}" srcOrd="0" destOrd="0" presId="urn:microsoft.com/office/officeart/2008/layout/VerticalCurvedList"/>
    <dgm:cxn modelId="{F6C8627D-9A6A-4595-B311-7B5029D76079}" type="presParOf" srcId="{0541FAB5-9889-4B67-ABC3-499D556CB976}" destId="{00474987-88D1-40F5-ABFB-9416B5727173}" srcOrd="5" destOrd="0" presId="urn:microsoft.com/office/officeart/2008/layout/VerticalCurvedList"/>
    <dgm:cxn modelId="{3B622EE2-87FD-4B0A-BD37-9D35A0BF4BC2}" type="presParOf" srcId="{0541FAB5-9889-4B67-ABC3-499D556CB976}" destId="{97F11B3E-5343-49B7-A571-1B9C7C1BFA78}" srcOrd="6" destOrd="0" presId="urn:microsoft.com/office/officeart/2008/layout/VerticalCurvedList"/>
    <dgm:cxn modelId="{B033DD24-1596-4F61-9362-64567B3B6A46}" type="presParOf" srcId="{97F11B3E-5343-49B7-A571-1B9C7C1BFA78}" destId="{6A141A9B-A307-431B-84DB-61862E3CEED4}" srcOrd="0" destOrd="0" presId="urn:microsoft.com/office/officeart/2008/layout/VerticalCurvedList"/>
    <dgm:cxn modelId="{C7020167-B764-4C85-ADF3-61327D9DD77E}" type="presParOf" srcId="{0541FAB5-9889-4B67-ABC3-499D556CB976}" destId="{425B64E6-CBDE-47BB-945C-AB50BF5F48EF}" srcOrd="7" destOrd="0" presId="urn:microsoft.com/office/officeart/2008/layout/VerticalCurvedList"/>
    <dgm:cxn modelId="{93043E6A-4CC9-4079-B481-B1C5CFF94B54}" type="presParOf" srcId="{0541FAB5-9889-4B67-ABC3-499D556CB976}" destId="{13BDBE75-0238-49A8-9A1C-A060327BBC84}" srcOrd="8" destOrd="0" presId="urn:microsoft.com/office/officeart/2008/layout/VerticalCurvedList"/>
    <dgm:cxn modelId="{69BD69D3-EF9B-446D-817F-618D64BF46A0}" type="presParOf" srcId="{13BDBE75-0238-49A8-9A1C-A060327BBC84}" destId="{4C6419D2-D0CF-4857-A589-4170CA69F8E6}" srcOrd="0" destOrd="0" presId="urn:microsoft.com/office/officeart/2008/layout/VerticalCurvedList"/>
    <dgm:cxn modelId="{DAC88BAA-2610-4673-AA46-99F86571CA65}" type="presParOf" srcId="{0541FAB5-9889-4B67-ABC3-499D556CB976}" destId="{B2EAE9F5-B6EB-4697-B16A-893512CB43A2}" srcOrd="9" destOrd="0" presId="urn:microsoft.com/office/officeart/2008/layout/VerticalCurvedList"/>
    <dgm:cxn modelId="{FB4B5384-0C1B-4D39-B2FD-9DCECAF9266E}" type="presParOf" srcId="{0541FAB5-9889-4B67-ABC3-499D556CB976}" destId="{299F5747-387F-4DDD-94B1-500954C02F54}" srcOrd="10" destOrd="0" presId="urn:microsoft.com/office/officeart/2008/layout/VerticalCurvedList"/>
    <dgm:cxn modelId="{ED674F32-7659-473B-8DA2-C3DE60CFAEA0}" type="presParOf" srcId="{299F5747-387F-4DDD-94B1-500954C02F54}" destId="{2A9819B3-5D41-4D29-9049-9801869A890D}" srcOrd="0" destOrd="0" presId="urn:microsoft.com/office/officeart/2008/layout/VerticalCurvedList"/>
    <dgm:cxn modelId="{DB85CBC4-DC87-45B7-9E9B-53A4DFCEA39A}" type="presParOf" srcId="{0541FAB5-9889-4B67-ABC3-499D556CB976}" destId="{7A809C0E-DF1A-4966-8DB1-B1FD0A77B019}" srcOrd="11" destOrd="0" presId="urn:microsoft.com/office/officeart/2008/layout/VerticalCurvedList"/>
    <dgm:cxn modelId="{703307E1-93D7-4197-B63D-3A98EDFB15E9}" type="presParOf" srcId="{0541FAB5-9889-4B67-ABC3-499D556CB976}" destId="{8989FCD1-27E6-43D5-B885-C358BE969AAA}" srcOrd="12" destOrd="0" presId="urn:microsoft.com/office/officeart/2008/layout/VerticalCurvedList"/>
    <dgm:cxn modelId="{DFA08D21-971C-4EA3-987E-990A0DD31633}" type="presParOf" srcId="{8989FCD1-27E6-43D5-B885-C358BE969AAA}" destId="{C2799115-EFAB-4458-833D-C0721166110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B83735E3-C2BD-43E4-B7AB-4CD13EEEDE73}">
      <dgm:prSet phldrT="[Texto]" custT="1"/>
      <dgm:spPr/>
      <dgm:t>
        <a:bodyPr/>
        <a:lstStyle/>
        <a:p>
          <a:pPr algn="just"/>
          <a:r>
            <a:rPr lang="es-MX" sz="1800" b="1" dirty="0"/>
            <a:t>1. La </a:t>
          </a:r>
          <a:r>
            <a:rPr lang="es-MX" sz="1800" b="1" dirty="0" err="1"/>
            <a:t>fracción</a:t>
          </a:r>
          <a:r>
            <a:rPr lang="es-MX" sz="1800" b="1" dirty="0"/>
            <a:t> XX</a:t>
          </a:r>
          <a:r>
            <a:rPr lang="es-MX" sz="1800" dirty="0"/>
            <a:t>, del </a:t>
          </a:r>
          <a:r>
            <a:rPr lang="es-MX" sz="1800" dirty="0" err="1"/>
            <a:t>artículo</a:t>
          </a:r>
          <a:r>
            <a:rPr lang="es-MX" sz="1800" dirty="0"/>
            <a:t> 123, apartado A), de la CPEUM, </a:t>
          </a:r>
          <a:r>
            <a:rPr lang="es-MX" sz="1800" b="1" dirty="0"/>
            <a:t>no </a:t>
          </a:r>
          <a:r>
            <a:rPr lang="es-MX" sz="1800" b="1" dirty="0" err="1"/>
            <a:t>había</a:t>
          </a:r>
          <a:r>
            <a:rPr lang="es-MX" sz="1800" b="1" dirty="0"/>
            <a:t> sido reformada desde 1917</a:t>
          </a:r>
          <a:r>
            <a:rPr lang="es-MX" sz="1800" dirty="0"/>
            <a:t>. </a:t>
          </a:r>
        </a:p>
      </dgm:t>
    </dgm:pt>
    <dgm:pt modelId="{62011873-2FE1-48C8-ABE6-4D0EA8FBFAE1}" type="parTrans" cxnId="{9C523385-14E3-461B-9D1C-1D7CE2989F43}">
      <dgm:prSet/>
      <dgm:spPr/>
      <dgm:t>
        <a:bodyPr/>
        <a:lstStyle/>
        <a:p>
          <a:endParaRPr lang="es-MX"/>
        </a:p>
      </dgm:t>
    </dgm:pt>
    <dgm:pt modelId="{A4C98A20-1CE0-413E-AE81-F865EB89E6AD}" type="sibTrans" cxnId="{9C523385-14E3-461B-9D1C-1D7CE2989F43}">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dgm:spPr/>
      <dgm:t>
        <a:bodyPr/>
        <a:lstStyle/>
        <a:p>
          <a:pPr algn="just"/>
          <a:r>
            <a:rPr lang="es-MX" b="1" dirty="0"/>
            <a:t>2. La Justicia laboral</a:t>
          </a:r>
          <a:r>
            <a:rPr lang="es-MX" dirty="0"/>
            <a:t>, a manos de las Juntas de </a:t>
          </a:r>
          <a:r>
            <a:rPr lang="es-MX" dirty="0" err="1"/>
            <a:t>Conciliación</a:t>
          </a:r>
          <a:r>
            <a:rPr lang="es-MX" dirty="0"/>
            <a:t> y Arbitraje, </a:t>
          </a:r>
          <a:r>
            <a:rPr lang="es-MX" b="1" dirty="0"/>
            <a:t>dejará de formar parte del Poder Ejecutivo</a:t>
          </a:r>
          <a:r>
            <a:rPr lang="es-MX" dirty="0"/>
            <a:t>, tanto a nivel Federal como local, como parte del movimiento </a:t>
          </a:r>
          <a:r>
            <a:rPr lang="es-MX" dirty="0" err="1"/>
            <a:t>democrático</a:t>
          </a:r>
          <a:r>
            <a:rPr lang="es-MX" dirty="0"/>
            <a:t>, </a:t>
          </a:r>
          <a:r>
            <a:rPr lang="es-MX" b="1" dirty="0"/>
            <a:t>a fin de dotar de mayor certeza y legalidad a la </a:t>
          </a:r>
          <a:r>
            <a:rPr lang="es-MX" b="1" dirty="0" err="1"/>
            <a:t>impartición</a:t>
          </a:r>
          <a:r>
            <a:rPr lang="es-MX" b="1" dirty="0"/>
            <a:t> de justicia</a:t>
          </a:r>
          <a:r>
            <a:rPr lang="es-MX" dirty="0"/>
            <a:t>.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31A5E41A-ACB8-4346-B742-0FDD3F4F8A31}">
      <dgm:prSet phldrT="[Texto]"/>
      <dgm:spPr/>
      <dgm:t>
        <a:bodyPr/>
        <a:lstStyle/>
        <a:p>
          <a:r>
            <a:rPr lang="es-MX" dirty="0"/>
            <a:t>Argumentación Legislativa</a:t>
          </a:r>
        </a:p>
      </dgm:t>
    </dgm:pt>
    <dgm:pt modelId="{C311672C-669B-4203-87DD-290A9AD08BBA}" type="parTrans" cxnId="{47292C26-439F-481E-9B46-1BAB3C558938}">
      <dgm:prSet/>
      <dgm:spPr/>
      <dgm:t>
        <a:bodyPr/>
        <a:lstStyle/>
        <a:p>
          <a:endParaRPr lang="es-MX"/>
        </a:p>
      </dgm:t>
    </dgm:pt>
    <dgm:pt modelId="{B3544706-BD3C-4DE0-BD30-A907BB3357FA}" type="sibTrans" cxnId="{47292C26-439F-481E-9B46-1BAB3C558938}">
      <dgm:prSet/>
      <dgm:spPr/>
      <dgm:t>
        <a:bodyPr/>
        <a:lstStyle/>
        <a:p>
          <a:endParaRPr lang="es-MX"/>
        </a:p>
      </dgm:t>
    </dgm:pt>
    <dgm:pt modelId="{14EA531A-FDDC-440D-97D9-D235C7EF01D6}">
      <dgm:prSet phldrT="[Texto]"/>
      <dgm:spPr/>
      <dgm:t>
        <a:bodyPr/>
        <a:lstStyle/>
        <a:p>
          <a:pPr algn="just"/>
          <a:r>
            <a:rPr lang="es-MX" b="1" dirty="0"/>
            <a:t>3. Termina con la </a:t>
          </a:r>
          <a:r>
            <a:rPr lang="es-MX" b="1" dirty="0" err="1"/>
            <a:t>centralización</a:t>
          </a:r>
          <a:r>
            <a:rPr lang="es-MX" b="1" dirty="0"/>
            <a:t> partidista</a:t>
          </a:r>
          <a:r>
            <a:rPr lang="es-MX" dirty="0"/>
            <a:t>, pues durante </a:t>
          </a:r>
          <a:r>
            <a:rPr lang="es-MX" dirty="0" err="1"/>
            <a:t>años</a:t>
          </a:r>
          <a:r>
            <a:rPr lang="es-MX" dirty="0"/>
            <a:t>, el titular del poder </a:t>
          </a:r>
          <a:r>
            <a:rPr lang="es-MX" dirty="0" err="1"/>
            <a:t>público</a:t>
          </a:r>
          <a:r>
            <a:rPr lang="es-MX" dirty="0"/>
            <a:t>, formaba parte del partido </a:t>
          </a:r>
          <a:r>
            <a:rPr lang="es-MX" dirty="0" err="1"/>
            <a:t>hegemónico</a:t>
          </a:r>
          <a:r>
            <a:rPr lang="es-MX" dirty="0"/>
            <a:t>, al que </a:t>
          </a:r>
          <a:r>
            <a:rPr lang="es-MX" dirty="0" err="1"/>
            <a:t>también</a:t>
          </a:r>
          <a:r>
            <a:rPr lang="es-MX" dirty="0"/>
            <a:t> </a:t>
          </a:r>
          <a:r>
            <a:rPr lang="es-MX" dirty="0" err="1"/>
            <a:t>pertenecían</a:t>
          </a:r>
          <a:r>
            <a:rPr lang="es-MX" dirty="0"/>
            <a:t> los sindicatos y el cual se encontraba en estrecha </a:t>
          </a:r>
          <a:r>
            <a:rPr lang="es-MX" dirty="0" err="1"/>
            <a:t>relación</a:t>
          </a:r>
          <a:r>
            <a:rPr lang="es-MX" dirty="0"/>
            <a:t> con el sector patronal, de tal suerte, que </a:t>
          </a:r>
          <a:r>
            <a:rPr lang="es-MX" b="1" dirty="0"/>
            <a:t>la justicia laboral </a:t>
          </a:r>
          <a:r>
            <a:rPr lang="es-MX" b="1" dirty="0" err="1"/>
            <a:t>poseía</a:t>
          </a:r>
          <a:r>
            <a:rPr lang="es-MX" b="1" dirty="0"/>
            <a:t> un fuerte contenido </a:t>
          </a:r>
          <a:r>
            <a:rPr lang="es-MX" b="1" dirty="0" err="1"/>
            <a:t>político</a:t>
          </a:r>
          <a:r>
            <a:rPr lang="es-MX" b="1" dirty="0"/>
            <a:t>. Por lo que, se coarta la influencia que han tenido los Poderes ejecutivos, locales y federales en los tribunales para emitir el derecho, mediante las juntas de </a:t>
          </a:r>
          <a:r>
            <a:rPr lang="es-MX" b="1" dirty="0" err="1"/>
            <a:t>conciliación</a:t>
          </a:r>
          <a:r>
            <a:rPr lang="es-MX" dirty="0"/>
            <a:t>. </a:t>
          </a:r>
        </a:p>
      </dgm:t>
    </dgm:pt>
    <dgm:pt modelId="{4DD6DA23-448B-4A3D-A280-692B47C02E08}" type="parTrans" cxnId="{DDF7F738-6E05-4BC1-B6EC-412A1AC9CF7F}">
      <dgm:prSet/>
      <dgm:spPr/>
      <dgm:t>
        <a:bodyPr/>
        <a:lstStyle/>
        <a:p>
          <a:endParaRPr lang="es-MX"/>
        </a:p>
      </dgm:t>
    </dgm:pt>
    <dgm:pt modelId="{C79D4275-0C63-499A-B7F6-856AA3B569EF}" type="sibTrans" cxnId="{DDF7F738-6E05-4BC1-B6EC-412A1AC9CF7F}">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3" custLinFactNeighborY="-1438">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3">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3">
        <dgm:presLayoutVars>
          <dgm:chMax val="0"/>
          <dgm:chPref val="0"/>
          <dgm:bulletEnabled val="1"/>
        </dgm:presLayoutVars>
      </dgm:prSet>
      <dgm:spPr/>
      <dgm:t>
        <a:bodyPr/>
        <a:lstStyle/>
        <a:p>
          <a:endParaRPr lang="es-MX"/>
        </a:p>
      </dgm:t>
    </dgm:pt>
    <dgm:pt modelId="{E05D39CC-4B4D-4DA1-86F1-7ACA5D4AC2B0}" type="pres">
      <dgm:prSet presAssocID="{31A5E41A-ACB8-4346-B742-0FDD3F4F8A31}" presName="parentText3" presStyleLbl="node1" presStyleIdx="2" presStyleCnt="3">
        <dgm:presLayoutVars>
          <dgm:chMax/>
          <dgm:chPref val="3"/>
          <dgm:bulletEnabled val="1"/>
        </dgm:presLayoutVars>
      </dgm:prSet>
      <dgm:spPr/>
      <dgm:t>
        <a:bodyPr/>
        <a:lstStyle/>
        <a:p>
          <a:endParaRPr lang="es-MX"/>
        </a:p>
      </dgm:t>
    </dgm:pt>
    <dgm:pt modelId="{C71C78AE-513B-4E4E-8BB2-1BF1EC8206DB}" type="pres">
      <dgm:prSet presAssocID="{31A5E41A-ACB8-4346-B742-0FDD3F4F8A31}" presName="childText3" presStyleLbl="solidAlignAcc1" presStyleIdx="2" presStyleCnt="3" custScaleY="135047" custLinFactNeighborX="1567" custLinFactNeighborY="12212">
        <dgm:presLayoutVars>
          <dgm:chMax val="0"/>
          <dgm:chPref val="0"/>
          <dgm:bulletEnabled val="1"/>
        </dgm:presLayoutVars>
      </dgm:prSet>
      <dgm:spPr/>
      <dgm:t>
        <a:bodyPr/>
        <a:lstStyle/>
        <a:p>
          <a:endParaRPr lang="es-MX"/>
        </a:p>
      </dgm:t>
    </dgm:pt>
  </dgm:ptLst>
  <dgm:cxnLst>
    <dgm:cxn modelId="{8EECBBC7-F9FC-4C1E-B3D9-7955A4E6B42B}" type="presOf" srcId="{14EA531A-FDDC-440D-97D9-D235C7EF01D6}" destId="{C71C78AE-513B-4E4E-8BB2-1BF1EC8206DB}" srcOrd="0" destOrd="0" presId="urn:microsoft.com/office/officeart/2009/3/layout/IncreasingArrowsProcess"/>
    <dgm:cxn modelId="{8B695F01-1319-4253-B5B1-F55161548E90}" type="presOf" srcId="{B83735E3-C2BD-43E4-B7AB-4CD13EEEDE73}" destId="{5A2FCB6F-4E08-4D2C-9458-D264167254FA}" srcOrd="0" destOrd="0" presId="urn:microsoft.com/office/officeart/2009/3/layout/IncreasingArrowsProcess"/>
    <dgm:cxn modelId="{47292C26-439F-481E-9B46-1BAB3C558938}" srcId="{63DBFE0F-DB49-4FC2-811B-FF7F0DF56B55}" destId="{31A5E41A-ACB8-4346-B742-0FDD3F4F8A31}" srcOrd="2" destOrd="0" parTransId="{C311672C-669B-4203-87DD-290A9AD08BBA}" sibTransId="{B3544706-BD3C-4DE0-BD30-A907BB3357FA}"/>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230149AF-9FE2-4864-94B0-36FF48697547}" type="presOf" srcId="{31A5E41A-ACB8-4346-B742-0FDD3F4F8A31}" destId="{E05D39CC-4B4D-4DA1-86F1-7ACA5D4AC2B0}" srcOrd="0" destOrd="0" presId="urn:microsoft.com/office/officeart/2009/3/layout/IncreasingArrowsProcess"/>
    <dgm:cxn modelId="{8BA74483-C8D1-4F46-A879-58EDC94F8A49}" srcId="{0E630897-8CC0-4584-A7CF-805B37BC0D22}" destId="{858C4A09-34D7-468E-BEA3-13B619F11439}" srcOrd="0" destOrd="0" parTransId="{6B0622C2-A13B-4F05-BE3D-221ABCEEA140}" sibTransId="{0217C186-4F8A-494F-95EC-3673013A6A7F}"/>
    <dgm:cxn modelId="{DDF7F738-6E05-4BC1-B6EC-412A1AC9CF7F}" srcId="{31A5E41A-ACB8-4346-B742-0FDD3F4F8A31}" destId="{14EA531A-FDDC-440D-97D9-D235C7EF01D6}" srcOrd="0" destOrd="0" parTransId="{4DD6DA23-448B-4A3D-A280-692B47C02E08}" sibTransId="{C79D4275-0C63-499A-B7F6-856AA3B569E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 modelId="{9DF86EDC-EC67-4DB8-9C6C-8F5BB60A3CA1}" type="presParOf" srcId="{D8F06752-50DE-4B9C-9A98-CFBF03CD9E72}" destId="{E05D39CC-4B4D-4DA1-86F1-7ACA5D4AC2B0}" srcOrd="4" destOrd="0" presId="urn:microsoft.com/office/officeart/2009/3/layout/IncreasingArrowsProcess"/>
    <dgm:cxn modelId="{0785FF92-653C-4D4C-91D0-292A7509F844}" type="presParOf" srcId="{D8F06752-50DE-4B9C-9A98-CFBF03CD9E72}" destId="{C71C78AE-513B-4E4E-8BB2-1BF1EC8206D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custT="1"/>
      <dgm:spPr/>
      <dgm:t>
        <a:bodyPr/>
        <a:lstStyle/>
        <a:p>
          <a:r>
            <a:rPr lang="es-MX" sz="1850" dirty="0"/>
            <a:t>Argumentación Legislativa</a:t>
          </a:r>
        </a:p>
      </dgm:t>
    </dgm:pt>
    <dgm:pt modelId="{82E86EE9-0E9B-4EA8-B8AA-B5BC282CFA45}" type="parTrans" cxnId="{B39641B4-5CFD-4FFD-9565-A682CC8215B2}">
      <dgm:prSet/>
      <dgm:spPr/>
      <dgm:t>
        <a:bodyPr/>
        <a:lstStyle/>
        <a:p>
          <a:endParaRPr lang="es-MX" sz="1850"/>
        </a:p>
      </dgm:t>
    </dgm:pt>
    <dgm:pt modelId="{D8084219-7ABD-41B4-BAAA-213642DDD5AA}" type="sibTrans" cxnId="{B39641B4-5CFD-4FFD-9565-A682CC8215B2}">
      <dgm:prSet/>
      <dgm:spPr/>
      <dgm:t>
        <a:bodyPr/>
        <a:lstStyle/>
        <a:p>
          <a:endParaRPr lang="es-MX" sz="1850"/>
        </a:p>
      </dgm:t>
    </dgm:pt>
    <dgm:pt modelId="{B83735E3-C2BD-43E4-B7AB-4CD13EEEDE73}">
      <dgm:prSet phldrT="[Texto]" custT="1"/>
      <dgm:spPr/>
      <dgm:t>
        <a:bodyPr/>
        <a:lstStyle/>
        <a:p>
          <a:pPr algn="just"/>
          <a:r>
            <a:rPr lang="es-MX" sz="1850" b="1" dirty="0"/>
            <a:t>4. La </a:t>
          </a:r>
          <a:r>
            <a:rPr lang="es-MX" sz="1850" b="1" dirty="0" err="1"/>
            <a:t>sustitución</a:t>
          </a:r>
          <a:r>
            <a:rPr lang="es-MX" sz="1850" b="1" dirty="0"/>
            <a:t> de las Juntas de </a:t>
          </a:r>
          <a:r>
            <a:rPr lang="es-MX" sz="1850" b="1" dirty="0" err="1"/>
            <a:t>Conciliación</a:t>
          </a:r>
          <a:r>
            <a:rPr lang="es-MX" sz="1850" b="1" dirty="0"/>
            <a:t> </a:t>
          </a:r>
          <a:r>
            <a:rPr lang="es-MX" sz="1850" dirty="0"/>
            <a:t>y Arbitraje, Federal y local que actualmente son tripartitas, </a:t>
          </a:r>
          <a:r>
            <a:rPr lang="es-MX" sz="1850" b="1" dirty="0"/>
            <a:t>por jueces federales y locales </a:t>
          </a:r>
          <a:r>
            <a:rPr lang="es-MX" sz="1850" dirty="0"/>
            <a:t>que dependan del Poder Judicial. Esta demanda de la izquierda, se ha hecho por </a:t>
          </a:r>
          <a:r>
            <a:rPr lang="es-MX" sz="1850" dirty="0" err="1"/>
            <a:t>décadas</a:t>
          </a:r>
          <a:r>
            <a:rPr lang="es-MX" sz="1850" dirty="0"/>
            <a:t>, en virtud, de que las juntas han dependido de los ejecutivos federal y local, y de un falso </a:t>
          </a:r>
          <a:r>
            <a:rPr lang="es-MX" sz="1850" dirty="0" err="1"/>
            <a:t>tripartismo</a:t>
          </a:r>
          <a:r>
            <a:rPr lang="es-MX" sz="1850" dirty="0"/>
            <a:t> que impera desde hace casi un siglo, ya que, al ser designados los titulares, de las </a:t>
          </a:r>
          <a:r>
            <a:rPr lang="es-MX" sz="1850" b="1" dirty="0"/>
            <a:t>juntas</a:t>
          </a:r>
          <a:r>
            <a:rPr lang="es-MX" sz="1850" dirty="0"/>
            <a:t> por el titular del Poder Ejecutivo, en la cuales, </a:t>
          </a:r>
          <a:r>
            <a:rPr lang="es-MX" sz="1850" dirty="0" err="1"/>
            <a:t>además</a:t>
          </a:r>
          <a:r>
            <a:rPr lang="es-MX" sz="1850" dirty="0"/>
            <a:t> </a:t>
          </a:r>
          <a:r>
            <a:rPr lang="es-MX" sz="1850" b="1" dirty="0"/>
            <a:t>participan dirigentes sindicales y patronales, </a:t>
          </a:r>
          <a:r>
            <a:rPr lang="es-MX" sz="1850" b="0" dirty="0"/>
            <a:t>lo cual, les </a:t>
          </a:r>
          <a:r>
            <a:rPr lang="es-MX" sz="1850" b="1" dirty="0"/>
            <a:t>daba a los representantes la calidad de juez y parte</a:t>
          </a:r>
          <a:r>
            <a:rPr lang="es-MX" sz="1850" dirty="0"/>
            <a:t>. </a:t>
          </a:r>
        </a:p>
      </dgm:t>
    </dgm:pt>
    <dgm:pt modelId="{62011873-2FE1-48C8-ABE6-4D0EA8FBFAE1}" type="parTrans" cxnId="{9C523385-14E3-461B-9D1C-1D7CE2989F43}">
      <dgm:prSet/>
      <dgm:spPr/>
      <dgm:t>
        <a:bodyPr/>
        <a:lstStyle/>
        <a:p>
          <a:endParaRPr lang="es-MX" sz="1850"/>
        </a:p>
      </dgm:t>
    </dgm:pt>
    <dgm:pt modelId="{A4C98A20-1CE0-413E-AE81-F865EB89E6AD}" type="sibTrans" cxnId="{9C523385-14E3-461B-9D1C-1D7CE2989F43}">
      <dgm:prSet/>
      <dgm:spPr/>
      <dgm:t>
        <a:bodyPr/>
        <a:lstStyle/>
        <a:p>
          <a:endParaRPr lang="es-MX" sz="1850"/>
        </a:p>
      </dgm:t>
    </dgm:pt>
    <dgm:pt modelId="{0E630897-8CC0-4584-A7CF-805B37BC0D22}">
      <dgm:prSet phldrT="[Texto]" custT="1"/>
      <dgm:spPr/>
      <dgm:t>
        <a:bodyPr/>
        <a:lstStyle/>
        <a:p>
          <a:r>
            <a:rPr lang="es-MX" sz="1850" dirty="0"/>
            <a:t>Argumentación Legislativa</a:t>
          </a:r>
        </a:p>
      </dgm:t>
    </dgm:pt>
    <dgm:pt modelId="{06C0C5DB-BEB7-4378-B87A-739C7AF0FCE1}" type="parTrans" cxnId="{393DF823-477E-4790-94C5-C097CAD22532}">
      <dgm:prSet/>
      <dgm:spPr/>
      <dgm:t>
        <a:bodyPr/>
        <a:lstStyle/>
        <a:p>
          <a:endParaRPr lang="es-MX" sz="1850"/>
        </a:p>
      </dgm:t>
    </dgm:pt>
    <dgm:pt modelId="{E0F60DAF-50B9-4772-9B22-34B0E8AB70B7}" type="sibTrans" cxnId="{393DF823-477E-4790-94C5-C097CAD22532}">
      <dgm:prSet/>
      <dgm:spPr/>
      <dgm:t>
        <a:bodyPr/>
        <a:lstStyle/>
        <a:p>
          <a:endParaRPr lang="es-MX" sz="1850"/>
        </a:p>
      </dgm:t>
    </dgm:pt>
    <dgm:pt modelId="{858C4A09-34D7-468E-BEA3-13B619F11439}">
      <dgm:prSet phldrT="[Texto]" custT="1"/>
      <dgm:spPr/>
      <dgm:t>
        <a:bodyPr/>
        <a:lstStyle/>
        <a:p>
          <a:pPr algn="just"/>
          <a:r>
            <a:rPr lang="es-MX" sz="1850" b="1" dirty="0"/>
            <a:t>5. </a:t>
          </a:r>
          <a:r>
            <a:rPr lang="es-MX" sz="1850" dirty="0"/>
            <a:t>Desaparecen las Juntas de </a:t>
          </a:r>
          <a:r>
            <a:rPr lang="es-MX" sz="1850" dirty="0" err="1"/>
            <a:t>Conciliación</a:t>
          </a:r>
          <a:r>
            <a:rPr lang="es-MX" sz="1850" dirty="0"/>
            <a:t> y Arbitraje, y con ello, se puede </a:t>
          </a:r>
          <a:r>
            <a:rPr lang="es-MX" sz="1850" b="1" dirty="0"/>
            <a:t>aspirar a una genuina </a:t>
          </a:r>
          <a:r>
            <a:rPr lang="es-MX" sz="1850" dirty="0"/>
            <a:t>y </a:t>
          </a:r>
          <a:r>
            <a:rPr lang="es-MX" sz="1850" b="1" dirty="0" err="1"/>
            <a:t>legítima</a:t>
          </a:r>
          <a:r>
            <a:rPr lang="es-MX" sz="1850" b="1" dirty="0"/>
            <a:t> </a:t>
          </a:r>
          <a:r>
            <a:rPr lang="es-MX" sz="1850" b="1" dirty="0" err="1"/>
            <a:t>organización</a:t>
          </a:r>
          <a:r>
            <a:rPr lang="es-MX" sz="1850" b="1" dirty="0"/>
            <a:t> sindical</a:t>
          </a:r>
          <a:r>
            <a:rPr lang="es-MX" sz="1850" dirty="0"/>
            <a:t>, a que las demandas promovidas sean </a:t>
          </a:r>
          <a:r>
            <a:rPr lang="es-MX" sz="1850" b="1" dirty="0"/>
            <a:t>resueltas de manera </a:t>
          </a:r>
          <a:r>
            <a:rPr lang="es-MX" sz="1850" b="1" dirty="0" err="1"/>
            <a:t>ágil</a:t>
          </a:r>
          <a:r>
            <a:rPr lang="es-MX" sz="1850" b="1" dirty="0"/>
            <a:t> y oportuna</a:t>
          </a:r>
          <a:r>
            <a:rPr lang="es-MX" sz="1850" dirty="0"/>
            <a:t>, </a:t>
          </a:r>
          <a:r>
            <a:rPr lang="es-MX" sz="1850" dirty="0" err="1"/>
            <a:t>asi</a:t>
          </a:r>
          <a:r>
            <a:rPr lang="es-MX" sz="1850" dirty="0"/>
            <a:t>́ como, a una verdadera </a:t>
          </a:r>
          <a:r>
            <a:rPr lang="es-MX" sz="1850" dirty="0" err="1"/>
            <a:t>autonomía</a:t>
          </a:r>
          <a:r>
            <a:rPr lang="es-MX" sz="1850" dirty="0"/>
            <a:t> de los juzgadores. </a:t>
          </a:r>
        </a:p>
      </dgm:t>
    </dgm:pt>
    <dgm:pt modelId="{6B0622C2-A13B-4F05-BE3D-221ABCEEA140}" type="parTrans" cxnId="{8BA74483-C8D1-4F46-A879-58EDC94F8A49}">
      <dgm:prSet/>
      <dgm:spPr/>
      <dgm:t>
        <a:bodyPr/>
        <a:lstStyle/>
        <a:p>
          <a:endParaRPr lang="es-MX" sz="1850"/>
        </a:p>
      </dgm:t>
    </dgm:pt>
    <dgm:pt modelId="{0217C186-4F8A-494F-95EC-3673013A6A7F}" type="sibTrans" cxnId="{8BA74483-C8D1-4F46-A879-58EDC94F8A49}">
      <dgm:prSet/>
      <dgm:spPr/>
      <dgm:t>
        <a:bodyPr/>
        <a:lstStyle/>
        <a:p>
          <a:endParaRPr lang="es-MX" sz="1850"/>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53106" custLinFactNeighborX="-179" custLinFactNeighborY="22007">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262" custLinFactNeighborY="-13659">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43577" custLinFactNeighborX="947" custLinFactNeighborY="10743">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7. La </a:t>
          </a:r>
          <a:r>
            <a:rPr lang="es-MX" sz="2000" b="1" dirty="0" err="1"/>
            <a:t>creación</a:t>
          </a:r>
          <a:r>
            <a:rPr lang="es-MX" sz="2000" b="1" dirty="0"/>
            <a:t> de un ente conciliatorio, a fin de evitar juicios prolongados, dejando a salvo la instancia judicial</a:t>
          </a:r>
          <a:r>
            <a:rPr lang="es-MX" sz="2000" dirty="0"/>
            <a:t>, procedimiento que ventila actualmente ante una misma instancia, el conciliatorio y el judicial, contribuye a la </a:t>
          </a:r>
          <a:r>
            <a:rPr lang="es-MX" sz="2000" dirty="0" err="1"/>
            <a:t>construcción</a:t>
          </a:r>
          <a:r>
            <a:rPr lang="es-MX" sz="2000" dirty="0"/>
            <a:t> de un Estado moderno, la justicia en materia laboral, que pugnan por encontrar de manera efectiva, que las partes en conflicto, lleguen a un acuerdo, que brinde mayor certeza </a:t>
          </a:r>
          <a:r>
            <a:rPr lang="es-MX" sz="2000" dirty="0" err="1"/>
            <a:t>jurídica</a:t>
          </a:r>
          <a:r>
            <a:rPr lang="es-MX" sz="2000" dirty="0"/>
            <a:t> a los involucrados.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6. </a:t>
          </a:r>
          <a:r>
            <a:rPr lang="es-MX" sz="2000" dirty="0"/>
            <a:t>Es al Poder Judicial federal y a los Poderes Judiciales de los estados a quienes les corresponde conocer y resolver los conflictos individuales y colectivos de trabajo, y que hasta ahora han estado confiados a la Junta Federal y a las Juntas Locales de </a:t>
          </a:r>
          <a:r>
            <a:rPr lang="es-MX" sz="2000" dirty="0" err="1"/>
            <a:t>Conciliación</a:t>
          </a:r>
          <a:r>
            <a:rPr lang="es-MX" sz="2000" dirty="0"/>
            <a:t> y Arbitraje de los estados, desde hace casi 100 </a:t>
          </a:r>
          <a:r>
            <a:rPr lang="es-MX" sz="2000" dirty="0" err="1"/>
            <a:t>años</a:t>
          </a:r>
          <a:r>
            <a:rPr lang="es-MX" sz="2000" dirty="0"/>
            <a:t>.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78" custLinFactNeighborY="-4240">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60593"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9. </a:t>
          </a:r>
          <a:r>
            <a:rPr lang="es-MX" sz="2000" dirty="0"/>
            <a:t>La </a:t>
          </a:r>
          <a:r>
            <a:rPr lang="es-MX" sz="2000" dirty="0" err="1"/>
            <a:t>creación</a:t>
          </a:r>
          <a:r>
            <a:rPr lang="es-MX" sz="2000" dirty="0"/>
            <a:t> de un organismo descentralizado, brinda mayor certeza </a:t>
          </a:r>
          <a:r>
            <a:rPr lang="es-MX" sz="2000" dirty="0" err="1"/>
            <a:t>jurídica</a:t>
          </a:r>
          <a:r>
            <a:rPr lang="es-MX" sz="2000" dirty="0"/>
            <a:t> a los trabajadores, sindicatos y patrones, en virtud de los principios de </a:t>
          </a:r>
          <a:r>
            <a:rPr lang="es-MX" sz="2000" dirty="0" err="1"/>
            <a:t>actuación</a:t>
          </a:r>
          <a:r>
            <a:rPr lang="es-MX" sz="2000" dirty="0"/>
            <a:t>, ya que, esta </a:t>
          </a:r>
          <a:r>
            <a:rPr lang="es-MX" sz="2000" dirty="0" err="1"/>
            <a:t>institución</a:t>
          </a:r>
          <a:r>
            <a:rPr lang="es-MX" sz="2000" dirty="0"/>
            <a:t> </a:t>
          </a:r>
          <a:r>
            <a:rPr lang="es-MX" sz="2000" dirty="0" err="1"/>
            <a:t>autónoma</a:t>
          </a:r>
          <a:r>
            <a:rPr lang="es-MX" sz="2000" dirty="0"/>
            <a:t>, brinda </a:t>
          </a:r>
          <a:r>
            <a:rPr lang="es-MX" sz="2000" dirty="0" err="1"/>
            <a:t>garantías</a:t>
          </a:r>
          <a:r>
            <a:rPr lang="es-MX" sz="2000" dirty="0"/>
            <a:t> respecto a los derechos laborales y eficacia en las resoluciones, en donde se respete la esencia que tiene el derecho del trabajo, los derechos sociales y no se limiten ni coarten los derechos de los trabajadores.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8. </a:t>
          </a:r>
          <a:r>
            <a:rPr lang="es-MX" sz="2000" dirty="0"/>
            <a:t>Lo anterior, supone una </a:t>
          </a:r>
          <a:r>
            <a:rPr lang="es-MX" sz="2000" dirty="0" err="1"/>
            <a:t>evolución</a:t>
          </a:r>
          <a:r>
            <a:rPr lang="es-MX" sz="2000" dirty="0"/>
            <a:t> de las desgastadas figuras conciliatorias y </a:t>
          </a:r>
          <a:r>
            <a:rPr lang="es-MX" sz="2000" dirty="0" err="1"/>
            <a:t>amañadas</a:t>
          </a:r>
          <a:r>
            <a:rPr lang="es-MX" sz="2000" dirty="0"/>
            <a:t> de las juntas, hacia nuevas instancias, en donde se agoten las </a:t>
          </a:r>
          <a:r>
            <a:rPr lang="es-MX" sz="2000" dirty="0" err="1"/>
            <a:t>vías</a:t>
          </a:r>
          <a:r>
            <a:rPr lang="es-MX" sz="2000" dirty="0"/>
            <a:t> de </a:t>
          </a:r>
          <a:r>
            <a:rPr lang="es-MX" sz="2000" dirty="0" err="1"/>
            <a:t>conciliación</a:t>
          </a:r>
          <a:r>
            <a:rPr lang="es-MX" sz="2000" dirty="0"/>
            <a:t> de forma previa a la judicial.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779" custLinFactNeighborY="-18796">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60593"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11. Labor que se realizará</a:t>
          </a:r>
          <a:r>
            <a:rPr lang="es-MX" sz="2000" dirty="0"/>
            <a:t>, mediante, estos </a:t>
          </a:r>
          <a:r>
            <a:rPr lang="es-MX" sz="2000" b="1" dirty="0"/>
            <a:t>entes </a:t>
          </a:r>
          <a:r>
            <a:rPr lang="es-MX" sz="2000" b="1" dirty="0" err="1"/>
            <a:t>públicos</a:t>
          </a:r>
          <a:r>
            <a:rPr lang="es-MX" sz="2000" dirty="0"/>
            <a:t>, con </a:t>
          </a:r>
          <a:r>
            <a:rPr lang="es-MX" sz="2000" b="1" dirty="0"/>
            <a:t>personalidad </a:t>
          </a:r>
          <a:r>
            <a:rPr lang="es-MX" sz="2000" b="1" dirty="0" err="1"/>
            <a:t>jurídica</a:t>
          </a:r>
          <a:r>
            <a:rPr lang="es-MX" sz="2000" b="1" dirty="0"/>
            <a:t> </a:t>
          </a:r>
          <a:r>
            <a:rPr lang="es-MX" sz="2000" dirty="0"/>
            <a:t>y </a:t>
          </a:r>
          <a:r>
            <a:rPr lang="es-MX" sz="2000" b="1" dirty="0"/>
            <a:t>patrimonio propio</a:t>
          </a:r>
          <a:r>
            <a:rPr lang="es-MX" sz="2000" dirty="0"/>
            <a:t>, que </a:t>
          </a:r>
          <a:r>
            <a:rPr lang="es-MX" sz="2000" dirty="0" err="1"/>
            <a:t>además</a:t>
          </a:r>
          <a:r>
            <a:rPr lang="es-MX" sz="2000" dirty="0"/>
            <a:t> </a:t>
          </a:r>
          <a:r>
            <a:rPr lang="es-MX" sz="2000" dirty="0" err="1"/>
            <a:t>contarán</a:t>
          </a:r>
          <a:r>
            <a:rPr lang="es-MX" sz="2000" dirty="0"/>
            <a:t> con </a:t>
          </a:r>
          <a:r>
            <a:rPr lang="es-MX" sz="2000" dirty="0" err="1"/>
            <a:t>autonomía</a:t>
          </a:r>
          <a:r>
            <a:rPr lang="es-MX" sz="2000" dirty="0"/>
            <a:t> </a:t>
          </a:r>
          <a:r>
            <a:rPr lang="es-MX" sz="2000" dirty="0" err="1"/>
            <a:t>técnica</a:t>
          </a:r>
          <a:r>
            <a:rPr lang="es-MX" sz="2000" dirty="0"/>
            <a:t>, operativa, presupuestaria, de </a:t>
          </a:r>
          <a:r>
            <a:rPr lang="es-MX" sz="2000" dirty="0" err="1"/>
            <a:t>decisión</a:t>
          </a:r>
          <a:r>
            <a:rPr lang="es-MX" sz="2000" dirty="0"/>
            <a:t> y </a:t>
          </a:r>
          <a:r>
            <a:rPr lang="es-MX" sz="2000" dirty="0" err="1"/>
            <a:t>gestión</a:t>
          </a:r>
          <a:r>
            <a:rPr lang="es-MX" sz="2000" dirty="0"/>
            <a:t> y se </a:t>
          </a:r>
          <a:r>
            <a:rPr lang="es-MX" sz="2000" dirty="0" err="1"/>
            <a:t>regirán</a:t>
          </a:r>
          <a:r>
            <a:rPr lang="es-MX" sz="2000" dirty="0"/>
            <a:t> por los principios de certeza, independencia, legalidad, imparcialidad, confiabilidad, eficacia, objetividad, profesionalismo, transparencia y publicidad.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10. </a:t>
          </a:r>
          <a:r>
            <a:rPr lang="es-MX" sz="2000" dirty="0"/>
            <a:t>Se plantea </a:t>
          </a:r>
          <a:r>
            <a:rPr lang="es-MX" sz="2000" b="1" dirty="0"/>
            <a:t>otorgar una mayor relevancia a las tareas de </a:t>
          </a:r>
          <a:r>
            <a:rPr lang="es-MX" sz="2000" b="1" dirty="0" err="1"/>
            <a:t>conciliación</a:t>
          </a:r>
          <a:r>
            <a:rPr lang="es-MX" sz="2000" dirty="0"/>
            <a:t>, para lo cual se propone que dicha etapa debe agotarse antes de que las partes acudan a los tribunales laborales y que realicen la </a:t>
          </a:r>
          <a:r>
            <a:rPr lang="es-MX" sz="2000" dirty="0" err="1"/>
            <a:t>celebración</a:t>
          </a:r>
          <a:r>
            <a:rPr lang="es-MX" sz="2000" dirty="0"/>
            <a:t> en una sola audiencia obligatoria, pero voluntaria en una subsecuente, si las partes, así́ lo desean. En la actualidad no existe ninguna </a:t>
          </a:r>
          <a:r>
            <a:rPr lang="es-MX" sz="2000" dirty="0" err="1"/>
            <a:t>sanción</a:t>
          </a:r>
          <a:r>
            <a:rPr lang="es-MX" sz="2000" dirty="0"/>
            <a:t> y no es obligatoria una </a:t>
          </a:r>
          <a:r>
            <a:rPr lang="es-MX" sz="2000" dirty="0" err="1"/>
            <a:t>conciliación</a:t>
          </a:r>
          <a:r>
            <a:rPr lang="es-MX" sz="2000" dirty="0"/>
            <a:t>, aunque está prevista en la Ley Laboral.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78" custLinFactNeighborY="-4240">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60593"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13. </a:t>
          </a:r>
          <a:r>
            <a:rPr lang="es-MX" sz="2000" dirty="0"/>
            <a:t>La iniciativa crea </a:t>
          </a:r>
          <a:r>
            <a:rPr lang="es-MX" sz="2000" dirty="0" err="1"/>
            <a:t>también</a:t>
          </a:r>
          <a:r>
            <a:rPr lang="es-MX" sz="2000" dirty="0"/>
            <a:t> un </a:t>
          </a:r>
          <a:r>
            <a:rPr lang="es-MX" sz="2000" b="1" dirty="0"/>
            <a:t>organismo descentralizado </a:t>
          </a:r>
          <a:r>
            <a:rPr lang="es-MX" sz="2000" dirty="0"/>
            <a:t>de </a:t>
          </a:r>
          <a:r>
            <a:rPr lang="es-MX" sz="2000" dirty="0" err="1"/>
            <a:t>carácter</a:t>
          </a:r>
          <a:r>
            <a:rPr lang="es-MX" sz="2000" dirty="0"/>
            <a:t> </a:t>
          </a:r>
          <a:r>
            <a:rPr lang="es-MX" sz="2000" b="1" dirty="0"/>
            <a:t>federal y </a:t>
          </a:r>
          <a:r>
            <a:rPr lang="es-MX" sz="2000" b="1" dirty="0" err="1"/>
            <a:t>autónomo</a:t>
          </a:r>
          <a:r>
            <a:rPr lang="es-MX" sz="2000" b="1" dirty="0"/>
            <a:t> que registrará</a:t>
          </a:r>
          <a:r>
            <a:rPr lang="es-MX" sz="2000" dirty="0"/>
            <a:t> a </a:t>
          </a:r>
          <a:r>
            <a:rPr lang="es-MX" sz="2000" b="1" dirty="0"/>
            <a:t>los sindicatos y sus contratos colectivos</a:t>
          </a:r>
          <a:r>
            <a:rPr lang="es-MX" sz="2000" dirty="0"/>
            <a:t>, </a:t>
          </a:r>
          <a:r>
            <a:rPr lang="es-MX" sz="2000" b="1" dirty="0"/>
            <a:t>sustituyendo</a:t>
          </a:r>
          <a:r>
            <a:rPr lang="es-MX" sz="2000" dirty="0"/>
            <a:t> a la </a:t>
          </a:r>
          <a:r>
            <a:rPr lang="es-MX" sz="2000" b="1" dirty="0" err="1"/>
            <a:t>Secretaría</a:t>
          </a:r>
          <a:r>
            <a:rPr lang="es-MX" sz="2000" b="1" dirty="0"/>
            <a:t> del Trabajo y </a:t>
          </a:r>
          <a:r>
            <a:rPr lang="es-MX" sz="2000" b="1" dirty="0" err="1"/>
            <a:t>Previsión</a:t>
          </a:r>
          <a:r>
            <a:rPr lang="es-MX" sz="2000" b="1" dirty="0"/>
            <a:t> Social </a:t>
          </a:r>
          <a:r>
            <a:rPr lang="es-MX" sz="2000" dirty="0"/>
            <a:t>y a las </a:t>
          </a:r>
          <a:r>
            <a:rPr lang="es-MX" sz="2000" b="1" dirty="0"/>
            <a:t>mismas juntas</a:t>
          </a:r>
          <a:r>
            <a:rPr lang="es-MX" sz="2000" dirty="0"/>
            <a:t>, que han tenido el control corporativo de los trabajadores a costa de la libertad sindical y de los contratos colectivos de </a:t>
          </a:r>
          <a:r>
            <a:rPr lang="es-MX" sz="2000" dirty="0" err="1"/>
            <a:t>protección</a:t>
          </a:r>
          <a:r>
            <a:rPr lang="es-MX" sz="2000" dirty="0"/>
            <a:t> laboral que hemos denunciado siempre, como la CNTE, la CTM y muchos </a:t>
          </a:r>
          <a:r>
            <a:rPr lang="es-MX" sz="2000" dirty="0" err="1"/>
            <a:t>más</a:t>
          </a:r>
          <a:r>
            <a:rPr lang="es-MX" sz="2000" dirty="0"/>
            <a:t> brazos operadores de la derecha.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12. </a:t>
          </a:r>
          <a:r>
            <a:rPr lang="es-MX" sz="2000" dirty="0"/>
            <a:t>Se </a:t>
          </a:r>
          <a:r>
            <a:rPr lang="es-MX" sz="2000" dirty="0" err="1"/>
            <a:t>crearán</a:t>
          </a:r>
          <a:r>
            <a:rPr lang="es-MX" sz="2000" dirty="0"/>
            <a:t> </a:t>
          </a:r>
          <a:r>
            <a:rPr lang="es-MX" sz="2000" dirty="0" err="1"/>
            <a:t>órganos</a:t>
          </a:r>
          <a:r>
            <a:rPr lang="es-MX" sz="2000" dirty="0"/>
            <a:t> </a:t>
          </a:r>
          <a:r>
            <a:rPr lang="es-MX" sz="2000" dirty="0" err="1"/>
            <a:t>autónomos</a:t>
          </a:r>
          <a:r>
            <a:rPr lang="es-MX" sz="2000" dirty="0"/>
            <a:t> en cada Estado, con el mismo fin, un dato </a:t>
          </a:r>
          <a:r>
            <a:rPr lang="es-MX" sz="2000" dirty="0" err="1"/>
            <a:t>característico</a:t>
          </a:r>
          <a:r>
            <a:rPr lang="es-MX" sz="2000" dirty="0"/>
            <a:t>, es que el titular va a ser nombrado de una terna que enviará el Ejecutivo Federal al Senado, con dos tercios de la </a:t>
          </a:r>
          <a:r>
            <a:rPr lang="es-MX" sz="2000" dirty="0" err="1"/>
            <a:t>votación</a:t>
          </a:r>
          <a:r>
            <a:rPr lang="es-MX" sz="2000" dirty="0"/>
            <a:t>.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78" custLinFactNeighborY="-4240">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48247"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15. </a:t>
          </a:r>
          <a:r>
            <a:rPr lang="es-MX" sz="2000" b="1" dirty="0" err="1"/>
            <a:t>Elección</a:t>
          </a:r>
          <a:r>
            <a:rPr lang="es-MX" sz="2000" b="1" dirty="0"/>
            <a:t> de dirigentes </a:t>
          </a:r>
          <a:r>
            <a:rPr lang="es-MX" sz="2000" dirty="0"/>
            <a:t>sindicales por </a:t>
          </a:r>
          <a:r>
            <a:rPr lang="es-MX" sz="2000" b="1" dirty="0"/>
            <a:t>voto directo y secreto</a:t>
          </a:r>
          <a:r>
            <a:rPr lang="es-MX" sz="2000" dirty="0"/>
            <a:t>, como antigua demanda social. Lo anterior es de particular relevancia para los procedimientos de recuento de trabajadores cuando </a:t>
          </a:r>
          <a:r>
            <a:rPr lang="es-MX" sz="2000" b="1" dirty="0"/>
            <a:t>existan conflictos entre sindicatos </a:t>
          </a:r>
          <a:r>
            <a:rPr lang="es-MX" sz="2000" dirty="0"/>
            <a:t>sobre la </a:t>
          </a:r>
          <a:r>
            <a:rPr lang="es-MX" sz="2000" b="1" dirty="0" err="1"/>
            <a:t>representación</a:t>
          </a:r>
          <a:r>
            <a:rPr lang="es-MX" sz="2000" b="1" dirty="0"/>
            <a:t> de aquellos</a:t>
          </a:r>
          <a:r>
            <a:rPr lang="es-MX" sz="2000" dirty="0"/>
            <a:t>, </a:t>
          </a:r>
          <a:r>
            <a:rPr lang="es-MX" sz="2000" dirty="0" err="1"/>
            <a:t>asi</a:t>
          </a:r>
          <a:r>
            <a:rPr lang="es-MX" sz="2000" dirty="0"/>
            <a:t>́ como para la </a:t>
          </a:r>
          <a:r>
            <a:rPr lang="es-MX" sz="2000" b="1" dirty="0"/>
            <a:t>firma y registro </a:t>
          </a:r>
          <a:r>
            <a:rPr lang="es-MX" sz="2000" dirty="0"/>
            <a:t>de los </a:t>
          </a:r>
          <a:r>
            <a:rPr lang="es-MX" sz="2000" b="1" dirty="0"/>
            <a:t>contratos colectivos de trabajo</a:t>
          </a:r>
          <a:r>
            <a:rPr lang="es-MX" sz="2000" dirty="0"/>
            <a:t>.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14. </a:t>
          </a:r>
          <a:r>
            <a:rPr lang="es-MX" sz="2000" dirty="0"/>
            <a:t>Respecto de la solicitud de </a:t>
          </a:r>
          <a:r>
            <a:rPr lang="es-MX" sz="2000" b="1" dirty="0" err="1"/>
            <a:t>celebración</a:t>
          </a:r>
          <a:r>
            <a:rPr lang="es-MX" sz="2000" b="1" dirty="0"/>
            <a:t> de contratos colectivos </a:t>
          </a:r>
          <a:r>
            <a:rPr lang="es-MX" sz="2000" dirty="0"/>
            <a:t>de trabajo, así́ como, </a:t>
          </a:r>
          <a:r>
            <a:rPr lang="es-MX" sz="2000" b="1" dirty="0"/>
            <a:t>para la </a:t>
          </a:r>
          <a:r>
            <a:rPr lang="es-MX" sz="2000" b="1" dirty="0" err="1"/>
            <a:t>elección</a:t>
          </a:r>
          <a:r>
            <a:rPr lang="es-MX" sz="2000" b="1" dirty="0"/>
            <a:t> </a:t>
          </a:r>
          <a:r>
            <a:rPr lang="es-MX" sz="2000" dirty="0"/>
            <a:t>de dirigentes, establece la </a:t>
          </a:r>
          <a:r>
            <a:rPr lang="es-MX" sz="2000" dirty="0" err="1"/>
            <a:t>previsión</a:t>
          </a:r>
          <a:r>
            <a:rPr lang="es-MX" sz="2000" dirty="0"/>
            <a:t>, de que, los estatutos sindicales </a:t>
          </a:r>
          <a:r>
            <a:rPr lang="es-MX" sz="2000" dirty="0" err="1"/>
            <a:t>podrán</a:t>
          </a:r>
          <a:r>
            <a:rPr lang="es-MX" sz="2000" dirty="0"/>
            <a:t> con base en lo dispuesto en la ley, fijar modalidades procedimentales para la </a:t>
          </a:r>
          <a:r>
            <a:rPr lang="es-MX" sz="2000" dirty="0" err="1"/>
            <a:t>celebración</a:t>
          </a:r>
          <a:r>
            <a:rPr lang="es-MX" sz="2000" dirty="0"/>
            <a:t> de dichos procesos, en plena congruencia con lo que establece nuestra </a:t>
          </a:r>
          <a:r>
            <a:rPr lang="es-MX" sz="2000" dirty="0" err="1"/>
            <a:t>Constitución</a:t>
          </a:r>
          <a:r>
            <a:rPr lang="es-MX" sz="2000" dirty="0"/>
            <a:t> en el 123 con el Convenio “183” de la </a:t>
          </a:r>
          <a:r>
            <a:rPr lang="es-MX" sz="2000" dirty="0" err="1"/>
            <a:t>Organización</a:t>
          </a:r>
          <a:r>
            <a:rPr lang="es-MX" sz="2000" dirty="0"/>
            <a:t> Internacional del Trabajo, así como en las diversas resoluciones de la Suprema Corte de Justicia de la </a:t>
          </a:r>
          <a:r>
            <a:rPr lang="es-MX" sz="2000" dirty="0" err="1"/>
            <a:t>Nación</a:t>
          </a:r>
          <a:r>
            <a:rPr lang="es-MX" sz="2000" dirty="0"/>
            <a:t>.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34746" custLinFactNeighborY="23555">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0" custLinFactNeighborY="-7750">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54574"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8B23AC-6B7D-47C1-9A1E-C70548C74A2F}" type="doc">
      <dgm:prSet loTypeId="urn:microsoft.com/office/officeart/2005/8/layout/hierarchy1" loCatId="hierarchy" qsTypeId="urn:microsoft.com/office/officeart/2005/8/quickstyle/simple3" qsCatId="simple" csTypeId="urn:microsoft.com/office/officeart/2005/8/colors/accent2_5" csCatId="accent2" phldr="1"/>
      <dgm:spPr/>
      <dgm:t>
        <a:bodyPr/>
        <a:lstStyle/>
        <a:p>
          <a:endParaRPr lang="es-MX"/>
        </a:p>
      </dgm:t>
    </dgm:pt>
    <dgm:pt modelId="{0125BA42-2439-4CA6-BDE7-502067FB158F}">
      <dgm:prSet phldrT="[Texto]"/>
      <dgm:spPr/>
      <dgm:t>
        <a:bodyPr/>
        <a:lstStyle/>
        <a:p>
          <a:r>
            <a:rPr lang="es-MX" dirty="0"/>
            <a:t>Publicación constitucional</a:t>
          </a:r>
        </a:p>
      </dgm:t>
    </dgm:pt>
    <dgm:pt modelId="{BB6C1F7A-4DC6-4AF4-B91A-1CEAE263C488}" type="parTrans" cxnId="{171315CE-51FD-4076-8DBA-9DE423C6F98A}">
      <dgm:prSet/>
      <dgm:spPr/>
      <dgm:t>
        <a:bodyPr/>
        <a:lstStyle/>
        <a:p>
          <a:endParaRPr lang="es-MX"/>
        </a:p>
      </dgm:t>
    </dgm:pt>
    <dgm:pt modelId="{C250C7B6-512D-471A-816E-76765D4ACFD9}" type="sibTrans" cxnId="{171315CE-51FD-4076-8DBA-9DE423C6F98A}">
      <dgm:prSet/>
      <dgm:spPr/>
      <dgm:t>
        <a:bodyPr/>
        <a:lstStyle/>
        <a:p>
          <a:endParaRPr lang="es-MX"/>
        </a:p>
      </dgm:t>
    </dgm:pt>
    <dgm:pt modelId="{5F214D1B-10BC-4C2B-8A9C-D73CA0DF8EB5}">
      <dgm:prSet phldrT="[Texto]"/>
      <dgm:spPr/>
      <dgm:t>
        <a:bodyPr/>
        <a:lstStyle/>
        <a:p>
          <a:r>
            <a:rPr lang="es-MX" dirty="0"/>
            <a:t>Proceso legislativo YUCATÁN</a:t>
          </a:r>
        </a:p>
      </dgm:t>
    </dgm:pt>
    <dgm:pt modelId="{BC102009-2952-4273-A00C-5E8D00AFA508}" type="parTrans" cxnId="{9E3F7957-1232-43A2-8A07-3C354ABCB174}">
      <dgm:prSet/>
      <dgm:spPr/>
      <dgm:t>
        <a:bodyPr/>
        <a:lstStyle/>
        <a:p>
          <a:endParaRPr lang="es-MX"/>
        </a:p>
      </dgm:t>
    </dgm:pt>
    <dgm:pt modelId="{D750C897-3484-4D53-BB76-5CABF5E70ABD}" type="sibTrans" cxnId="{9E3F7957-1232-43A2-8A07-3C354ABCB174}">
      <dgm:prSet/>
      <dgm:spPr/>
      <dgm:t>
        <a:bodyPr/>
        <a:lstStyle/>
        <a:p>
          <a:endParaRPr lang="es-MX"/>
        </a:p>
      </dgm:t>
    </dgm:pt>
    <dgm:pt modelId="{BA1553B2-6BB6-4F14-AA07-43CFA9752F7F}">
      <dgm:prSet phldrT="[Texto]"/>
      <dgm:spPr/>
      <dgm:t>
        <a:bodyPr/>
        <a:lstStyle/>
        <a:p>
          <a:r>
            <a:rPr lang="es-MX" dirty="0"/>
            <a:t>Proceso legislativo VERACRUZ</a:t>
          </a:r>
        </a:p>
      </dgm:t>
    </dgm:pt>
    <dgm:pt modelId="{7D11DCB0-C2F6-47EA-BA0D-197DAA132FA1}" type="parTrans" cxnId="{1D2DD6C9-6FD5-421A-A7B3-1D7AC1D79B65}">
      <dgm:prSet/>
      <dgm:spPr/>
      <dgm:t>
        <a:bodyPr/>
        <a:lstStyle/>
        <a:p>
          <a:endParaRPr lang="es-MX"/>
        </a:p>
      </dgm:t>
    </dgm:pt>
    <dgm:pt modelId="{3EF083A2-0087-46F6-A66D-7E7883F4F48D}" type="sibTrans" cxnId="{1D2DD6C9-6FD5-421A-A7B3-1D7AC1D79B65}">
      <dgm:prSet/>
      <dgm:spPr/>
      <dgm:t>
        <a:bodyPr/>
        <a:lstStyle/>
        <a:p>
          <a:endParaRPr lang="es-MX"/>
        </a:p>
      </dgm:t>
    </dgm:pt>
    <dgm:pt modelId="{53D9AC51-D45D-4D29-8A39-5DE439176EF7}" type="pres">
      <dgm:prSet presAssocID="{FB8B23AC-6B7D-47C1-9A1E-C70548C74A2F}" presName="hierChild1" presStyleCnt="0">
        <dgm:presLayoutVars>
          <dgm:chPref val="1"/>
          <dgm:dir/>
          <dgm:animOne val="branch"/>
          <dgm:animLvl val="lvl"/>
          <dgm:resizeHandles/>
        </dgm:presLayoutVars>
      </dgm:prSet>
      <dgm:spPr/>
      <dgm:t>
        <a:bodyPr/>
        <a:lstStyle/>
        <a:p>
          <a:endParaRPr lang="es-MX"/>
        </a:p>
      </dgm:t>
    </dgm:pt>
    <dgm:pt modelId="{F4F06F1F-17E5-44A3-AB64-5B41C6982C44}" type="pres">
      <dgm:prSet presAssocID="{0125BA42-2439-4CA6-BDE7-502067FB158F}" presName="hierRoot1" presStyleCnt="0"/>
      <dgm:spPr/>
    </dgm:pt>
    <dgm:pt modelId="{928A893A-2F7D-4EEE-B236-4B04494A6F9A}" type="pres">
      <dgm:prSet presAssocID="{0125BA42-2439-4CA6-BDE7-502067FB158F}" presName="composite" presStyleCnt="0"/>
      <dgm:spPr/>
    </dgm:pt>
    <dgm:pt modelId="{177A63DE-54D0-4462-8DBE-112321D19429}" type="pres">
      <dgm:prSet presAssocID="{0125BA42-2439-4CA6-BDE7-502067FB158F}" presName="background" presStyleLbl="node0" presStyleIdx="0" presStyleCnt="1"/>
      <dgm:spPr/>
    </dgm:pt>
    <dgm:pt modelId="{6D234C0B-13A4-4015-98E2-7447A2990151}" type="pres">
      <dgm:prSet presAssocID="{0125BA42-2439-4CA6-BDE7-502067FB158F}" presName="text" presStyleLbl="fgAcc0" presStyleIdx="0" presStyleCnt="1">
        <dgm:presLayoutVars>
          <dgm:chPref val="3"/>
        </dgm:presLayoutVars>
      </dgm:prSet>
      <dgm:spPr/>
      <dgm:t>
        <a:bodyPr/>
        <a:lstStyle/>
        <a:p>
          <a:endParaRPr lang="es-MX"/>
        </a:p>
      </dgm:t>
    </dgm:pt>
    <dgm:pt modelId="{74EC79FB-41C0-458B-B1CF-27447ADCE5F2}" type="pres">
      <dgm:prSet presAssocID="{0125BA42-2439-4CA6-BDE7-502067FB158F}" presName="hierChild2" presStyleCnt="0"/>
      <dgm:spPr/>
    </dgm:pt>
    <dgm:pt modelId="{3BB50299-CE76-4E82-8C59-10AA4BBC6E19}" type="pres">
      <dgm:prSet presAssocID="{BC102009-2952-4273-A00C-5E8D00AFA508}" presName="Name10" presStyleLbl="parChTrans1D2" presStyleIdx="0" presStyleCnt="2"/>
      <dgm:spPr/>
      <dgm:t>
        <a:bodyPr/>
        <a:lstStyle/>
        <a:p>
          <a:endParaRPr lang="es-MX"/>
        </a:p>
      </dgm:t>
    </dgm:pt>
    <dgm:pt modelId="{9AA30C43-B651-4150-95D9-51ED31870EC7}" type="pres">
      <dgm:prSet presAssocID="{5F214D1B-10BC-4C2B-8A9C-D73CA0DF8EB5}" presName="hierRoot2" presStyleCnt="0"/>
      <dgm:spPr/>
    </dgm:pt>
    <dgm:pt modelId="{E4E89765-97DB-4798-92CD-EBA6A7E43B86}" type="pres">
      <dgm:prSet presAssocID="{5F214D1B-10BC-4C2B-8A9C-D73CA0DF8EB5}" presName="composite2" presStyleCnt="0"/>
      <dgm:spPr/>
    </dgm:pt>
    <dgm:pt modelId="{0B2452BA-AD89-4520-B169-6E4B90D9B180}" type="pres">
      <dgm:prSet presAssocID="{5F214D1B-10BC-4C2B-8A9C-D73CA0DF8EB5}" presName="background2" presStyleLbl="node2" presStyleIdx="0" presStyleCnt="2"/>
      <dgm:spPr/>
    </dgm:pt>
    <dgm:pt modelId="{64BCFE52-F5B3-4071-BB68-4168B5009B61}" type="pres">
      <dgm:prSet presAssocID="{5F214D1B-10BC-4C2B-8A9C-D73CA0DF8EB5}" presName="text2" presStyleLbl="fgAcc2" presStyleIdx="0" presStyleCnt="2">
        <dgm:presLayoutVars>
          <dgm:chPref val="3"/>
        </dgm:presLayoutVars>
      </dgm:prSet>
      <dgm:spPr/>
      <dgm:t>
        <a:bodyPr/>
        <a:lstStyle/>
        <a:p>
          <a:endParaRPr lang="es-MX"/>
        </a:p>
      </dgm:t>
    </dgm:pt>
    <dgm:pt modelId="{6C355018-F7DE-44C8-9A2C-F63DAC71DA61}" type="pres">
      <dgm:prSet presAssocID="{5F214D1B-10BC-4C2B-8A9C-D73CA0DF8EB5}" presName="hierChild3" presStyleCnt="0"/>
      <dgm:spPr/>
    </dgm:pt>
    <dgm:pt modelId="{20665BE6-30EE-44A3-930B-1626455A2A0F}" type="pres">
      <dgm:prSet presAssocID="{7D11DCB0-C2F6-47EA-BA0D-197DAA132FA1}" presName="Name10" presStyleLbl="parChTrans1D2" presStyleIdx="1" presStyleCnt="2"/>
      <dgm:spPr/>
      <dgm:t>
        <a:bodyPr/>
        <a:lstStyle/>
        <a:p>
          <a:endParaRPr lang="es-MX"/>
        </a:p>
      </dgm:t>
    </dgm:pt>
    <dgm:pt modelId="{956EF813-285E-4BFC-8B08-A8F4A9D318A3}" type="pres">
      <dgm:prSet presAssocID="{BA1553B2-6BB6-4F14-AA07-43CFA9752F7F}" presName="hierRoot2" presStyleCnt="0"/>
      <dgm:spPr/>
    </dgm:pt>
    <dgm:pt modelId="{88E31416-E8DA-435C-A78B-2F62D862E47D}" type="pres">
      <dgm:prSet presAssocID="{BA1553B2-6BB6-4F14-AA07-43CFA9752F7F}" presName="composite2" presStyleCnt="0"/>
      <dgm:spPr/>
    </dgm:pt>
    <dgm:pt modelId="{445BEFC9-5A9C-4F2C-AFAC-1836EC9BC76A}" type="pres">
      <dgm:prSet presAssocID="{BA1553B2-6BB6-4F14-AA07-43CFA9752F7F}" presName="background2" presStyleLbl="node2" presStyleIdx="1" presStyleCnt="2"/>
      <dgm:spPr/>
    </dgm:pt>
    <dgm:pt modelId="{845F752D-4A30-469C-911C-6B92322596E4}" type="pres">
      <dgm:prSet presAssocID="{BA1553B2-6BB6-4F14-AA07-43CFA9752F7F}" presName="text2" presStyleLbl="fgAcc2" presStyleIdx="1" presStyleCnt="2">
        <dgm:presLayoutVars>
          <dgm:chPref val="3"/>
        </dgm:presLayoutVars>
      </dgm:prSet>
      <dgm:spPr/>
      <dgm:t>
        <a:bodyPr/>
        <a:lstStyle/>
        <a:p>
          <a:endParaRPr lang="es-MX"/>
        </a:p>
      </dgm:t>
    </dgm:pt>
    <dgm:pt modelId="{1F3D7E6A-59EC-4346-9A0F-9A60B0BCB07C}" type="pres">
      <dgm:prSet presAssocID="{BA1553B2-6BB6-4F14-AA07-43CFA9752F7F}" presName="hierChild3" presStyleCnt="0"/>
      <dgm:spPr/>
    </dgm:pt>
  </dgm:ptLst>
  <dgm:cxnLst>
    <dgm:cxn modelId="{A89AF009-EAA9-4180-B990-C51D2C026D2F}" type="presOf" srcId="{5F214D1B-10BC-4C2B-8A9C-D73CA0DF8EB5}" destId="{64BCFE52-F5B3-4071-BB68-4168B5009B61}" srcOrd="0" destOrd="0" presId="urn:microsoft.com/office/officeart/2005/8/layout/hierarchy1"/>
    <dgm:cxn modelId="{6095ABE0-9F72-4566-AB8D-D6B5913FC7CF}" type="presOf" srcId="{FB8B23AC-6B7D-47C1-9A1E-C70548C74A2F}" destId="{53D9AC51-D45D-4D29-8A39-5DE439176EF7}" srcOrd="0" destOrd="0" presId="urn:microsoft.com/office/officeart/2005/8/layout/hierarchy1"/>
    <dgm:cxn modelId="{171315CE-51FD-4076-8DBA-9DE423C6F98A}" srcId="{FB8B23AC-6B7D-47C1-9A1E-C70548C74A2F}" destId="{0125BA42-2439-4CA6-BDE7-502067FB158F}" srcOrd="0" destOrd="0" parTransId="{BB6C1F7A-4DC6-4AF4-B91A-1CEAE263C488}" sibTransId="{C250C7B6-512D-471A-816E-76765D4ACFD9}"/>
    <dgm:cxn modelId="{1D2DD6C9-6FD5-421A-A7B3-1D7AC1D79B65}" srcId="{0125BA42-2439-4CA6-BDE7-502067FB158F}" destId="{BA1553B2-6BB6-4F14-AA07-43CFA9752F7F}" srcOrd="1" destOrd="0" parTransId="{7D11DCB0-C2F6-47EA-BA0D-197DAA132FA1}" sibTransId="{3EF083A2-0087-46F6-A66D-7E7883F4F48D}"/>
    <dgm:cxn modelId="{D2BD5DF1-ACE7-4115-87DD-946BDFDDBB14}" type="presOf" srcId="{BC102009-2952-4273-A00C-5E8D00AFA508}" destId="{3BB50299-CE76-4E82-8C59-10AA4BBC6E19}" srcOrd="0" destOrd="0" presId="urn:microsoft.com/office/officeart/2005/8/layout/hierarchy1"/>
    <dgm:cxn modelId="{517EA651-72C4-4371-A2F8-C90916097B6E}" type="presOf" srcId="{0125BA42-2439-4CA6-BDE7-502067FB158F}" destId="{6D234C0B-13A4-4015-98E2-7447A2990151}" srcOrd="0" destOrd="0" presId="urn:microsoft.com/office/officeart/2005/8/layout/hierarchy1"/>
    <dgm:cxn modelId="{17145F72-E55D-415A-9805-5C37A8CB7DBD}" type="presOf" srcId="{BA1553B2-6BB6-4F14-AA07-43CFA9752F7F}" destId="{845F752D-4A30-469C-911C-6B92322596E4}" srcOrd="0" destOrd="0" presId="urn:microsoft.com/office/officeart/2005/8/layout/hierarchy1"/>
    <dgm:cxn modelId="{E4A01692-C221-40A2-9030-8CB721B10B85}" type="presOf" srcId="{7D11DCB0-C2F6-47EA-BA0D-197DAA132FA1}" destId="{20665BE6-30EE-44A3-930B-1626455A2A0F}" srcOrd="0" destOrd="0" presId="urn:microsoft.com/office/officeart/2005/8/layout/hierarchy1"/>
    <dgm:cxn modelId="{9E3F7957-1232-43A2-8A07-3C354ABCB174}" srcId="{0125BA42-2439-4CA6-BDE7-502067FB158F}" destId="{5F214D1B-10BC-4C2B-8A9C-D73CA0DF8EB5}" srcOrd="0" destOrd="0" parTransId="{BC102009-2952-4273-A00C-5E8D00AFA508}" sibTransId="{D750C897-3484-4D53-BB76-5CABF5E70ABD}"/>
    <dgm:cxn modelId="{A12651BE-B056-4C8B-91EA-3B252676ADEE}" type="presParOf" srcId="{53D9AC51-D45D-4D29-8A39-5DE439176EF7}" destId="{F4F06F1F-17E5-44A3-AB64-5B41C6982C44}" srcOrd="0" destOrd="0" presId="urn:microsoft.com/office/officeart/2005/8/layout/hierarchy1"/>
    <dgm:cxn modelId="{25C00D0E-21ED-4424-A4DD-64FB365F20A8}" type="presParOf" srcId="{F4F06F1F-17E5-44A3-AB64-5B41C6982C44}" destId="{928A893A-2F7D-4EEE-B236-4B04494A6F9A}" srcOrd="0" destOrd="0" presId="urn:microsoft.com/office/officeart/2005/8/layout/hierarchy1"/>
    <dgm:cxn modelId="{E220C86D-8AAA-4E12-8AE6-DE3873C81CBF}" type="presParOf" srcId="{928A893A-2F7D-4EEE-B236-4B04494A6F9A}" destId="{177A63DE-54D0-4462-8DBE-112321D19429}" srcOrd="0" destOrd="0" presId="urn:microsoft.com/office/officeart/2005/8/layout/hierarchy1"/>
    <dgm:cxn modelId="{6B083605-1A29-4A31-8C5A-93C7EAD065BC}" type="presParOf" srcId="{928A893A-2F7D-4EEE-B236-4B04494A6F9A}" destId="{6D234C0B-13A4-4015-98E2-7447A2990151}" srcOrd="1" destOrd="0" presId="urn:microsoft.com/office/officeart/2005/8/layout/hierarchy1"/>
    <dgm:cxn modelId="{46A67B68-34AD-48B4-816A-C3ECE36176B9}" type="presParOf" srcId="{F4F06F1F-17E5-44A3-AB64-5B41C6982C44}" destId="{74EC79FB-41C0-458B-B1CF-27447ADCE5F2}" srcOrd="1" destOrd="0" presId="urn:microsoft.com/office/officeart/2005/8/layout/hierarchy1"/>
    <dgm:cxn modelId="{50002DB1-4DB4-4C86-985C-15D9DBC9243E}" type="presParOf" srcId="{74EC79FB-41C0-458B-B1CF-27447ADCE5F2}" destId="{3BB50299-CE76-4E82-8C59-10AA4BBC6E19}" srcOrd="0" destOrd="0" presId="urn:microsoft.com/office/officeart/2005/8/layout/hierarchy1"/>
    <dgm:cxn modelId="{A15757D5-D52C-41E2-A90F-22A999002CD8}" type="presParOf" srcId="{74EC79FB-41C0-458B-B1CF-27447ADCE5F2}" destId="{9AA30C43-B651-4150-95D9-51ED31870EC7}" srcOrd="1" destOrd="0" presId="urn:microsoft.com/office/officeart/2005/8/layout/hierarchy1"/>
    <dgm:cxn modelId="{534D989B-9D72-4E7E-9BAB-88686EB750FE}" type="presParOf" srcId="{9AA30C43-B651-4150-95D9-51ED31870EC7}" destId="{E4E89765-97DB-4798-92CD-EBA6A7E43B86}" srcOrd="0" destOrd="0" presId="urn:microsoft.com/office/officeart/2005/8/layout/hierarchy1"/>
    <dgm:cxn modelId="{5EAD265A-530D-496D-BD6F-D5007F7846AF}" type="presParOf" srcId="{E4E89765-97DB-4798-92CD-EBA6A7E43B86}" destId="{0B2452BA-AD89-4520-B169-6E4B90D9B180}" srcOrd="0" destOrd="0" presId="urn:microsoft.com/office/officeart/2005/8/layout/hierarchy1"/>
    <dgm:cxn modelId="{97F9373B-FC5A-41F2-90B0-755F621612BC}" type="presParOf" srcId="{E4E89765-97DB-4798-92CD-EBA6A7E43B86}" destId="{64BCFE52-F5B3-4071-BB68-4168B5009B61}" srcOrd="1" destOrd="0" presId="urn:microsoft.com/office/officeart/2005/8/layout/hierarchy1"/>
    <dgm:cxn modelId="{05199B19-0535-4BD2-A695-B025E86696B5}" type="presParOf" srcId="{9AA30C43-B651-4150-95D9-51ED31870EC7}" destId="{6C355018-F7DE-44C8-9A2C-F63DAC71DA61}" srcOrd="1" destOrd="0" presId="urn:microsoft.com/office/officeart/2005/8/layout/hierarchy1"/>
    <dgm:cxn modelId="{7BAC3F68-6E4C-437D-B337-BA68387D4606}" type="presParOf" srcId="{74EC79FB-41C0-458B-B1CF-27447ADCE5F2}" destId="{20665BE6-30EE-44A3-930B-1626455A2A0F}" srcOrd="2" destOrd="0" presId="urn:microsoft.com/office/officeart/2005/8/layout/hierarchy1"/>
    <dgm:cxn modelId="{393E2261-E9AD-41D0-814D-CC61470E7613}" type="presParOf" srcId="{74EC79FB-41C0-458B-B1CF-27447ADCE5F2}" destId="{956EF813-285E-4BFC-8B08-A8F4A9D318A3}" srcOrd="3" destOrd="0" presId="urn:microsoft.com/office/officeart/2005/8/layout/hierarchy1"/>
    <dgm:cxn modelId="{0C0CEDBA-F52C-44C1-8356-2FE8874F4BC7}" type="presParOf" srcId="{956EF813-285E-4BFC-8B08-A8F4A9D318A3}" destId="{88E31416-E8DA-435C-A78B-2F62D862E47D}" srcOrd="0" destOrd="0" presId="urn:microsoft.com/office/officeart/2005/8/layout/hierarchy1"/>
    <dgm:cxn modelId="{9E601EE8-2467-472D-9735-7E799C418AA3}" type="presParOf" srcId="{88E31416-E8DA-435C-A78B-2F62D862E47D}" destId="{445BEFC9-5A9C-4F2C-AFAC-1836EC9BC76A}" srcOrd="0" destOrd="0" presId="urn:microsoft.com/office/officeart/2005/8/layout/hierarchy1"/>
    <dgm:cxn modelId="{B6D2444B-4133-4632-9504-3A8F28A43679}" type="presParOf" srcId="{88E31416-E8DA-435C-A78B-2F62D862E47D}" destId="{845F752D-4A30-469C-911C-6B92322596E4}" srcOrd="1" destOrd="0" presId="urn:microsoft.com/office/officeart/2005/8/layout/hierarchy1"/>
    <dgm:cxn modelId="{83E0F413-14D6-42CE-AD26-BFC51152D08C}" type="presParOf" srcId="{956EF813-285E-4BFC-8B08-A8F4A9D318A3}" destId="{1F3D7E6A-59EC-4346-9A0F-9A60B0BCB07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17. La </a:t>
          </a:r>
          <a:r>
            <a:rPr lang="es-MX" sz="2000" b="1" dirty="0" err="1"/>
            <a:t>corrupción</a:t>
          </a:r>
          <a:r>
            <a:rPr lang="es-MX" sz="2000" b="1" dirty="0"/>
            <a:t> que impera en la justicia del trabajo</a:t>
          </a:r>
          <a:r>
            <a:rPr lang="es-MX" sz="2000" dirty="0"/>
            <a:t>, en el rezago de los asuntos, contrario, al sentido originario de la </a:t>
          </a:r>
          <a:r>
            <a:rPr lang="es-MX" sz="2000" dirty="0" err="1"/>
            <a:t>Constitución</a:t>
          </a:r>
          <a:r>
            <a:rPr lang="es-MX" sz="2000" dirty="0"/>
            <a:t> y las leyes laborales, que </a:t>
          </a:r>
          <a:r>
            <a:rPr lang="es-MX" sz="2000" dirty="0" err="1"/>
            <a:t>pretendían</a:t>
          </a:r>
          <a:r>
            <a:rPr lang="es-MX" sz="2000" dirty="0"/>
            <a:t> que hubiera una justicia pronta y expedita, incluso a diferencia de muchas otras materias de derecho; sin embargo, en la </a:t>
          </a:r>
          <a:r>
            <a:rPr lang="es-MX" sz="2000" dirty="0" err="1"/>
            <a:t>práctica</a:t>
          </a:r>
          <a:r>
            <a:rPr lang="es-MX" sz="2000" dirty="0"/>
            <a:t> los juicios laborales son </a:t>
          </a:r>
          <a:r>
            <a:rPr lang="es-MX" sz="2000" dirty="0" err="1"/>
            <a:t>larguísimos</a:t>
          </a:r>
          <a:r>
            <a:rPr lang="es-MX" sz="2000" dirty="0"/>
            <a:t> y onerosos, tanto para los trabajadores, como, para los </a:t>
          </a:r>
          <a:r>
            <a:rPr lang="es-MX" sz="2000" dirty="0" err="1"/>
            <a:t>pequeños</a:t>
          </a:r>
          <a:r>
            <a:rPr lang="es-MX" sz="2000" dirty="0"/>
            <a:t> y medianos empresarios.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16. La justicia laboral se ha quedado rezagada </a:t>
          </a:r>
          <a:r>
            <a:rPr lang="es-MX" sz="2000" dirty="0"/>
            <a:t>y prueba de ello es </a:t>
          </a:r>
          <a:r>
            <a:rPr lang="es-MX" sz="2000" b="1" dirty="0"/>
            <a:t>el tiempo que dura un juicio para sustanciarse</a:t>
          </a:r>
          <a:r>
            <a:rPr lang="es-MX" sz="2000" b="0" dirty="0"/>
            <a:t>,</a:t>
          </a:r>
          <a:r>
            <a:rPr lang="es-MX" sz="2000" b="1" dirty="0"/>
            <a:t> es demasiado lento</a:t>
          </a:r>
          <a:r>
            <a:rPr lang="es-MX" sz="2000" dirty="0"/>
            <a:t>. Las cargas de trabajo que sufren las juntas de </a:t>
          </a:r>
          <a:r>
            <a:rPr lang="es-MX" sz="2000" dirty="0" err="1"/>
            <a:t>conciliación</a:t>
          </a:r>
          <a:r>
            <a:rPr lang="es-MX" sz="2000" dirty="0"/>
            <a:t> y arbitraje, tanto en el </a:t>
          </a:r>
          <a:r>
            <a:rPr lang="es-MX" sz="2000" dirty="0" err="1"/>
            <a:t>ámbito</a:t>
          </a:r>
          <a:r>
            <a:rPr lang="es-MX" sz="2000" dirty="0"/>
            <a:t> local como federal, conlleva a la </a:t>
          </a:r>
          <a:r>
            <a:rPr lang="es-MX" sz="2000" dirty="0" err="1"/>
            <a:t>acumulación</a:t>
          </a:r>
          <a:r>
            <a:rPr lang="es-MX" sz="2000" dirty="0"/>
            <a:t> de expedientes en los tribunales colegiados.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custLinFactNeighborX="-232" custLinFactNeighborY="-10433">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0" custLinFactNeighborY="-16103">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41917" custLinFactNeighborX="517" custLinFactNeighborY="11295">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19. El sistema de justicia laboral que hoy existe en </a:t>
          </a:r>
          <a:r>
            <a:rPr lang="es-MX" sz="2000" b="1" dirty="0" err="1"/>
            <a:t>México</a:t>
          </a:r>
          <a:r>
            <a:rPr lang="es-MX" sz="2000" b="1" dirty="0"/>
            <a:t>, ha sido abolido en todos los </a:t>
          </a:r>
          <a:r>
            <a:rPr lang="es-MX" sz="2000" b="1" dirty="0" err="1"/>
            <a:t>países</a:t>
          </a:r>
          <a:r>
            <a:rPr lang="es-MX" sz="2000" b="1" dirty="0"/>
            <a:t> que alguna vez lo adoptaron y que hoy </a:t>
          </a:r>
          <a:r>
            <a:rPr lang="es-MX" sz="2000" b="1" dirty="0" err="1"/>
            <a:t>sólo</a:t>
          </a:r>
          <a:r>
            <a:rPr lang="es-MX" sz="2000" b="1" dirty="0"/>
            <a:t> existe en </a:t>
          </a:r>
          <a:r>
            <a:rPr lang="es-MX" sz="2000" b="1" dirty="0" err="1"/>
            <a:t>México</a:t>
          </a:r>
          <a:r>
            <a:rPr lang="es-MX" sz="2000" b="1" dirty="0"/>
            <a:t>.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18. </a:t>
          </a:r>
          <a:r>
            <a:rPr lang="es-MX" sz="2000" dirty="0"/>
            <a:t>El principal reto, es transformar nuestras normas legales manteniendo el </a:t>
          </a:r>
          <a:r>
            <a:rPr lang="es-MX" sz="2000" dirty="0" err="1"/>
            <a:t>carácter</a:t>
          </a:r>
          <a:r>
            <a:rPr lang="es-MX" sz="2000" dirty="0"/>
            <a:t> protector del derecho del trabajo y a la vez impulsar un modelo de desarrollo que atienda a las necesidades de la gente.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78" custLinFactNeighborY="-4240">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51568"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1800" b="1" dirty="0"/>
            <a:t>21. </a:t>
          </a:r>
          <a:r>
            <a:rPr lang="es-MX" sz="1800" dirty="0"/>
            <a:t>Esta reforma en materia de justicia laboral, plantea que a la luz de la </a:t>
          </a:r>
          <a:r>
            <a:rPr lang="es-MX" sz="1800" dirty="0" err="1"/>
            <a:t>evolución</a:t>
          </a:r>
          <a:r>
            <a:rPr lang="es-MX" sz="1800" dirty="0"/>
            <a:t> de nuestro sistema de </a:t>
          </a:r>
          <a:r>
            <a:rPr lang="es-MX" sz="1800" dirty="0" err="1"/>
            <a:t>impartición</a:t>
          </a:r>
          <a:r>
            <a:rPr lang="es-MX" sz="1800" dirty="0"/>
            <a:t> de justicia y la </a:t>
          </a:r>
          <a:r>
            <a:rPr lang="es-MX" sz="1800" dirty="0" err="1"/>
            <a:t>transformación</a:t>
          </a:r>
          <a:r>
            <a:rPr lang="es-MX" sz="1800" dirty="0"/>
            <a:t> de estructura </a:t>
          </a:r>
          <a:r>
            <a:rPr lang="es-MX" sz="1800" dirty="0" err="1"/>
            <a:t>económica</a:t>
          </a:r>
          <a:r>
            <a:rPr lang="es-MX" sz="1800" dirty="0"/>
            <a:t> nacional e internacional, es momento de preservar el </a:t>
          </a:r>
          <a:r>
            <a:rPr lang="es-MX" sz="1800" dirty="0" err="1"/>
            <a:t>propósito</a:t>
          </a:r>
          <a:r>
            <a:rPr lang="es-MX" sz="1800" dirty="0"/>
            <a:t> de garantizar bajo cualquier circunstancia el acceso de los trabajadores en lo individual y en lo colectivo, a la justicia con base en los derechos indeclinables que les confiere la Ley Suprema.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1800" b="1" dirty="0"/>
            <a:t>20. </a:t>
          </a:r>
          <a:r>
            <a:rPr lang="es-MX" sz="1800" dirty="0"/>
            <a:t>El contenido de esta reforma </a:t>
          </a:r>
          <a:r>
            <a:rPr lang="es-MX" sz="1800" b="1" dirty="0"/>
            <a:t>reglamenta la </a:t>
          </a:r>
          <a:r>
            <a:rPr lang="es-MX" sz="1800" b="1" dirty="0" err="1"/>
            <a:t>contratación</a:t>
          </a:r>
          <a:r>
            <a:rPr lang="es-MX" sz="1800" b="1" dirty="0"/>
            <a:t> colectiva que incluye la consulta a los trabajadores, esto es un gran avance, pues establece el voto personal, libre y secreto para elegir al sindicato que los va a representar o que negociará el contrato colectivo</a:t>
          </a:r>
          <a:r>
            <a:rPr lang="es-MX" sz="1800" dirty="0"/>
            <a:t>, demanda </a:t>
          </a:r>
          <a:r>
            <a:rPr lang="es-MX" sz="1800" dirty="0" err="1"/>
            <a:t>histórica</a:t>
          </a:r>
          <a:r>
            <a:rPr lang="es-MX" sz="1800" dirty="0"/>
            <a:t> de los sindicatos </a:t>
          </a:r>
          <a:r>
            <a:rPr lang="es-MX" sz="1800" dirty="0" err="1"/>
            <a:t>autónomos</a:t>
          </a:r>
          <a:r>
            <a:rPr lang="es-MX" sz="1800" dirty="0"/>
            <a:t> que </a:t>
          </a:r>
          <a:r>
            <a:rPr lang="es-MX" sz="1800" dirty="0" err="1"/>
            <a:t>promovera</a:t>
          </a:r>
          <a:r>
            <a:rPr lang="es-MX" sz="1800" dirty="0"/>
            <a:t>́ la tan deseada democracia sindical. El cambio tiene varios puntos positivos, entre ellos se encuentra que realmente exista </a:t>
          </a:r>
          <a:r>
            <a:rPr lang="es-MX" sz="1800" dirty="0" err="1"/>
            <a:t>conciliación</a:t>
          </a:r>
          <a:r>
            <a:rPr lang="es-MX" sz="1800" dirty="0"/>
            <a:t> antes del juicio y con eso lograr que ambas partes, resulten beneficiadas, obteniendo mejores resultados en la sentencia, rapidez en cada demanda y para el propio tribunal laboral menos carga de trabajo.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custLinFactNeighborX="-127" custLinFactNeighborY="-6122">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39" custLinFactNeighborY="-16296">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49511"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23. </a:t>
          </a:r>
          <a:r>
            <a:rPr lang="es-MX" sz="2000" dirty="0"/>
            <a:t>y con ello recuperar la confianza de todos aquellos que desean realizar </a:t>
          </a:r>
          <a:r>
            <a:rPr lang="es-MX" sz="2000" dirty="0" err="1"/>
            <a:t>algún</a:t>
          </a:r>
          <a:r>
            <a:rPr lang="es-MX" sz="2000" dirty="0"/>
            <a:t> </a:t>
          </a:r>
          <a:r>
            <a:rPr lang="es-MX" sz="2000" dirty="0" err="1"/>
            <a:t>trámite</a:t>
          </a:r>
          <a:r>
            <a:rPr lang="es-MX" sz="2000" dirty="0"/>
            <a:t> ante dicho </a:t>
          </a:r>
          <a:r>
            <a:rPr lang="es-MX" sz="2000" dirty="0" err="1"/>
            <a:t>órgano</a:t>
          </a:r>
          <a:r>
            <a:rPr lang="es-MX" sz="2000" dirty="0"/>
            <a:t>, que lamentablemente actualmente se encuentra saturado de </a:t>
          </a:r>
          <a:r>
            <a:rPr lang="es-MX" sz="2000" dirty="0" err="1"/>
            <a:t>corrupción</a:t>
          </a:r>
          <a:r>
            <a:rPr lang="es-MX" sz="2000" dirty="0"/>
            <a:t> y lentitud. En sentido contrario a la justicia </a:t>
          </a:r>
          <a:r>
            <a:rPr lang="es-MX" sz="2000" dirty="0" err="1"/>
            <a:t>tardía</a:t>
          </a:r>
          <a:r>
            <a:rPr lang="es-MX" sz="2000" dirty="0"/>
            <a:t>, busca promover una justicia laboral expedita, cercana, objetiva, imparcial y eficiente. Para nadie es ajeno que la </a:t>
          </a:r>
          <a:r>
            <a:rPr lang="es-MX" sz="2000" b="1" dirty="0"/>
            <a:t>justicia laboral que funciona actualmente es obsoleta por </a:t>
          </a:r>
          <a:r>
            <a:rPr lang="es-MX" sz="2000" b="1" dirty="0" err="1"/>
            <a:t>tardía</a:t>
          </a:r>
          <a:r>
            <a:rPr lang="es-MX" sz="2000" b="1" dirty="0"/>
            <a:t>, compleja por irreal e ineficaz por desigual</a:t>
          </a:r>
          <a:r>
            <a:rPr lang="es-MX" sz="2000" dirty="0"/>
            <a:t>.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22. </a:t>
          </a:r>
          <a:r>
            <a:rPr lang="es-MX" sz="2000" dirty="0"/>
            <a:t>Ahora bien, esta reforma constitucional es una gran oportunidad, para detonar un </a:t>
          </a:r>
          <a:r>
            <a:rPr lang="es-MX" sz="2000" dirty="0" err="1"/>
            <a:t>sólido</a:t>
          </a:r>
          <a:r>
            <a:rPr lang="es-MX" sz="2000" dirty="0"/>
            <a:t> consenso que trascienda hacia el desarrollo de las reformas a las leyes secundarias necesarias, que le den vida </a:t>
          </a:r>
          <a:r>
            <a:rPr lang="es-MX" sz="2000" dirty="0" err="1"/>
            <a:t>jurídica</a:t>
          </a:r>
          <a:r>
            <a:rPr lang="es-MX" sz="2000" dirty="0"/>
            <a:t>. Si esto no sucede, se </a:t>
          </a:r>
          <a:r>
            <a:rPr lang="es-MX" sz="2000" dirty="0" err="1"/>
            <a:t>estara</a:t>
          </a:r>
          <a:r>
            <a:rPr lang="es-MX" sz="2000" dirty="0"/>
            <a:t>́ actuando con una gran irresponsabilidad y se </a:t>
          </a:r>
          <a:r>
            <a:rPr lang="es-MX" sz="2000" dirty="0" err="1"/>
            <a:t>perdera</a:t>
          </a:r>
          <a:r>
            <a:rPr lang="es-MX" sz="2000" dirty="0"/>
            <a:t>́ este impulso inicial.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78" custLinFactNeighborY="-4240">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60593"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25. Es para que no acusen a nuestro </a:t>
          </a:r>
          <a:r>
            <a:rPr lang="es-MX" sz="2000" b="1" dirty="0" err="1"/>
            <a:t>país</a:t>
          </a:r>
          <a:r>
            <a:rPr lang="es-MX" sz="2000" b="1" dirty="0"/>
            <a:t> de dumping </a:t>
          </a:r>
          <a:r>
            <a:rPr lang="es-MX" sz="2000" dirty="0"/>
            <a:t>laboral, porque se tiene que hacer </a:t>
          </a:r>
          <a:r>
            <a:rPr lang="es-MX" sz="2000" dirty="0" err="1"/>
            <a:t>énfasis</a:t>
          </a:r>
          <a:r>
            <a:rPr lang="es-MX" sz="2000" dirty="0"/>
            <a:t> en que los </a:t>
          </a:r>
          <a:r>
            <a:rPr lang="es-MX" sz="2000" b="1" dirty="0" err="1"/>
            <a:t>países</a:t>
          </a:r>
          <a:r>
            <a:rPr lang="es-MX" sz="2000" b="1" dirty="0"/>
            <a:t> miembros del TPP no deben utilizar las normas del trabajo con fines proteccionistas para los empresarios</a:t>
          </a:r>
          <a:r>
            <a:rPr lang="es-MX" sz="2000" dirty="0"/>
            <a:t>. No es la justicia laboral entonces, es el TPP.</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24. La </a:t>
          </a:r>
          <a:r>
            <a:rPr lang="es-MX" sz="2000" b="1" dirty="0" err="1"/>
            <a:t>razón</a:t>
          </a:r>
          <a:r>
            <a:rPr lang="es-MX" sz="2000" b="1" dirty="0"/>
            <a:t> se encuentra en el </a:t>
          </a:r>
          <a:r>
            <a:rPr lang="es-MX" sz="2000" b="1" dirty="0" err="1"/>
            <a:t>capítulo</a:t>
          </a:r>
          <a:r>
            <a:rPr lang="es-MX" sz="2000" b="1" dirty="0"/>
            <a:t> 19</a:t>
          </a:r>
          <a:r>
            <a:rPr lang="es-MX" sz="2000" dirty="0"/>
            <a:t>, o sea, el </a:t>
          </a:r>
          <a:r>
            <a:rPr lang="es-MX" sz="2000" dirty="0" err="1"/>
            <a:t>capítulo</a:t>
          </a:r>
          <a:r>
            <a:rPr lang="es-MX" sz="2000" dirty="0"/>
            <a:t> de lo laboral del Tratado de </a:t>
          </a:r>
          <a:r>
            <a:rPr lang="es-MX" sz="2000" dirty="0" err="1"/>
            <a:t>Asociación</a:t>
          </a:r>
          <a:r>
            <a:rPr lang="es-MX" sz="2000" dirty="0"/>
            <a:t> </a:t>
          </a:r>
          <a:r>
            <a:rPr lang="es-MX" sz="2000" b="1" dirty="0" err="1"/>
            <a:t>Transpacífico</a:t>
          </a:r>
          <a:r>
            <a:rPr lang="es-MX" sz="2000" b="1" dirty="0"/>
            <a:t> o TPP, </a:t>
          </a:r>
          <a:r>
            <a:rPr lang="es-MX" sz="2000" b="1" dirty="0" err="1"/>
            <a:t>específicamente</a:t>
          </a:r>
          <a:r>
            <a:rPr lang="es-MX" sz="2000" b="1" dirty="0"/>
            <a:t> en sus </a:t>
          </a:r>
          <a:r>
            <a:rPr lang="es-MX" sz="2000" b="1" dirty="0" err="1"/>
            <a:t>artículos</a:t>
          </a:r>
          <a:r>
            <a:rPr lang="es-MX" sz="2000" b="1" dirty="0"/>
            <a:t> 19.2 y 19.3.3 Esa es la </a:t>
          </a:r>
          <a:r>
            <a:rPr lang="es-MX" sz="2000" b="1" dirty="0" err="1"/>
            <a:t>razón</a:t>
          </a:r>
          <a:r>
            <a:rPr lang="es-MX" sz="2000" b="1" dirty="0"/>
            <a:t> por la que se está votando este dictamen</a:t>
          </a:r>
          <a:r>
            <a:rPr lang="es-MX" sz="2000" dirty="0"/>
            <a:t>, esa es la </a:t>
          </a:r>
          <a:r>
            <a:rPr lang="es-MX" sz="2000" dirty="0" err="1"/>
            <a:t>razón</a:t>
          </a:r>
          <a:r>
            <a:rPr lang="es-MX" sz="2000" dirty="0"/>
            <a:t> por la que se está aprobando esta iniciativa, porque son requisitos establecidos para la firma y formar parte del TPP.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423" custLinFactNeighborY="-19279">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60593"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27. </a:t>
          </a:r>
          <a:r>
            <a:rPr lang="es-MX" sz="2000" dirty="0"/>
            <a:t>Con esta reforma, estamos en la posibilidad de acercarnos a los </a:t>
          </a:r>
          <a:r>
            <a:rPr lang="es-MX" sz="2000" dirty="0" err="1"/>
            <a:t>estándares</a:t>
          </a:r>
          <a:r>
            <a:rPr lang="es-MX" sz="2000" dirty="0"/>
            <a:t> internacionales en materia de justicia laboral, </a:t>
          </a:r>
          <a:r>
            <a:rPr lang="es-MX" sz="2000" dirty="0" err="1"/>
            <a:t>según</a:t>
          </a:r>
          <a:r>
            <a:rPr lang="es-MX" sz="2000" dirty="0"/>
            <a:t> lo establece, la </a:t>
          </a:r>
          <a:r>
            <a:rPr lang="es-MX" sz="2000" dirty="0" err="1"/>
            <a:t>Organización</a:t>
          </a:r>
          <a:r>
            <a:rPr lang="es-MX" sz="2000" dirty="0"/>
            <a:t> Internacional del Trabajo, que ya ha exigido en </a:t>
          </a:r>
          <a:r>
            <a:rPr lang="es-MX" sz="2000" dirty="0" err="1"/>
            <a:t>múltiples</a:t>
          </a:r>
          <a:r>
            <a:rPr lang="es-MX" sz="2000" dirty="0"/>
            <a:t> ocasiones, se reconozcan mayores </a:t>
          </a:r>
          <a:r>
            <a:rPr lang="es-MX" sz="2000" dirty="0" err="1"/>
            <a:t>garantías</a:t>
          </a:r>
          <a:r>
            <a:rPr lang="es-MX" sz="2000" dirty="0"/>
            <a:t> a los trabajadores y a las trabajadoras de nuestro </a:t>
          </a:r>
          <a:r>
            <a:rPr lang="es-MX" sz="2000" dirty="0" err="1"/>
            <a:t>país</a:t>
          </a:r>
          <a:r>
            <a:rPr lang="es-MX" sz="2000" dirty="0"/>
            <a:t>.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26. </a:t>
          </a:r>
          <a:r>
            <a:rPr lang="es-MX" sz="2000" dirty="0" err="1"/>
            <a:t>Históricamente</a:t>
          </a:r>
          <a:r>
            <a:rPr lang="es-MX" sz="2000" dirty="0"/>
            <a:t> el conjunto de conflictos en materia laboral, de los cuales han conocido y siguen conociendo las autoridades competentes, a lo largo de los </a:t>
          </a:r>
          <a:r>
            <a:rPr lang="es-MX" sz="2000" dirty="0" err="1"/>
            <a:t>años</a:t>
          </a:r>
          <a:r>
            <a:rPr lang="es-MX" sz="2000" dirty="0"/>
            <a:t>, desde la </a:t>
          </a:r>
          <a:r>
            <a:rPr lang="es-MX" sz="2000" dirty="0" err="1"/>
            <a:t>creación</a:t>
          </a:r>
          <a:r>
            <a:rPr lang="es-MX" sz="2000" dirty="0"/>
            <a:t> de la junta federal y locales, han sido maniatados por intereses </a:t>
          </a:r>
          <a:r>
            <a:rPr lang="es-MX" sz="2000" dirty="0" err="1"/>
            <a:t>políticos</a:t>
          </a:r>
          <a:r>
            <a:rPr lang="es-MX" sz="2000" dirty="0"/>
            <a:t> y </a:t>
          </a:r>
          <a:r>
            <a:rPr lang="es-MX" sz="2000" dirty="0" err="1"/>
            <a:t>económicos</a:t>
          </a:r>
          <a:r>
            <a:rPr lang="es-MX" sz="2000" dirty="0"/>
            <a:t>, por el corporativismo y el clientelismo del partido oficial, quienes se han valido del control sindical y la complacencia y </a:t>
          </a:r>
          <a:r>
            <a:rPr lang="es-MX" sz="2000" dirty="0" err="1"/>
            <a:t>colisión</a:t>
          </a:r>
          <a:r>
            <a:rPr lang="es-MX" sz="2000" dirty="0"/>
            <a:t> del sector empresarial para anteponer sus intereses.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423" custLinFactNeighborY="-11667">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50610"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63DBFE0F-DB49-4FC2-811B-FF7F0DF56B55}" type="doc">
      <dgm:prSet loTypeId="urn:microsoft.com/office/officeart/2009/3/layout/IncreasingArrowsProcess"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dgm:spPr/>
      <dgm:t>
        <a:bodyPr/>
        <a:lstStyle/>
        <a:p>
          <a:r>
            <a:rPr lang="es-MX" dirty="0"/>
            <a:t>Argumentación Legislativa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dgm:spPr/>
      <dgm:t>
        <a:bodyPr/>
        <a:lstStyle/>
        <a:p>
          <a:r>
            <a:rPr lang="es-MX" dirty="0"/>
            <a:t>Argumentación Legislativa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r>
            <a:rPr lang="es-MX" sz="2000" b="1" dirty="0"/>
            <a:t>29. </a:t>
          </a:r>
          <a:r>
            <a:rPr lang="es-MX" sz="2000" dirty="0"/>
            <a:t>Calificó la reforma como </a:t>
          </a:r>
          <a:r>
            <a:rPr lang="es-MX" sz="2000" dirty="0" err="1"/>
            <a:t>histórica</a:t>
          </a:r>
          <a:r>
            <a:rPr lang="es-MX" sz="2000" dirty="0"/>
            <a:t> para el </a:t>
          </a:r>
          <a:r>
            <a:rPr lang="es-MX" sz="2000" dirty="0" err="1"/>
            <a:t>país</a:t>
          </a:r>
          <a:r>
            <a:rPr lang="es-MX" sz="2000" dirty="0"/>
            <a:t>, toda vez que el modelo de justicia laboral de 1917 </a:t>
          </a:r>
          <a:r>
            <a:rPr lang="es-MX" sz="2000" dirty="0" err="1"/>
            <a:t>respondio</a:t>
          </a:r>
          <a:r>
            <a:rPr lang="es-MX" sz="2000" dirty="0"/>
            <a:t>́ en su momento a un anhelo de justicia social, pero los cambios, dijo, van a contribuir a consolidar una mejor justicia laboral, a generar equilibrios y a incentivar el crecimiento </a:t>
          </a:r>
          <a:r>
            <a:rPr lang="es-MX" sz="2000" dirty="0" err="1"/>
            <a:t>económico</a:t>
          </a:r>
          <a:r>
            <a:rPr lang="es-MX" sz="2000" dirty="0"/>
            <a:t>. </a:t>
          </a:r>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r>
            <a:rPr lang="es-MX" sz="2000" b="1" dirty="0"/>
            <a:t>28. </a:t>
          </a:r>
          <a:r>
            <a:rPr lang="es-MX" sz="2000" dirty="0"/>
            <a:t>Con esta reforma, se </a:t>
          </a:r>
          <a:r>
            <a:rPr lang="es-MX" sz="2000" dirty="0" err="1"/>
            <a:t>rompera</a:t>
          </a:r>
          <a:r>
            <a:rPr lang="es-MX" sz="2000" dirty="0"/>
            <a:t>́, tal vez, uno de los eslabones del sistema corporativo de </a:t>
          </a:r>
          <a:r>
            <a:rPr lang="es-MX" sz="2000" dirty="0" err="1"/>
            <a:t>simulación</a:t>
          </a:r>
          <a:r>
            <a:rPr lang="es-MX" sz="2000" dirty="0"/>
            <a:t> y </a:t>
          </a:r>
          <a:r>
            <a:rPr lang="es-MX" sz="2000" dirty="0" err="1"/>
            <a:t>corrupción</a:t>
          </a:r>
          <a:r>
            <a:rPr lang="es-MX" sz="2000" dirty="0"/>
            <a:t> que consiste en la </a:t>
          </a:r>
          <a:r>
            <a:rPr lang="es-MX" sz="2000" dirty="0" err="1"/>
            <a:t>contratación</a:t>
          </a:r>
          <a:r>
            <a:rPr lang="es-MX" sz="2000" dirty="0"/>
            <a:t> colectiva de </a:t>
          </a:r>
          <a:r>
            <a:rPr lang="es-MX" sz="2000" dirty="0" err="1"/>
            <a:t>protección</a:t>
          </a:r>
          <a:r>
            <a:rPr lang="es-MX" sz="2000" dirty="0"/>
            <a:t> mediante la cual los patrones escogen a los sindicatos blancos de su preferencia, con el argumento que de lo contrario </a:t>
          </a:r>
          <a:r>
            <a:rPr lang="es-MX" sz="2000" dirty="0" err="1"/>
            <a:t>serán</a:t>
          </a:r>
          <a:r>
            <a:rPr lang="es-MX" sz="2000" dirty="0"/>
            <a:t> estafados. </a:t>
          </a:r>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D8F06752-50DE-4B9C-9A98-CFBF03CD9E72}" type="pres">
      <dgm:prSet presAssocID="{63DBFE0F-DB49-4FC2-811B-FF7F0DF56B55}" presName="Name0" presStyleCnt="0">
        <dgm:presLayoutVars>
          <dgm:chMax val="5"/>
          <dgm:chPref val="5"/>
          <dgm:dir/>
          <dgm:animLvl val="lvl"/>
        </dgm:presLayoutVars>
      </dgm:prSet>
      <dgm:spPr/>
      <dgm:t>
        <a:bodyPr/>
        <a:lstStyle/>
        <a:p>
          <a:endParaRPr lang="es-MX"/>
        </a:p>
      </dgm:t>
    </dgm:pt>
    <dgm:pt modelId="{94600094-493C-4FAA-81A8-30949BFC2604}" type="pres">
      <dgm:prSet presAssocID="{7F77A4E0-923A-4EDB-989C-C30F9D5A0B7E}" presName="parentText1" presStyleLbl="node1" presStyleIdx="0" presStyleCnt="2" custScaleX="100464">
        <dgm:presLayoutVars>
          <dgm:chMax/>
          <dgm:chPref val="3"/>
          <dgm:bulletEnabled val="1"/>
        </dgm:presLayoutVars>
      </dgm:prSet>
      <dgm:spPr/>
      <dgm:t>
        <a:bodyPr/>
        <a:lstStyle/>
        <a:p>
          <a:endParaRPr lang="es-MX"/>
        </a:p>
      </dgm:t>
    </dgm:pt>
    <dgm:pt modelId="{5A2FCB6F-4E08-4D2C-9458-D264167254FA}" type="pres">
      <dgm:prSet presAssocID="{7F77A4E0-923A-4EDB-989C-C30F9D5A0B7E}" presName="childText1" presStyleLbl="solidAlignAcc1" presStyleIdx="0" presStyleCnt="2" custScaleY="161803" custLinFactNeighborX="-753" custLinFactNeighborY="25363">
        <dgm:presLayoutVars>
          <dgm:chMax val="0"/>
          <dgm:chPref val="0"/>
          <dgm:bulletEnabled val="1"/>
        </dgm:presLayoutVars>
      </dgm:prSet>
      <dgm:spPr/>
      <dgm:t>
        <a:bodyPr/>
        <a:lstStyle/>
        <a:p>
          <a:endParaRPr lang="es-MX"/>
        </a:p>
      </dgm:t>
    </dgm:pt>
    <dgm:pt modelId="{FA4B989C-5423-43A1-9203-CAD72EA354E8}" type="pres">
      <dgm:prSet presAssocID="{0E630897-8CC0-4584-A7CF-805B37BC0D22}" presName="parentText2" presStyleLbl="node1" presStyleIdx="1" presStyleCnt="2" custLinFactNeighborX="-78" custLinFactNeighborY="-4240">
        <dgm:presLayoutVars>
          <dgm:chMax/>
          <dgm:chPref val="3"/>
          <dgm:bulletEnabled val="1"/>
        </dgm:presLayoutVars>
      </dgm:prSet>
      <dgm:spPr/>
      <dgm:t>
        <a:bodyPr/>
        <a:lstStyle/>
        <a:p>
          <a:endParaRPr lang="es-MX"/>
        </a:p>
      </dgm:t>
    </dgm:pt>
    <dgm:pt modelId="{B5B3783D-CEE3-42F1-BD14-337307DBCEC8}" type="pres">
      <dgm:prSet presAssocID="{0E630897-8CC0-4584-A7CF-805B37BC0D22}" presName="childText2" presStyleLbl="solidAlignAcc1" presStyleIdx="1" presStyleCnt="2" custScaleY="160593" custLinFactNeighborX="1251" custLinFactNeighborY="19761">
        <dgm:presLayoutVars>
          <dgm:chMax val="0"/>
          <dgm:chPref val="0"/>
          <dgm:bulletEnabled val="1"/>
        </dgm:presLayoutVars>
      </dgm:prSet>
      <dgm:spPr/>
      <dgm:t>
        <a:bodyPr/>
        <a:lstStyle/>
        <a:p>
          <a:endParaRPr lang="es-MX"/>
        </a:p>
      </dgm:t>
    </dgm:pt>
  </dgm:ptLst>
  <dgm:cxnLst>
    <dgm:cxn modelId="{8B695F01-1319-4253-B5B1-F55161548E90}" type="presOf" srcId="{B83735E3-C2BD-43E4-B7AB-4CD13EEEDE73}" destId="{5A2FCB6F-4E08-4D2C-9458-D264167254FA}" srcOrd="0" destOrd="0" presId="urn:microsoft.com/office/officeart/2009/3/layout/IncreasingArrowsProcess"/>
    <dgm:cxn modelId="{9C523385-14E3-461B-9D1C-1D7CE2989F43}" srcId="{7F77A4E0-923A-4EDB-989C-C30F9D5A0B7E}" destId="{B83735E3-C2BD-43E4-B7AB-4CD13EEEDE73}" srcOrd="0" destOrd="0" parTransId="{62011873-2FE1-48C8-ABE6-4D0EA8FBFAE1}" sibTransId="{A4C98A20-1CE0-413E-AE81-F865EB89E6AD}"/>
    <dgm:cxn modelId="{74684F04-5D74-48DC-B992-7C126AAF1EEB}" type="presOf" srcId="{0E630897-8CC0-4584-A7CF-805B37BC0D22}" destId="{FA4B989C-5423-43A1-9203-CAD72EA354E8}" srcOrd="0" destOrd="0" presId="urn:microsoft.com/office/officeart/2009/3/layout/IncreasingArrowsProcess"/>
    <dgm:cxn modelId="{2F5EBB01-37D8-4B3F-9D28-E32C981932E6}" type="presOf" srcId="{7F77A4E0-923A-4EDB-989C-C30F9D5A0B7E}" destId="{94600094-493C-4FAA-81A8-30949BFC2604}" srcOrd="0" destOrd="0" presId="urn:microsoft.com/office/officeart/2009/3/layout/IncreasingArrowsProcess"/>
    <dgm:cxn modelId="{393DF823-477E-4790-94C5-C097CAD22532}" srcId="{63DBFE0F-DB49-4FC2-811B-FF7F0DF56B55}" destId="{0E630897-8CC0-4584-A7CF-805B37BC0D22}" srcOrd="1" destOrd="0" parTransId="{06C0C5DB-BEB7-4378-B87A-739C7AF0FCE1}" sibTransId="{E0F60DAF-50B9-4772-9B22-34B0E8AB70B7}"/>
    <dgm:cxn modelId="{8BA74483-C8D1-4F46-A879-58EDC94F8A49}" srcId="{0E630897-8CC0-4584-A7CF-805B37BC0D22}" destId="{858C4A09-34D7-468E-BEA3-13B619F11439}" srcOrd="0" destOrd="0" parTransId="{6B0622C2-A13B-4F05-BE3D-221ABCEEA140}" sibTransId="{0217C186-4F8A-494F-95EC-3673013A6A7F}"/>
    <dgm:cxn modelId="{B39641B4-5CFD-4FFD-9565-A682CC8215B2}" srcId="{63DBFE0F-DB49-4FC2-811B-FF7F0DF56B55}" destId="{7F77A4E0-923A-4EDB-989C-C30F9D5A0B7E}" srcOrd="0" destOrd="0" parTransId="{82E86EE9-0E9B-4EA8-B8AA-B5BC282CFA45}" sibTransId="{D8084219-7ABD-41B4-BAAA-213642DDD5AA}"/>
    <dgm:cxn modelId="{24E7A6BB-3CFD-4887-9B12-08E8D009AAA4}" type="presOf" srcId="{63DBFE0F-DB49-4FC2-811B-FF7F0DF56B55}" destId="{D8F06752-50DE-4B9C-9A98-CFBF03CD9E72}" srcOrd="0" destOrd="0" presId="urn:microsoft.com/office/officeart/2009/3/layout/IncreasingArrowsProcess"/>
    <dgm:cxn modelId="{B7DDF854-716E-4AC2-B8D7-9B1DE6C281D3}" type="presOf" srcId="{858C4A09-34D7-468E-BEA3-13B619F11439}" destId="{B5B3783D-CEE3-42F1-BD14-337307DBCEC8}" srcOrd="0" destOrd="0" presId="urn:microsoft.com/office/officeart/2009/3/layout/IncreasingArrowsProcess"/>
    <dgm:cxn modelId="{1B8A3C89-F23F-4A6E-9E41-4A037A80ED5A}" type="presParOf" srcId="{D8F06752-50DE-4B9C-9A98-CFBF03CD9E72}" destId="{94600094-493C-4FAA-81A8-30949BFC2604}" srcOrd="0" destOrd="0" presId="urn:microsoft.com/office/officeart/2009/3/layout/IncreasingArrowsProcess"/>
    <dgm:cxn modelId="{1A5E671B-1D8A-452C-8690-0C74CF74A9A8}" type="presParOf" srcId="{D8F06752-50DE-4B9C-9A98-CFBF03CD9E72}" destId="{5A2FCB6F-4E08-4D2C-9458-D264167254FA}" srcOrd="1" destOrd="0" presId="urn:microsoft.com/office/officeart/2009/3/layout/IncreasingArrowsProcess"/>
    <dgm:cxn modelId="{A8B89838-219B-4AAF-BA85-403ECC76DC36}" type="presParOf" srcId="{D8F06752-50DE-4B9C-9A98-CFBF03CD9E72}" destId="{FA4B989C-5423-43A1-9203-CAD72EA354E8}" srcOrd="2" destOrd="0" presId="urn:microsoft.com/office/officeart/2009/3/layout/IncreasingArrowsProcess"/>
    <dgm:cxn modelId="{756D9699-B68E-4B04-9FB5-110E0852DD33}" type="presParOf" srcId="{D8F06752-50DE-4B9C-9A98-CFBF03CD9E72}" destId="{B5B3783D-CEE3-42F1-BD14-337307DBCEC8}"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3DBFE0F-DB49-4FC2-811B-FF7F0DF56B55}"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custT="1"/>
      <dgm:spPr/>
      <dgm:t>
        <a:bodyPr/>
        <a:lstStyle/>
        <a:p>
          <a:r>
            <a:rPr lang="es-MX" sz="1900" dirty="0"/>
            <a:t>Principales argumentos en contra de la reforma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custT="1"/>
      <dgm:spPr/>
      <dgm:t>
        <a:bodyPr/>
        <a:lstStyle/>
        <a:p>
          <a:r>
            <a:rPr lang="es-MX" sz="1900" dirty="0"/>
            <a:t>Principales argumentos en contra de la reforma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endParaRPr lang="es-MX" sz="1900" dirty="0"/>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endParaRPr lang="es-MX" sz="1900" dirty="0"/>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857056CB-54FE-4841-A5A4-C6F8C7E67514}">
      <dgm:prSet custT="1"/>
      <dgm:spPr/>
      <dgm:t>
        <a:bodyPr/>
        <a:lstStyle/>
        <a:p>
          <a:pPr algn="just"/>
          <a:r>
            <a:rPr lang="es-MX" sz="1900" b="1" dirty="0"/>
            <a:t>1. </a:t>
          </a:r>
          <a:r>
            <a:rPr lang="es-MX" sz="1900" dirty="0"/>
            <a:t>La reforma, no plantea de fondo una </a:t>
          </a:r>
          <a:r>
            <a:rPr lang="es-MX" sz="1900" dirty="0" err="1"/>
            <a:t>solución</a:t>
          </a:r>
          <a:r>
            <a:rPr lang="es-MX" sz="1900" dirty="0"/>
            <a:t> a los graves problemas que tienen los trabajadores y los patrones.</a:t>
          </a:r>
        </a:p>
      </dgm:t>
    </dgm:pt>
    <dgm:pt modelId="{10A10D58-EFEA-4D15-9391-1B228B1EC45E}" type="parTrans" cxnId="{A7282C43-ADA8-4938-B683-DDFA39675FEB}">
      <dgm:prSet/>
      <dgm:spPr/>
      <dgm:t>
        <a:bodyPr/>
        <a:lstStyle/>
        <a:p>
          <a:endParaRPr lang="es-MX"/>
        </a:p>
      </dgm:t>
    </dgm:pt>
    <dgm:pt modelId="{C6203348-0644-42B1-875A-32EC1BA0F714}" type="sibTrans" cxnId="{A7282C43-ADA8-4938-B683-DDFA39675FEB}">
      <dgm:prSet/>
      <dgm:spPr/>
      <dgm:t>
        <a:bodyPr/>
        <a:lstStyle/>
        <a:p>
          <a:endParaRPr lang="es-MX"/>
        </a:p>
      </dgm:t>
    </dgm:pt>
    <dgm:pt modelId="{36D84A12-365D-44CE-AE6C-4C571067D8AE}">
      <dgm:prSet custT="1"/>
      <dgm:spPr/>
      <dgm:t>
        <a:bodyPr/>
        <a:lstStyle/>
        <a:p>
          <a:pPr algn="just"/>
          <a:r>
            <a:rPr lang="es-MX" sz="1900" b="1" dirty="0" smtClean="0"/>
            <a:t>2. </a:t>
          </a:r>
          <a:r>
            <a:rPr lang="es-MX" sz="1900" dirty="0" smtClean="0"/>
            <a:t>Al </a:t>
          </a:r>
          <a:r>
            <a:rPr lang="es-MX" sz="1900" dirty="0"/>
            <a:t>realizar las conciliaciones ante un nuevo ente, significará </a:t>
          </a:r>
          <a:r>
            <a:rPr lang="es-MX" sz="1900" dirty="0" err="1"/>
            <a:t>más</a:t>
          </a:r>
          <a:r>
            <a:rPr lang="es-MX" sz="1900" dirty="0"/>
            <a:t> tiempo y </a:t>
          </a:r>
          <a:r>
            <a:rPr lang="es-MX" sz="1900" dirty="0" err="1"/>
            <a:t>habra</a:t>
          </a:r>
          <a:r>
            <a:rPr lang="es-MX" sz="1900" dirty="0"/>
            <a:t>́ obviamente </a:t>
          </a:r>
          <a:r>
            <a:rPr lang="es-MX" sz="1900" dirty="0" err="1"/>
            <a:t>más</a:t>
          </a:r>
          <a:r>
            <a:rPr lang="es-MX" sz="1900" dirty="0"/>
            <a:t> rezago.</a:t>
          </a:r>
        </a:p>
      </dgm:t>
    </dgm:pt>
    <dgm:pt modelId="{08D91D2C-63BE-4A4C-BB96-8126911BB020}" type="parTrans" cxnId="{8702679C-65EE-4CBA-B471-40437CC89B3A}">
      <dgm:prSet/>
      <dgm:spPr/>
      <dgm:t>
        <a:bodyPr/>
        <a:lstStyle/>
        <a:p>
          <a:endParaRPr lang="es-MX"/>
        </a:p>
      </dgm:t>
    </dgm:pt>
    <dgm:pt modelId="{240FA6BE-126E-4354-ABAC-8F041D5B0876}" type="sibTrans" cxnId="{8702679C-65EE-4CBA-B471-40437CC89B3A}">
      <dgm:prSet/>
      <dgm:spPr/>
      <dgm:t>
        <a:bodyPr/>
        <a:lstStyle/>
        <a:p>
          <a:endParaRPr lang="es-MX"/>
        </a:p>
      </dgm:t>
    </dgm:pt>
    <dgm:pt modelId="{D86A8906-9798-4D0A-9C69-623644DAF6E4}" type="pres">
      <dgm:prSet presAssocID="{63DBFE0F-DB49-4FC2-811B-FF7F0DF56B55}" presName="linearFlow" presStyleCnt="0">
        <dgm:presLayoutVars>
          <dgm:dir/>
          <dgm:animLvl val="lvl"/>
          <dgm:resizeHandles val="exact"/>
        </dgm:presLayoutVars>
      </dgm:prSet>
      <dgm:spPr/>
      <dgm:t>
        <a:bodyPr/>
        <a:lstStyle/>
        <a:p>
          <a:endParaRPr lang="es-MX"/>
        </a:p>
      </dgm:t>
    </dgm:pt>
    <dgm:pt modelId="{4D6B962D-3069-4AAE-8F34-4C0FE440CC19}" type="pres">
      <dgm:prSet presAssocID="{7F77A4E0-923A-4EDB-989C-C30F9D5A0B7E}" presName="composite" presStyleCnt="0"/>
      <dgm:spPr/>
    </dgm:pt>
    <dgm:pt modelId="{B636A905-6AC9-4680-9C75-BB622BED4621}" type="pres">
      <dgm:prSet presAssocID="{7F77A4E0-923A-4EDB-989C-C30F9D5A0B7E}" presName="parentText" presStyleLbl="alignNode1" presStyleIdx="0" presStyleCnt="2">
        <dgm:presLayoutVars>
          <dgm:chMax val="1"/>
          <dgm:bulletEnabled val="1"/>
        </dgm:presLayoutVars>
      </dgm:prSet>
      <dgm:spPr/>
      <dgm:t>
        <a:bodyPr/>
        <a:lstStyle/>
        <a:p>
          <a:endParaRPr lang="es-MX"/>
        </a:p>
      </dgm:t>
    </dgm:pt>
    <dgm:pt modelId="{230DB260-2FFA-4FFC-8BF1-B26EE5AC7F65}" type="pres">
      <dgm:prSet presAssocID="{7F77A4E0-923A-4EDB-989C-C30F9D5A0B7E}" presName="descendantText" presStyleLbl="alignAcc1" presStyleIdx="0" presStyleCnt="2" custLinFactNeighborX="1712" custLinFactNeighborY="-8150">
        <dgm:presLayoutVars>
          <dgm:bulletEnabled val="1"/>
        </dgm:presLayoutVars>
      </dgm:prSet>
      <dgm:spPr/>
      <dgm:t>
        <a:bodyPr/>
        <a:lstStyle/>
        <a:p>
          <a:endParaRPr lang="es-MX"/>
        </a:p>
      </dgm:t>
    </dgm:pt>
    <dgm:pt modelId="{392D878D-C31B-432E-9BD1-E54680061F05}" type="pres">
      <dgm:prSet presAssocID="{D8084219-7ABD-41B4-BAAA-213642DDD5AA}" presName="sp" presStyleCnt="0"/>
      <dgm:spPr/>
    </dgm:pt>
    <dgm:pt modelId="{B76DE3B2-0EE1-4857-9A38-4603ED0F6B30}" type="pres">
      <dgm:prSet presAssocID="{0E630897-8CC0-4584-A7CF-805B37BC0D22}" presName="composite" presStyleCnt="0"/>
      <dgm:spPr/>
    </dgm:pt>
    <dgm:pt modelId="{E13BF92A-B9F6-408E-97A9-93947882C3FC}" type="pres">
      <dgm:prSet presAssocID="{0E630897-8CC0-4584-A7CF-805B37BC0D22}" presName="parentText" presStyleLbl="alignNode1" presStyleIdx="1" presStyleCnt="2">
        <dgm:presLayoutVars>
          <dgm:chMax val="1"/>
          <dgm:bulletEnabled val="1"/>
        </dgm:presLayoutVars>
      </dgm:prSet>
      <dgm:spPr/>
      <dgm:t>
        <a:bodyPr/>
        <a:lstStyle/>
        <a:p>
          <a:endParaRPr lang="es-MX"/>
        </a:p>
      </dgm:t>
    </dgm:pt>
    <dgm:pt modelId="{DF763639-59FC-487E-BE2D-0C1CA82C0C2A}" type="pres">
      <dgm:prSet presAssocID="{0E630897-8CC0-4584-A7CF-805B37BC0D22}" presName="descendantText" presStyleLbl="alignAcc1" presStyleIdx="1" presStyleCnt="2">
        <dgm:presLayoutVars>
          <dgm:bulletEnabled val="1"/>
        </dgm:presLayoutVars>
      </dgm:prSet>
      <dgm:spPr/>
      <dgm:t>
        <a:bodyPr/>
        <a:lstStyle/>
        <a:p>
          <a:endParaRPr lang="es-MX"/>
        </a:p>
      </dgm:t>
    </dgm:pt>
  </dgm:ptLst>
  <dgm:cxnLst>
    <dgm:cxn modelId="{9C523385-14E3-461B-9D1C-1D7CE2989F43}" srcId="{7F77A4E0-923A-4EDB-989C-C30F9D5A0B7E}" destId="{B83735E3-C2BD-43E4-B7AB-4CD13EEEDE73}" srcOrd="0" destOrd="0" parTransId="{62011873-2FE1-48C8-ABE6-4D0EA8FBFAE1}" sibTransId="{A4C98A20-1CE0-413E-AE81-F865EB89E6AD}"/>
    <dgm:cxn modelId="{B6DFE1B2-0486-464A-A7E6-AAF3135F7C79}" type="presOf" srcId="{858C4A09-34D7-468E-BEA3-13B619F11439}" destId="{DF763639-59FC-487E-BE2D-0C1CA82C0C2A}" srcOrd="0" destOrd="0" presId="urn:microsoft.com/office/officeart/2005/8/layout/chevron2"/>
    <dgm:cxn modelId="{2A705CC1-926C-439D-AD76-59BC59919834}" type="presOf" srcId="{63DBFE0F-DB49-4FC2-811B-FF7F0DF56B55}" destId="{D86A8906-9798-4D0A-9C69-623644DAF6E4}" srcOrd="0" destOrd="0" presId="urn:microsoft.com/office/officeart/2005/8/layout/chevron2"/>
    <dgm:cxn modelId="{393DF823-477E-4790-94C5-C097CAD22532}" srcId="{63DBFE0F-DB49-4FC2-811B-FF7F0DF56B55}" destId="{0E630897-8CC0-4584-A7CF-805B37BC0D22}" srcOrd="1" destOrd="0" parTransId="{06C0C5DB-BEB7-4378-B87A-739C7AF0FCE1}" sibTransId="{E0F60DAF-50B9-4772-9B22-34B0E8AB70B7}"/>
    <dgm:cxn modelId="{A7282C43-ADA8-4938-B683-DDFA39675FEB}" srcId="{7F77A4E0-923A-4EDB-989C-C30F9D5A0B7E}" destId="{857056CB-54FE-4841-A5A4-C6F8C7E67514}" srcOrd="1" destOrd="0" parTransId="{10A10D58-EFEA-4D15-9391-1B228B1EC45E}" sibTransId="{C6203348-0644-42B1-875A-32EC1BA0F714}"/>
    <dgm:cxn modelId="{8702679C-65EE-4CBA-B471-40437CC89B3A}" srcId="{0E630897-8CC0-4584-A7CF-805B37BC0D22}" destId="{36D84A12-365D-44CE-AE6C-4C571067D8AE}" srcOrd="1" destOrd="0" parTransId="{08D91D2C-63BE-4A4C-BB96-8126911BB020}" sibTransId="{240FA6BE-126E-4354-ABAC-8F041D5B0876}"/>
    <dgm:cxn modelId="{E18D9C14-682D-4CCB-A55B-5D0E4B9460D5}" type="presOf" srcId="{857056CB-54FE-4841-A5A4-C6F8C7E67514}" destId="{230DB260-2FFA-4FFC-8BF1-B26EE5AC7F65}" srcOrd="0" destOrd="1" presId="urn:microsoft.com/office/officeart/2005/8/layout/chevron2"/>
    <dgm:cxn modelId="{8BA74483-C8D1-4F46-A879-58EDC94F8A49}" srcId="{0E630897-8CC0-4584-A7CF-805B37BC0D22}" destId="{858C4A09-34D7-468E-BEA3-13B619F11439}" srcOrd="0" destOrd="0" parTransId="{6B0622C2-A13B-4F05-BE3D-221ABCEEA140}" sibTransId="{0217C186-4F8A-494F-95EC-3673013A6A7F}"/>
    <dgm:cxn modelId="{E50E70AE-98FB-4C22-9E03-0D04119F4AAC}" type="presOf" srcId="{7F77A4E0-923A-4EDB-989C-C30F9D5A0B7E}" destId="{B636A905-6AC9-4680-9C75-BB622BED4621}" srcOrd="0" destOrd="0" presId="urn:microsoft.com/office/officeart/2005/8/layout/chevron2"/>
    <dgm:cxn modelId="{B39641B4-5CFD-4FFD-9565-A682CC8215B2}" srcId="{63DBFE0F-DB49-4FC2-811B-FF7F0DF56B55}" destId="{7F77A4E0-923A-4EDB-989C-C30F9D5A0B7E}" srcOrd="0" destOrd="0" parTransId="{82E86EE9-0E9B-4EA8-B8AA-B5BC282CFA45}" sibTransId="{D8084219-7ABD-41B4-BAAA-213642DDD5AA}"/>
    <dgm:cxn modelId="{E2387196-90DC-4E77-B09A-F3872CAA6926}" type="presOf" srcId="{0E630897-8CC0-4584-A7CF-805B37BC0D22}" destId="{E13BF92A-B9F6-408E-97A9-93947882C3FC}" srcOrd="0" destOrd="0" presId="urn:microsoft.com/office/officeart/2005/8/layout/chevron2"/>
    <dgm:cxn modelId="{4C502A31-A83F-4D06-8745-033964B5BDD2}" type="presOf" srcId="{36D84A12-365D-44CE-AE6C-4C571067D8AE}" destId="{DF763639-59FC-487E-BE2D-0C1CA82C0C2A}" srcOrd="0" destOrd="1" presId="urn:microsoft.com/office/officeart/2005/8/layout/chevron2"/>
    <dgm:cxn modelId="{59317F21-A21E-4D28-993D-8222FBD322F2}" type="presOf" srcId="{B83735E3-C2BD-43E4-B7AB-4CD13EEEDE73}" destId="{230DB260-2FFA-4FFC-8BF1-B26EE5AC7F65}" srcOrd="0" destOrd="0" presId="urn:microsoft.com/office/officeart/2005/8/layout/chevron2"/>
    <dgm:cxn modelId="{BA57795A-B594-4CD6-B3AB-F5D4B54D1D32}" type="presParOf" srcId="{D86A8906-9798-4D0A-9C69-623644DAF6E4}" destId="{4D6B962D-3069-4AAE-8F34-4C0FE440CC19}" srcOrd="0" destOrd="0" presId="urn:microsoft.com/office/officeart/2005/8/layout/chevron2"/>
    <dgm:cxn modelId="{EDF1AEC4-B147-441D-ACA5-E28F2076FFC5}" type="presParOf" srcId="{4D6B962D-3069-4AAE-8F34-4C0FE440CC19}" destId="{B636A905-6AC9-4680-9C75-BB622BED4621}" srcOrd="0" destOrd="0" presId="urn:microsoft.com/office/officeart/2005/8/layout/chevron2"/>
    <dgm:cxn modelId="{33334215-CCF5-41C3-9241-B82EA0011EDA}" type="presParOf" srcId="{4D6B962D-3069-4AAE-8F34-4C0FE440CC19}" destId="{230DB260-2FFA-4FFC-8BF1-B26EE5AC7F65}" srcOrd="1" destOrd="0" presId="urn:microsoft.com/office/officeart/2005/8/layout/chevron2"/>
    <dgm:cxn modelId="{4B75C5A9-A0CA-49C4-B6D0-9C4BE0E7A3DA}" type="presParOf" srcId="{D86A8906-9798-4D0A-9C69-623644DAF6E4}" destId="{392D878D-C31B-432E-9BD1-E54680061F05}" srcOrd="1" destOrd="0" presId="urn:microsoft.com/office/officeart/2005/8/layout/chevron2"/>
    <dgm:cxn modelId="{D2C02560-2578-46FD-A580-3EF6546FF530}" type="presParOf" srcId="{D86A8906-9798-4D0A-9C69-623644DAF6E4}" destId="{B76DE3B2-0EE1-4857-9A38-4603ED0F6B30}" srcOrd="2" destOrd="0" presId="urn:microsoft.com/office/officeart/2005/8/layout/chevron2"/>
    <dgm:cxn modelId="{3D812FE0-0DD2-4EA1-91F8-51DE62B467E3}" type="presParOf" srcId="{B76DE3B2-0EE1-4857-9A38-4603ED0F6B30}" destId="{E13BF92A-B9F6-408E-97A9-93947882C3FC}" srcOrd="0" destOrd="0" presId="urn:microsoft.com/office/officeart/2005/8/layout/chevron2"/>
    <dgm:cxn modelId="{F663AD48-E1CF-40BC-B9E4-FEAE68C9637D}" type="presParOf" srcId="{B76DE3B2-0EE1-4857-9A38-4603ED0F6B30}" destId="{DF763639-59FC-487E-BE2D-0C1CA82C0C2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63DBFE0F-DB49-4FC2-811B-FF7F0DF56B55}"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custT="1"/>
      <dgm:spPr/>
      <dgm:t>
        <a:bodyPr/>
        <a:lstStyle/>
        <a:p>
          <a:r>
            <a:rPr lang="es-MX" sz="1900" dirty="0"/>
            <a:t>Principales argumentos en contra de la reforma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custT="1"/>
      <dgm:spPr/>
      <dgm:t>
        <a:bodyPr/>
        <a:lstStyle/>
        <a:p>
          <a:r>
            <a:rPr lang="es-MX" sz="1900" dirty="0"/>
            <a:t>Principales argumentos en contra de la reforma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endParaRPr lang="es-MX" sz="1900" dirty="0"/>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endParaRPr lang="es-MX" sz="1900" dirty="0"/>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857056CB-54FE-4841-A5A4-C6F8C7E67514}">
      <dgm:prSet custT="1"/>
      <dgm:spPr/>
      <dgm:t>
        <a:bodyPr/>
        <a:lstStyle/>
        <a:p>
          <a:pPr algn="just"/>
          <a:r>
            <a:rPr lang="es-MX" sz="1900" b="1" dirty="0"/>
            <a:t>3. </a:t>
          </a:r>
          <a:r>
            <a:rPr lang="es-MX" sz="1900" dirty="0"/>
            <a:t>Los poderes judiciales locales, no son los </a:t>
          </a:r>
          <a:r>
            <a:rPr lang="es-MX" sz="1900" dirty="0" err="1"/>
            <a:t>más</a:t>
          </a:r>
          <a:r>
            <a:rPr lang="es-MX" sz="1900" dirty="0"/>
            <a:t> eficientes y </a:t>
          </a:r>
          <a:r>
            <a:rPr lang="es-MX" sz="1900" dirty="0" err="1"/>
            <a:t>también</a:t>
          </a:r>
          <a:r>
            <a:rPr lang="es-MX" sz="1900" dirty="0"/>
            <a:t> se violenta el principio de </a:t>
          </a:r>
          <a:r>
            <a:rPr lang="es-MX" sz="1900" dirty="0" err="1"/>
            <a:t>concentración</a:t>
          </a:r>
          <a:r>
            <a:rPr lang="es-MX" sz="1900" dirty="0"/>
            <a:t> y continuidad.</a:t>
          </a:r>
        </a:p>
      </dgm:t>
    </dgm:pt>
    <dgm:pt modelId="{10A10D58-EFEA-4D15-9391-1B228B1EC45E}" type="parTrans" cxnId="{A7282C43-ADA8-4938-B683-DDFA39675FEB}">
      <dgm:prSet/>
      <dgm:spPr/>
      <dgm:t>
        <a:bodyPr/>
        <a:lstStyle/>
        <a:p>
          <a:endParaRPr lang="es-MX"/>
        </a:p>
      </dgm:t>
    </dgm:pt>
    <dgm:pt modelId="{C6203348-0644-42B1-875A-32EC1BA0F714}" type="sibTrans" cxnId="{A7282C43-ADA8-4938-B683-DDFA39675FEB}">
      <dgm:prSet/>
      <dgm:spPr/>
      <dgm:t>
        <a:bodyPr/>
        <a:lstStyle/>
        <a:p>
          <a:endParaRPr lang="es-MX"/>
        </a:p>
      </dgm:t>
    </dgm:pt>
    <dgm:pt modelId="{36D84A12-365D-44CE-AE6C-4C571067D8AE}">
      <dgm:prSet custT="1"/>
      <dgm:spPr/>
      <dgm:t>
        <a:bodyPr/>
        <a:lstStyle/>
        <a:p>
          <a:pPr algn="just"/>
          <a:r>
            <a:rPr lang="es-MX" sz="1900" b="1" dirty="0"/>
            <a:t>4. </a:t>
          </a:r>
          <a:r>
            <a:rPr lang="es-MX" sz="1900" dirty="0"/>
            <a:t>Poner a los trabajadores en igualdad de condiciones ante los patrones por llevarlos al Poder Judicial Federal, viola la esencia que tienen los derechos sociales, contemplados en la </a:t>
          </a:r>
          <a:r>
            <a:rPr lang="es-MX" sz="1900" dirty="0" err="1"/>
            <a:t>Constitución</a:t>
          </a:r>
          <a:r>
            <a:rPr lang="es-MX" sz="1900" dirty="0"/>
            <a:t>, y es, acotar sus derechos de por sí ya mermados.</a:t>
          </a:r>
        </a:p>
      </dgm:t>
    </dgm:pt>
    <dgm:pt modelId="{08D91D2C-63BE-4A4C-BB96-8126911BB020}" type="parTrans" cxnId="{8702679C-65EE-4CBA-B471-40437CC89B3A}">
      <dgm:prSet/>
      <dgm:spPr/>
      <dgm:t>
        <a:bodyPr/>
        <a:lstStyle/>
        <a:p>
          <a:endParaRPr lang="es-MX"/>
        </a:p>
      </dgm:t>
    </dgm:pt>
    <dgm:pt modelId="{240FA6BE-126E-4354-ABAC-8F041D5B0876}" type="sibTrans" cxnId="{8702679C-65EE-4CBA-B471-40437CC89B3A}">
      <dgm:prSet/>
      <dgm:spPr/>
      <dgm:t>
        <a:bodyPr/>
        <a:lstStyle/>
        <a:p>
          <a:endParaRPr lang="es-MX"/>
        </a:p>
      </dgm:t>
    </dgm:pt>
    <dgm:pt modelId="{FD223AD6-610E-4E0F-8963-C85FB8700D6A}" type="pres">
      <dgm:prSet presAssocID="{63DBFE0F-DB49-4FC2-811B-FF7F0DF56B55}" presName="linearFlow" presStyleCnt="0">
        <dgm:presLayoutVars>
          <dgm:dir/>
          <dgm:animLvl val="lvl"/>
          <dgm:resizeHandles val="exact"/>
        </dgm:presLayoutVars>
      </dgm:prSet>
      <dgm:spPr/>
      <dgm:t>
        <a:bodyPr/>
        <a:lstStyle/>
        <a:p>
          <a:endParaRPr lang="es-MX"/>
        </a:p>
      </dgm:t>
    </dgm:pt>
    <dgm:pt modelId="{6ED3BFEB-6980-4620-BAE6-E8B99ADF5979}" type="pres">
      <dgm:prSet presAssocID="{7F77A4E0-923A-4EDB-989C-C30F9D5A0B7E}" presName="composite" presStyleCnt="0"/>
      <dgm:spPr/>
    </dgm:pt>
    <dgm:pt modelId="{F1B1E80C-48C9-4CC1-90ED-208F1B857B37}" type="pres">
      <dgm:prSet presAssocID="{7F77A4E0-923A-4EDB-989C-C30F9D5A0B7E}" presName="parentText" presStyleLbl="alignNode1" presStyleIdx="0" presStyleCnt="2">
        <dgm:presLayoutVars>
          <dgm:chMax val="1"/>
          <dgm:bulletEnabled val="1"/>
        </dgm:presLayoutVars>
      </dgm:prSet>
      <dgm:spPr/>
      <dgm:t>
        <a:bodyPr/>
        <a:lstStyle/>
        <a:p>
          <a:endParaRPr lang="es-MX"/>
        </a:p>
      </dgm:t>
    </dgm:pt>
    <dgm:pt modelId="{25DA9B86-3FAB-48B1-811D-95F62C99556B}" type="pres">
      <dgm:prSet presAssocID="{7F77A4E0-923A-4EDB-989C-C30F9D5A0B7E}" presName="descendantText" presStyleLbl="alignAcc1" presStyleIdx="0" presStyleCnt="2">
        <dgm:presLayoutVars>
          <dgm:bulletEnabled val="1"/>
        </dgm:presLayoutVars>
      </dgm:prSet>
      <dgm:spPr/>
      <dgm:t>
        <a:bodyPr/>
        <a:lstStyle/>
        <a:p>
          <a:endParaRPr lang="es-MX"/>
        </a:p>
      </dgm:t>
    </dgm:pt>
    <dgm:pt modelId="{CE87FF55-A2EA-4997-B66B-2A6284A4DB09}" type="pres">
      <dgm:prSet presAssocID="{D8084219-7ABD-41B4-BAAA-213642DDD5AA}" presName="sp" presStyleCnt="0"/>
      <dgm:spPr/>
    </dgm:pt>
    <dgm:pt modelId="{FC1445DB-8208-4749-84D9-ED150CF00954}" type="pres">
      <dgm:prSet presAssocID="{0E630897-8CC0-4584-A7CF-805B37BC0D22}" presName="composite" presStyleCnt="0"/>
      <dgm:spPr/>
    </dgm:pt>
    <dgm:pt modelId="{C127CD9F-3971-4545-9C19-45FC3B876FC7}" type="pres">
      <dgm:prSet presAssocID="{0E630897-8CC0-4584-A7CF-805B37BC0D22}" presName="parentText" presStyleLbl="alignNode1" presStyleIdx="1" presStyleCnt="2">
        <dgm:presLayoutVars>
          <dgm:chMax val="1"/>
          <dgm:bulletEnabled val="1"/>
        </dgm:presLayoutVars>
      </dgm:prSet>
      <dgm:spPr/>
      <dgm:t>
        <a:bodyPr/>
        <a:lstStyle/>
        <a:p>
          <a:endParaRPr lang="es-MX"/>
        </a:p>
      </dgm:t>
    </dgm:pt>
    <dgm:pt modelId="{FE8466E8-57F1-4204-BD56-D1AEDE6AFC3B}" type="pres">
      <dgm:prSet presAssocID="{0E630897-8CC0-4584-A7CF-805B37BC0D22}" presName="descendantText" presStyleLbl="alignAcc1" presStyleIdx="1" presStyleCnt="2">
        <dgm:presLayoutVars>
          <dgm:bulletEnabled val="1"/>
        </dgm:presLayoutVars>
      </dgm:prSet>
      <dgm:spPr/>
      <dgm:t>
        <a:bodyPr/>
        <a:lstStyle/>
        <a:p>
          <a:endParaRPr lang="es-MX"/>
        </a:p>
      </dgm:t>
    </dgm:pt>
  </dgm:ptLst>
  <dgm:cxnLst>
    <dgm:cxn modelId="{374CF673-0091-4CBB-AF74-244D47BBF7C1}" type="presOf" srcId="{0E630897-8CC0-4584-A7CF-805B37BC0D22}" destId="{C127CD9F-3971-4545-9C19-45FC3B876FC7}" srcOrd="0" destOrd="0" presId="urn:microsoft.com/office/officeart/2005/8/layout/chevron2"/>
    <dgm:cxn modelId="{21D01F99-7A9E-4F2E-B179-1A5873BD163A}" type="presOf" srcId="{7F77A4E0-923A-4EDB-989C-C30F9D5A0B7E}" destId="{F1B1E80C-48C9-4CC1-90ED-208F1B857B37}" srcOrd="0" destOrd="0" presId="urn:microsoft.com/office/officeart/2005/8/layout/chevron2"/>
    <dgm:cxn modelId="{9C523385-14E3-461B-9D1C-1D7CE2989F43}" srcId="{7F77A4E0-923A-4EDB-989C-C30F9D5A0B7E}" destId="{B83735E3-C2BD-43E4-B7AB-4CD13EEEDE73}" srcOrd="0" destOrd="0" parTransId="{62011873-2FE1-48C8-ABE6-4D0EA8FBFAE1}" sibTransId="{A4C98A20-1CE0-413E-AE81-F865EB89E6AD}"/>
    <dgm:cxn modelId="{C17EA829-40FF-47EC-B52F-BFB7690A2C3C}" type="presOf" srcId="{857056CB-54FE-4841-A5A4-C6F8C7E67514}" destId="{25DA9B86-3FAB-48B1-811D-95F62C99556B}" srcOrd="0" destOrd="1" presId="urn:microsoft.com/office/officeart/2005/8/layout/chevron2"/>
    <dgm:cxn modelId="{11A18805-5AC9-465A-A55F-30BF24A6F888}" type="presOf" srcId="{63DBFE0F-DB49-4FC2-811B-FF7F0DF56B55}" destId="{FD223AD6-610E-4E0F-8963-C85FB8700D6A}" srcOrd="0" destOrd="0" presId="urn:microsoft.com/office/officeart/2005/8/layout/chevron2"/>
    <dgm:cxn modelId="{393DF823-477E-4790-94C5-C097CAD22532}" srcId="{63DBFE0F-DB49-4FC2-811B-FF7F0DF56B55}" destId="{0E630897-8CC0-4584-A7CF-805B37BC0D22}" srcOrd="1" destOrd="0" parTransId="{06C0C5DB-BEB7-4378-B87A-739C7AF0FCE1}" sibTransId="{E0F60DAF-50B9-4772-9B22-34B0E8AB70B7}"/>
    <dgm:cxn modelId="{A7282C43-ADA8-4938-B683-DDFA39675FEB}" srcId="{7F77A4E0-923A-4EDB-989C-C30F9D5A0B7E}" destId="{857056CB-54FE-4841-A5A4-C6F8C7E67514}" srcOrd="1" destOrd="0" parTransId="{10A10D58-EFEA-4D15-9391-1B228B1EC45E}" sibTransId="{C6203348-0644-42B1-875A-32EC1BA0F714}"/>
    <dgm:cxn modelId="{8702679C-65EE-4CBA-B471-40437CC89B3A}" srcId="{0E630897-8CC0-4584-A7CF-805B37BC0D22}" destId="{36D84A12-365D-44CE-AE6C-4C571067D8AE}" srcOrd="1" destOrd="0" parTransId="{08D91D2C-63BE-4A4C-BB96-8126911BB020}" sibTransId="{240FA6BE-126E-4354-ABAC-8F041D5B0876}"/>
    <dgm:cxn modelId="{932C6157-72B6-45A8-A6A5-3121BC8108EE}" type="presOf" srcId="{36D84A12-365D-44CE-AE6C-4C571067D8AE}" destId="{FE8466E8-57F1-4204-BD56-D1AEDE6AFC3B}" srcOrd="0" destOrd="1" presId="urn:microsoft.com/office/officeart/2005/8/layout/chevron2"/>
    <dgm:cxn modelId="{8BA74483-C8D1-4F46-A879-58EDC94F8A49}" srcId="{0E630897-8CC0-4584-A7CF-805B37BC0D22}" destId="{858C4A09-34D7-468E-BEA3-13B619F11439}" srcOrd="0" destOrd="0" parTransId="{6B0622C2-A13B-4F05-BE3D-221ABCEEA140}" sibTransId="{0217C186-4F8A-494F-95EC-3673013A6A7F}"/>
    <dgm:cxn modelId="{248BBACD-A25D-490C-A6C3-F35D6B7F2A78}" type="presOf" srcId="{858C4A09-34D7-468E-BEA3-13B619F11439}" destId="{FE8466E8-57F1-4204-BD56-D1AEDE6AFC3B}" srcOrd="0" destOrd="0" presId="urn:microsoft.com/office/officeart/2005/8/layout/chevron2"/>
    <dgm:cxn modelId="{B39641B4-5CFD-4FFD-9565-A682CC8215B2}" srcId="{63DBFE0F-DB49-4FC2-811B-FF7F0DF56B55}" destId="{7F77A4E0-923A-4EDB-989C-C30F9D5A0B7E}" srcOrd="0" destOrd="0" parTransId="{82E86EE9-0E9B-4EA8-B8AA-B5BC282CFA45}" sibTransId="{D8084219-7ABD-41B4-BAAA-213642DDD5AA}"/>
    <dgm:cxn modelId="{08E9AEF6-2336-4048-BB80-668B44F0D65E}" type="presOf" srcId="{B83735E3-C2BD-43E4-B7AB-4CD13EEEDE73}" destId="{25DA9B86-3FAB-48B1-811D-95F62C99556B}" srcOrd="0" destOrd="0" presId="urn:microsoft.com/office/officeart/2005/8/layout/chevron2"/>
    <dgm:cxn modelId="{AB7D9311-636C-4D55-A106-ED8EC1C67333}" type="presParOf" srcId="{FD223AD6-610E-4E0F-8963-C85FB8700D6A}" destId="{6ED3BFEB-6980-4620-BAE6-E8B99ADF5979}" srcOrd="0" destOrd="0" presId="urn:microsoft.com/office/officeart/2005/8/layout/chevron2"/>
    <dgm:cxn modelId="{B6C591F8-749D-4A3C-B0BA-FE4255A16250}" type="presParOf" srcId="{6ED3BFEB-6980-4620-BAE6-E8B99ADF5979}" destId="{F1B1E80C-48C9-4CC1-90ED-208F1B857B37}" srcOrd="0" destOrd="0" presId="urn:microsoft.com/office/officeart/2005/8/layout/chevron2"/>
    <dgm:cxn modelId="{735AF840-BD2F-468C-A57B-A997D3230707}" type="presParOf" srcId="{6ED3BFEB-6980-4620-BAE6-E8B99ADF5979}" destId="{25DA9B86-3FAB-48B1-811D-95F62C99556B}" srcOrd="1" destOrd="0" presId="urn:microsoft.com/office/officeart/2005/8/layout/chevron2"/>
    <dgm:cxn modelId="{E429253C-69E3-41DC-B13A-35393D19F809}" type="presParOf" srcId="{FD223AD6-610E-4E0F-8963-C85FB8700D6A}" destId="{CE87FF55-A2EA-4997-B66B-2A6284A4DB09}" srcOrd="1" destOrd="0" presId="urn:microsoft.com/office/officeart/2005/8/layout/chevron2"/>
    <dgm:cxn modelId="{8331C3AF-A02B-4D27-8169-7DD29607C8F2}" type="presParOf" srcId="{FD223AD6-610E-4E0F-8963-C85FB8700D6A}" destId="{FC1445DB-8208-4749-84D9-ED150CF00954}" srcOrd="2" destOrd="0" presId="urn:microsoft.com/office/officeart/2005/8/layout/chevron2"/>
    <dgm:cxn modelId="{2D9B3B9F-D994-41FF-96A0-52619E777B0C}" type="presParOf" srcId="{FC1445DB-8208-4749-84D9-ED150CF00954}" destId="{C127CD9F-3971-4545-9C19-45FC3B876FC7}" srcOrd="0" destOrd="0" presId="urn:microsoft.com/office/officeart/2005/8/layout/chevron2"/>
    <dgm:cxn modelId="{20798BD7-C354-40B4-A661-4A0182E04AEF}" type="presParOf" srcId="{FC1445DB-8208-4749-84D9-ED150CF00954}" destId="{FE8466E8-57F1-4204-BD56-D1AEDE6AFC3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63DBFE0F-DB49-4FC2-811B-FF7F0DF56B55}"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custT="1"/>
      <dgm:spPr/>
      <dgm:t>
        <a:bodyPr/>
        <a:lstStyle/>
        <a:p>
          <a:r>
            <a:rPr lang="es-MX" sz="1900" dirty="0"/>
            <a:t>Principales argumentos en contra de la reforma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custT="1"/>
      <dgm:spPr/>
      <dgm:t>
        <a:bodyPr/>
        <a:lstStyle/>
        <a:p>
          <a:r>
            <a:rPr lang="es-MX" sz="1900" dirty="0"/>
            <a:t>Principales argumentos en contra de la reforma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endParaRPr lang="es-MX" sz="1900" dirty="0"/>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endParaRPr lang="es-MX" sz="1900" dirty="0"/>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857056CB-54FE-4841-A5A4-C6F8C7E67514}">
      <dgm:prSet custT="1"/>
      <dgm:spPr/>
      <dgm:t>
        <a:bodyPr/>
        <a:lstStyle/>
        <a:p>
          <a:pPr algn="just"/>
          <a:r>
            <a:rPr lang="es-MX" sz="1900" b="1" dirty="0"/>
            <a:t>5. </a:t>
          </a:r>
          <a:r>
            <a:rPr lang="es-MX" sz="1900" dirty="0"/>
            <a:t>La </a:t>
          </a:r>
          <a:r>
            <a:rPr lang="es-MX" sz="1900" dirty="0" err="1"/>
            <a:t>reducción</a:t>
          </a:r>
          <a:r>
            <a:rPr lang="es-MX" sz="1900" dirty="0"/>
            <a:t> de presupuesto que se hace cada </a:t>
          </a:r>
          <a:r>
            <a:rPr lang="es-MX" sz="1900" dirty="0" err="1"/>
            <a:t>año</a:t>
          </a:r>
          <a:r>
            <a:rPr lang="es-MX" sz="1900" dirty="0"/>
            <a:t>, afecta la viabilidad de estos </a:t>
          </a:r>
          <a:r>
            <a:rPr lang="es-MX" sz="1900" dirty="0" err="1"/>
            <a:t>órganos</a:t>
          </a:r>
          <a:r>
            <a:rPr lang="es-MX" sz="1900" dirty="0"/>
            <a:t> de justicia (Juntas de </a:t>
          </a:r>
          <a:r>
            <a:rPr lang="es-MX" sz="1900" dirty="0" err="1"/>
            <a:t>Conciliación</a:t>
          </a:r>
          <a:r>
            <a:rPr lang="es-MX" sz="1900" dirty="0"/>
            <a:t>) que forman parte del conjunto de factores que los condicionan. </a:t>
          </a:r>
        </a:p>
      </dgm:t>
    </dgm:pt>
    <dgm:pt modelId="{10A10D58-EFEA-4D15-9391-1B228B1EC45E}" type="parTrans" cxnId="{A7282C43-ADA8-4938-B683-DDFA39675FEB}">
      <dgm:prSet/>
      <dgm:spPr/>
      <dgm:t>
        <a:bodyPr/>
        <a:lstStyle/>
        <a:p>
          <a:endParaRPr lang="es-MX"/>
        </a:p>
      </dgm:t>
    </dgm:pt>
    <dgm:pt modelId="{C6203348-0644-42B1-875A-32EC1BA0F714}" type="sibTrans" cxnId="{A7282C43-ADA8-4938-B683-DDFA39675FEB}">
      <dgm:prSet/>
      <dgm:spPr/>
      <dgm:t>
        <a:bodyPr/>
        <a:lstStyle/>
        <a:p>
          <a:endParaRPr lang="es-MX"/>
        </a:p>
      </dgm:t>
    </dgm:pt>
    <dgm:pt modelId="{36D84A12-365D-44CE-AE6C-4C571067D8AE}">
      <dgm:prSet custT="1"/>
      <dgm:spPr/>
      <dgm:t>
        <a:bodyPr/>
        <a:lstStyle/>
        <a:p>
          <a:pPr algn="just"/>
          <a:r>
            <a:rPr lang="es-MX" sz="1900" b="1" dirty="0"/>
            <a:t>6. </a:t>
          </a:r>
          <a:r>
            <a:rPr lang="es-MX" sz="1900" dirty="0"/>
            <a:t>El mayor problema tiene que ver con la imparcialidad y el respeto del Estado de derecho, es fundamental que los jueces laborales cuenten con </a:t>
          </a:r>
          <a:r>
            <a:rPr lang="es-MX" sz="1900" dirty="0" err="1"/>
            <a:t>formación</a:t>
          </a:r>
          <a:r>
            <a:rPr lang="es-MX" sz="1900" dirty="0"/>
            <a:t> social y que resuelvan de acuerdo a los principios protectores establecidos en la ley. </a:t>
          </a:r>
        </a:p>
      </dgm:t>
    </dgm:pt>
    <dgm:pt modelId="{08D91D2C-63BE-4A4C-BB96-8126911BB020}" type="parTrans" cxnId="{8702679C-65EE-4CBA-B471-40437CC89B3A}">
      <dgm:prSet/>
      <dgm:spPr/>
      <dgm:t>
        <a:bodyPr/>
        <a:lstStyle/>
        <a:p>
          <a:endParaRPr lang="es-MX"/>
        </a:p>
      </dgm:t>
    </dgm:pt>
    <dgm:pt modelId="{240FA6BE-126E-4354-ABAC-8F041D5B0876}" type="sibTrans" cxnId="{8702679C-65EE-4CBA-B471-40437CC89B3A}">
      <dgm:prSet/>
      <dgm:spPr/>
      <dgm:t>
        <a:bodyPr/>
        <a:lstStyle/>
        <a:p>
          <a:endParaRPr lang="es-MX"/>
        </a:p>
      </dgm:t>
    </dgm:pt>
    <dgm:pt modelId="{AC8AC516-5FFD-4300-A391-C39E136374B8}" type="pres">
      <dgm:prSet presAssocID="{63DBFE0F-DB49-4FC2-811B-FF7F0DF56B55}" presName="linearFlow" presStyleCnt="0">
        <dgm:presLayoutVars>
          <dgm:dir/>
          <dgm:animLvl val="lvl"/>
          <dgm:resizeHandles val="exact"/>
        </dgm:presLayoutVars>
      </dgm:prSet>
      <dgm:spPr/>
      <dgm:t>
        <a:bodyPr/>
        <a:lstStyle/>
        <a:p>
          <a:endParaRPr lang="es-MX"/>
        </a:p>
      </dgm:t>
    </dgm:pt>
    <dgm:pt modelId="{972A1685-2007-4D21-83B5-3A7642E95362}" type="pres">
      <dgm:prSet presAssocID="{7F77A4E0-923A-4EDB-989C-C30F9D5A0B7E}" presName="composite" presStyleCnt="0"/>
      <dgm:spPr/>
    </dgm:pt>
    <dgm:pt modelId="{D5F60DBF-9BB8-42BF-B7D8-03C0FDB13551}" type="pres">
      <dgm:prSet presAssocID="{7F77A4E0-923A-4EDB-989C-C30F9D5A0B7E}" presName="parentText" presStyleLbl="alignNode1" presStyleIdx="0" presStyleCnt="2">
        <dgm:presLayoutVars>
          <dgm:chMax val="1"/>
          <dgm:bulletEnabled val="1"/>
        </dgm:presLayoutVars>
      </dgm:prSet>
      <dgm:spPr/>
      <dgm:t>
        <a:bodyPr/>
        <a:lstStyle/>
        <a:p>
          <a:endParaRPr lang="es-MX"/>
        </a:p>
      </dgm:t>
    </dgm:pt>
    <dgm:pt modelId="{2D5D2701-54C4-44A7-BB78-92ED5A98CDEA}" type="pres">
      <dgm:prSet presAssocID="{7F77A4E0-923A-4EDB-989C-C30F9D5A0B7E}" presName="descendantText" presStyleLbl="alignAcc1" presStyleIdx="0" presStyleCnt="2">
        <dgm:presLayoutVars>
          <dgm:bulletEnabled val="1"/>
        </dgm:presLayoutVars>
      </dgm:prSet>
      <dgm:spPr/>
      <dgm:t>
        <a:bodyPr/>
        <a:lstStyle/>
        <a:p>
          <a:endParaRPr lang="es-MX"/>
        </a:p>
      </dgm:t>
    </dgm:pt>
    <dgm:pt modelId="{AC6C26BC-A610-4964-AA1F-2946FD13A8AA}" type="pres">
      <dgm:prSet presAssocID="{D8084219-7ABD-41B4-BAAA-213642DDD5AA}" presName="sp" presStyleCnt="0"/>
      <dgm:spPr/>
    </dgm:pt>
    <dgm:pt modelId="{5DCF1712-9B5C-478E-B832-D2A5993ADE38}" type="pres">
      <dgm:prSet presAssocID="{0E630897-8CC0-4584-A7CF-805B37BC0D22}" presName="composite" presStyleCnt="0"/>
      <dgm:spPr/>
    </dgm:pt>
    <dgm:pt modelId="{A2D146CF-5ABF-4CCE-AEDA-1DDD6C779853}" type="pres">
      <dgm:prSet presAssocID="{0E630897-8CC0-4584-A7CF-805B37BC0D22}" presName="parentText" presStyleLbl="alignNode1" presStyleIdx="1" presStyleCnt="2">
        <dgm:presLayoutVars>
          <dgm:chMax val="1"/>
          <dgm:bulletEnabled val="1"/>
        </dgm:presLayoutVars>
      </dgm:prSet>
      <dgm:spPr/>
      <dgm:t>
        <a:bodyPr/>
        <a:lstStyle/>
        <a:p>
          <a:endParaRPr lang="es-MX"/>
        </a:p>
      </dgm:t>
    </dgm:pt>
    <dgm:pt modelId="{2ECF8C8F-4A04-40AC-94FF-2412618FAEB7}" type="pres">
      <dgm:prSet presAssocID="{0E630897-8CC0-4584-A7CF-805B37BC0D22}" presName="descendantText" presStyleLbl="alignAcc1" presStyleIdx="1" presStyleCnt="2">
        <dgm:presLayoutVars>
          <dgm:bulletEnabled val="1"/>
        </dgm:presLayoutVars>
      </dgm:prSet>
      <dgm:spPr/>
      <dgm:t>
        <a:bodyPr/>
        <a:lstStyle/>
        <a:p>
          <a:endParaRPr lang="es-MX"/>
        </a:p>
      </dgm:t>
    </dgm:pt>
  </dgm:ptLst>
  <dgm:cxnLst>
    <dgm:cxn modelId="{3D3B2DB1-68DD-4FFC-9957-BDDE69D258F3}" type="presOf" srcId="{63DBFE0F-DB49-4FC2-811B-FF7F0DF56B55}" destId="{AC8AC516-5FFD-4300-A391-C39E136374B8}" srcOrd="0" destOrd="0" presId="urn:microsoft.com/office/officeart/2005/8/layout/chevron2"/>
    <dgm:cxn modelId="{A7282C43-ADA8-4938-B683-DDFA39675FEB}" srcId="{7F77A4E0-923A-4EDB-989C-C30F9D5A0B7E}" destId="{857056CB-54FE-4841-A5A4-C6F8C7E67514}" srcOrd="1" destOrd="0" parTransId="{10A10D58-EFEA-4D15-9391-1B228B1EC45E}" sibTransId="{C6203348-0644-42B1-875A-32EC1BA0F714}"/>
    <dgm:cxn modelId="{6F7A645C-F2E9-4A71-8C82-66B17A626670}" type="presOf" srcId="{858C4A09-34D7-468E-BEA3-13B619F11439}" destId="{2ECF8C8F-4A04-40AC-94FF-2412618FAEB7}" srcOrd="0" destOrd="0" presId="urn:microsoft.com/office/officeart/2005/8/layout/chevron2"/>
    <dgm:cxn modelId="{CB1DF8FA-ADDA-4C46-8535-8C948977B195}" type="presOf" srcId="{36D84A12-365D-44CE-AE6C-4C571067D8AE}" destId="{2ECF8C8F-4A04-40AC-94FF-2412618FAEB7}" srcOrd="0" destOrd="1" presId="urn:microsoft.com/office/officeart/2005/8/layout/chevron2"/>
    <dgm:cxn modelId="{0D53E49B-201E-488D-83A5-501FBA291C2E}" type="presOf" srcId="{0E630897-8CC0-4584-A7CF-805B37BC0D22}" destId="{A2D146CF-5ABF-4CCE-AEDA-1DDD6C779853}" srcOrd="0" destOrd="0" presId="urn:microsoft.com/office/officeart/2005/8/layout/chevron2"/>
    <dgm:cxn modelId="{9C523385-14E3-461B-9D1C-1D7CE2989F43}" srcId="{7F77A4E0-923A-4EDB-989C-C30F9D5A0B7E}" destId="{B83735E3-C2BD-43E4-B7AB-4CD13EEEDE73}" srcOrd="0" destOrd="0" parTransId="{62011873-2FE1-48C8-ABE6-4D0EA8FBFAE1}" sibTransId="{A4C98A20-1CE0-413E-AE81-F865EB89E6AD}"/>
    <dgm:cxn modelId="{393DF823-477E-4790-94C5-C097CAD22532}" srcId="{63DBFE0F-DB49-4FC2-811B-FF7F0DF56B55}" destId="{0E630897-8CC0-4584-A7CF-805B37BC0D22}" srcOrd="1" destOrd="0" parTransId="{06C0C5DB-BEB7-4378-B87A-739C7AF0FCE1}" sibTransId="{E0F60DAF-50B9-4772-9B22-34B0E8AB70B7}"/>
    <dgm:cxn modelId="{0072EE7D-0435-4CB4-9633-951127F43BCA}" type="presOf" srcId="{B83735E3-C2BD-43E4-B7AB-4CD13EEEDE73}" destId="{2D5D2701-54C4-44A7-BB78-92ED5A98CDEA}" srcOrd="0" destOrd="0" presId="urn:microsoft.com/office/officeart/2005/8/layout/chevron2"/>
    <dgm:cxn modelId="{8BA74483-C8D1-4F46-A879-58EDC94F8A49}" srcId="{0E630897-8CC0-4584-A7CF-805B37BC0D22}" destId="{858C4A09-34D7-468E-BEA3-13B619F11439}" srcOrd="0" destOrd="0" parTransId="{6B0622C2-A13B-4F05-BE3D-221ABCEEA140}" sibTransId="{0217C186-4F8A-494F-95EC-3673013A6A7F}"/>
    <dgm:cxn modelId="{42E52BC9-084B-4355-9623-D9AA0849BDFB}" type="presOf" srcId="{857056CB-54FE-4841-A5A4-C6F8C7E67514}" destId="{2D5D2701-54C4-44A7-BB78-92ED5A98CDEA}" srcOrd="0" destOrd="1" presId="urn:microsoft.com/office/officeart/2005/8/layout/chevron2"/>
    <dgm:cxn modelId="{B39641B4-5CFD-4FFD-9565-A682CC8215B2}" srcId="{63DBFE0F-DB49-4FC2-811B-FF7F0DF56B55}" destId="{7F77A4E0-923A-4EDB-989C-C30F9D5A0B7E}" srcOrd="0" destOrd="0" parTransId="{82E86EE9-0E9B-4EA8-B8AA-B5BC282CFA45}" sibTransId="{D8084219-7ABD-41B4-BAAA-213642DDD5AA}"/>
    <dgm:cxn modelId="{B3D8E31C-48E5-42CC-9C09-FB71343EAB98}" type="presOf" srcId="{7F77A4E0-923A-4EDB-989C-C30F9D5A0B7E}" destId="{D5F60DBF-9BB8-42BF-B7D8-03C0FDB13551}" srcOrd="0" destOrd="0" presId="urn:microsoft.com/office/officeart/2005/8/layout/chevron2"/>
    <dgm:cxn modelId="{8702679C-65EE-4CBA-B471-40437CC89B3A}" srcId="{0E630897-8CC0-4584-A7CF-805B37BC0D22}" destId="{36D84A12-365D-44CE-AE6C-4C571067D8AE}" srcOrd="1" destOrd="0" parTransId="{08D91D2C-63BE-4A4C-BB96-8126911BB020}" sibTransId="{240FA6BE-126E-4354-ABAC-8F041D5B0876}"/>
    <dgm:cxn modelId="{C66C7C41-C3CD-4DDB-8349-C55FC71DFF16}" type="presParOf" srcId="{AC8AC516-5FFD-4300-A391-C39E136374B8}" destId="{972A1685-2007-4D21-83B5-3A7642E95362}" srcOrd="0" destOrd="0" presId="urn:microsoft.com/office/officeart/2005/8/layout/chevron2"/>
    <dgm:cxn modelId="{34EF7D68-12A4-46AC-9610-AABF396A1673}" type="presParOf" srcId="{972A1685-2007-4D21-83B5-3A7642E95362}" destId="{D5F60DBF-9BB8-42BF-B7D8-03C0FDB13551}" srcOrd="0" destOrd="0" presId="urn:microsoft.com/office/officeart/2005/8/layout/chevron2"/>
    <dgm:cxn modelId="{50C992F9-AF05-4DF1-BA72-E4841E141C8D}" type="presParOf" srcId="{972A1685-2007-4D21-83B5-3A7642E95362}" destId="{2D5D2701-54C4-44A7-BB78-92ED5A98CDEA}" srcOrd="1" destOrd="0" presId="urn:microsoft.com/office/officeart/2005/8/layout/chevron2"/>
    <dgm:cxn modelId="{8BB4060C-4589-4442-869D-2FB48837B38B}" type="presParOf" srcId="{AC8AC516-5FFD-4300-A391-C39E136374B8}" destId="{AC6C26BC-A610-4964-AA1F-2946FD13A8AA}" srcOrd="1" destOrd="0" presId="urn:microsoft.com/office/officeart/2005/8/layout/chevron2"/>
    <dgm:cxn modelId="{1F9F149A-9015-4C76-A7E4-393D471C87DB}" type="presParOf" srcId="{AC8AC516-5FFD-4300-A391-C39E136374B8}" destId="{5DCF1712-9B5C-478E-B832-D2A5993ADE38}" srcOrd="2" destOrd="0" presId="urn:microsoft.com/office/officeart/2005/8/layout/chevron2"/>
    <dgm:cxn modelId="{81E8F3C7-91BA-4BBA-8489-B1AF31B81902}" type="presParOf" srcId="{5DCF1712-9B5C-478E-B832-D2A5993ADE38}" destId="{A2D146CF-5ABF-4CCE-AEDA-1DDD6C779853}" srcOrd="0" destOrd="0" presId="urn:microsoft.com/office/officeart/2005/8/layout/chevron2"/>
    <dgm:cxn modelId="{0CF51BDC-F114-4F0E-B986-1DF04EC17570}" type="presParOf" srcId="{5DCF1712-9B5C-478E-B832-D2A5993ADE38}" destId="{2ECF8C8F-4A04-40AC-94FF-2412618FAEB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67522E-6E63-4044-8A66-B274C56FA59C}" type="doc">
      <dgm:prSet loTypeId="urn:microsoft.com/office/officeart/2005/8/layout/balance1" loCatId="relationship" qsTypeId="urn:microsoft.com/office/officeart/2005/8/quickstyle/3d2" qsCatId="3D" csTypeId="urn:microsoft.com/office/officeart/2005/8/colors/accent2_2" csCatId="accent2" phldr="1"/>
      <dgm:spPr/>
      <dgm:t>
        <a:bodyPr/>
        <a:lstStyle/>
        <a:p>
          <a:endParaRPr lang="es-MX"/>
        </a:p>
      </dgm:t>
    </dgm:pt>
    <dgm:pt modelId="{FD055AD0-B11C-4EB0-BB56-B1B7B440F9BC}">
      <dgm:prSet phldrT="[Texto]"/>
      <dgm:spPr/>
      <dgm:t>
        <a:bodyPr/>
        <a:lstStyle/>
        <a:p>
          <a:r>
            <a:rPr lang="es-MX" dirty="0"/>
            <a:t>Art. 73 f. X</a:t>
          </a:r>
        </a:p>
      </dgm:t>
    </dgm:pt>
    <dgm:pt modelId="{05F32CB5-1A1E-40F5-8B84-0176DB9AE08F}" type="parTrans" cxnId="{3D6DECB1-E165-4B08-8B0D-4E040F9AF1E9}">
      <dgm:prSet/>
      <dgm:spPr/>
      <dgm:t>
        <a:bodyPr/>
        <a:lstStyle/>
        <a:p>
          <a:endParaRPr lang="es-MX"/>
        </a:p>
      </dgm:t>
    </dgm:pt>
    <dgm:pt modelId="{240569CB-92BD-48EC-96CF-A5B959F9E3B1}" type="sibTrans" cxnId="{3D6DECB1-E165-4B08-8B0D-4E040F9AF1E9}">
      <dgm:prSet/>
      <dgm:spPr/>
      <dgm:t>
        <a:bodyPr/>
        <a:lstStyle/>
        <a:p>
          <a:endParaRPr lang="es-MX"/>
        </a:p>
      </dgm:t>
    </dgm:pt>
    <dgm:pt modelId="{D59BFDE4-A69D-47A3-8918-C4620BE4175D}">
      <dgm:prSet phldrT="[Texto]"/>
      <dgm:spPr/>
      <dgm:t>
        <a:bodyPr/>
        <a:lstStyle/>
        <a:p>
          <a:r>
            <a:rPr lang="es-MX" b="1" i="0" dirty="0"/>
            <a:t>Finalmente</a:t>
          </a:r>
        </a:p>
      </dgm:t>
    </dgm:pt>
    <dgm:pt modelId="{ADB0ABA6-E458-4DC8-8F68-02369D900E8A}" type="parTrans" cxnId="{12464BBE-3E0E-4821-BAE4-22BE473B2BAA}">
      <dgm:prSet/>
      <dgm:spPr/>
      <dgm:t>
        <a:bodyPr/>
        <a:lstStyle/>
        <a:p>
          <a:endParaRPr lang="es-MX"/>
        </a:p>
      </dgm:t>
    </dgm:pt>
    <dgm:pt modelId="{9BC78A46-1E60-4134-9F89-4EF33B0C6137}" type="sibTrans" cxnId="{12464BBE-3E0E-4821-BAE4-22BE473B2BAA}">
      <dgm:prSet/>
      <dgm:spPr/>
      <dgm:t>
        <a:bodyPr/>
        <a:lstStyle/>
        <a:p>
          <a:endParaRPr lang="es-MX"/>
        </a:p>
      </dgm:t>
    </dgm:pt>
    <dgm:pt modelId="{AAB58CD8-2A1B-4EFA-9FB8-8E846E0CC6E2}">
      <dgm:prSet phldrT="[Texto]"/>
      <dgm:spPr/>
      <dgm:t>
        <a:bodyPr/>
        <a:lstStyle/>
        <a:p>
          <a:r>
            <a:rPr lang="es-MX" dirty="0"/>
            <a:t>Congreso de la Unión expedir Ley</a:t>
          </a:r>
        </a:p>
      </dgm:t>
    </dgm:pt>
    <dgm:pt modelId="{A38E5198-6F56-49F3-B6DB-CECE322986CC}" type="parTrans" cxnId="{B2396581-B89C-4473-94AC-39E4580E7E1B}">
      <dgm:prSet/>
      <dgm:spPr/>
      <dgm:t>
        <a:bodyPr/>
        <a:lstStyle/>
        <a:p>
          <a:endParaRPr lang="es-MX"/>
        </a:p>
      </dgm:t>
    </dgm:pt>
    <dgm:pt modelId="{64B523A0-88CE-44FE-864C-EC9F0E7586E5}" type="sibTrans" cxnId="{B2396581-B89C-4473-94AC-39E4580E7E1B}">
      <dgm:prSet/>
      <dgm:spPr/>
      <dgm:t>
        <a:bodyPr/>
        <a:lstStyle/>
        <a:p>
          <a:endParaRPr lang="es-MX"/>
        </a:p>
      </dgm:t>
    </dgm:pt>
    <dgm:pt modelId="{6BECF774-C86E-4FFD-A3E6-61124B28D8D2}">
      <dgm:prSet phldrT="[Texto]" custT="1"/>
      <dgm:spPr/>
      <dgm:t>
        <a:bodyPr/>
        <a:lstStyle/>
        <a:p>
          <a:r>
            <a:rPr lang="es-MX" sz="1400" b="1" dirty="0"/>
            <a:t>Reforma constitucional</a:t>
          </a:r>
        </a:p>
        <a:p>
          <a:r>
            <a:rPr lang="es-MX" sz="1400" b="1" dirty="0"/>
            <a:t>1929</a:t>
          </a:r>
        </a:p>
      </dgm:t>
    </dgm:pt>
    <dgm:pt modelId="{646300FC-5365-4298-BC59-E57154E08A19}" type="sibTrans" cxnId="{82E1E3CC-2026-481C-9CE6-1030053F81F3}">
      <dgm:prSet/>
      <dgm:spPr/>
      <dgm:t>
        <a:bodyPr/>
        <a:lstStyle/>
        <a:p>
          <a:endParaRPr lang="es-MX"/>
        </a:p>
      </dgm:t>
    </dgm:pt>
    <dgm:pt modelId="{08E70140-485D-417C-956A-EC8A0D4E0724}" type="parTrans" cxnId="{82E1E3CC-2026-481C-9CE6-1030053F81F3}">
      <dgm:prSet/>
      <dgm:spPr/>
      <dgm:t>
        <a:bodyPr/>
        <a:lstStyle/>
        <a:p>
          <a:endParaRPr lang="es-MX"/>
        </a:p>
      </dgm:t>
    </dgm:pt>
    <dgm:pt modelId="{8D2ABB75-1879-44E4-AD06-79EF33C95D13}">
      <dgm:prSet/>
      <dgm:spPr/>
      <dgm:t>
        <a:bodyPr/>
        <a:lstStyle/>
        <a:p>
          <a:r>
            <a:rPr lang="es-MX" dirty="0"/>
            <a:t>Art. 123 párrafo introductorio</a:t>
          </a:r>
        </a:p>
      </dgm:t>
    </dgm:pt>
    <dgm:pt modelId="{BAE91B71-9C22-4501-9B61-9B21E602BB8D}" type="parTrans" cxnId="{E3020B31-A171-49D3-8BD2-8616DC874A3E}">
      <dgm:prSet/>
      <dgm:spPr/>
      <dgm:t>
        <a:bodyPr/>
        <a:lstStyle/>
        <a:p>
          <a:endParaRPr lang="es-MX"/>
        </a:p>
      </dgm:t>
    </dgm:pt>
    <dgm:pt modelId="{54C3084E-3A72-48CE-A5C9-23B4382B360B}" type="sibTrans" cxnId="{E3020B31-A171-49D3-8BD2-8616DC874A3E}">
      <dgm:prSet/>
      <dgm:spPr/>
      <dgm:t>
        <a:bodyPr/>
        <a:lstStyle/>
        <a:p>
          <a:endParaRPr lang="es-MX"/>
        </a:p>
      </dgm:t>
    </dgm:pt>
    <dgm:pt modelId="{B28CAC77-01AD-4100-8D9F-746E5A7B8B9D}">
      <dgm:prSet/>
      <dgm:spPr/>
      <dgm:t>
        <a:bodyPr/>
        <a:lstStyle/>
        <a:p>
          <a:r>
            <a:rPr lang="es-MX" dirty="0"/>
            <a:t>Aplicación federal y local</a:t>
          </a:r>
        </a:p>
      </dgm:t>
    </dgm:pt>
    <dgm:pt modelId="{A0430D3C-44FA-4EDF-9064-134761FA2FDB}" type="parTrans" cxnId="{D3AC7E80-BE73-40EF-8D27-022A1A2251CF}">
      <dgm:prSet/>
      <dgm:spPr/>
      <dgm:t>
        <a:bodyPr/>
        <a:lstStyle/>
        <a:p>
          <a:endParaRPr lang="es-MX"/>
        </a:p>
      </dgm:t>
    </dgm:pt>
    <dgm:pt modelId="{FBAE06A3-0CF3-461E-9929-21E825C7D52E}" type="sibTrans" cxnId="{D3AC7E80-BE73-40EF-8D27-022A1A2251CF}">
      <dgm:prSet/>
      <dgm:spPr/>
      <dgm:t>
        <a:bodyPr/>
        <a:lstStyle/>
        <a:p>
          <a:endParaRPr lang="es-MX"/>
        </a:p>
      </dgm:t>
    </dgm:pt>
    <dgm:pt modelId="{907128BB-F56B-4A03-B1FF-5E6621AE354E}" type="pres">
      <dgm:prSet presAssocID="{D667522E-6E63-4044-8A66-B274C56FA59C}" presName="outerComposite" presStyleCnt="0">
        <dgm:presLayoutVars>
          <dgm:chMax val="2"/>
          <dgm:animLvl val="lvl"/>
          <dgm:resizeHandles val="exact"/>
        </dgm:presLayoutVars>
      </dgm:prSet>
      <dgm:spPr/>
      <dgm:t>
        <a:bodyPr/>
        <a:lstStyle/>
        <a:p>
          <a:endParaRPr lang="es-MX"/>
        </a:p>
      </dgm:t>
    </dgm:pt>
    <dgm:pt modelId="{702A5476-5FEC-45F0-A6F6-91F202B84C2A}" type="pres">
      <dgm:prSet presAssocID="{D667522E-6E63-4044-8A66-B274C56FA59C}" presName="dummyMaxCanvas" presStyleCnt="0"/>
      <dgm:spPr/>
    </dgm:pt>
    <dgm:pt modelId="{90DF1133-1594-4E8E-B5FE-5B1E97A76440}" type="pres">
      <dgm:prSet presAssocID="{D667522E-6E63-4044-8A66-B274C56FA59C}" presName="parentComposite" presStyleCnt="0"/>
      <dgm:spPr/>
    </dgm:pt>
    <dgm:pt modelId="{C39D9DC1-0DF3-448B-9128-55C82B713179}" type="pres">
      <dgm:prSet presAssocID="{D667522E-6E63-4044-8A66-B274C56FA59C}" presName="parent1" presStyleLbl="alignAccFollowNode1" presStyleIdx="0" presStyleCnt="4" custScaleX="137629">
        <dgm:presLayoutVars>
          <dgm:chMax val="4"/>
        </dgm:presLayoutVars>
      </dgm:prSet>
      <dgm:spPr/>
      <dgm:t>
        <a:bodyPr/>
        <a:lstStyle/>
        <a:p>
          <a:endParaRPr lang="es-MX"/>
        </a:p>
      </dgm:t>
    </dgm:pt>
    <dgm:pt modelId="{77A5994B-A9AA-4F04-8659-442E66786960}" type="pres">
      <dgm:prSet presAssocID="{D667522E-6E63-4044-8A66-B274C56FA59C}" presName="parent2" presStyleLbl="alignAccFollowNode1" presStyleIdx="1" presStyleCnt="4" custScaleX="129210">
        <dgm:presLayoutVars>
          <dgm:chMax val="4"/>
        </dgm:presLayoutVars>
      </dgm:prSet>
      <dgm:spPr/>
      <dgm:t>
        <a:bodyPr/>
        <a:lstStyle/>
        <a:p>
          <a:endParaRPr lang="es-MX"/>
        </a:p>
      </dgm:t>
    </dgm:pt>
    <dgm:pt modelId="{22F767A9-BC27-40BF-A782-2704A81D0953}" type="pres">
      <dgm:prSet presAssocID="{D667522E-6E63-4044-8A66-B274C56FA59C}" presName="childrenComposite" presStyleCnt="0"/>
      <dgm:spPr/>
    </dgm:pt>
    <dgm:pt modelId="{7F6F3DE0-B094-4D29-80FF-4B4685228962}" type="pres">
      <dgm:prSet presAssocID="{D667522E-6E63-4044-8A66-B274C56FA59C}" presName="dummyMaxCanvas_ChildArea" presStyleCnt="0"/>
      <dgm:spPr/>
    </dgm:pt>
    <dgm:pt modelId="{1A6A20B6-D51C-4A28-8C86-25239BBB440B}" type="pres">
      <dgm:prSet presAssocID="{D667522E-6E63-4044-8A66-B274C56FA59C}" presName="fulcrum" presStyleLbl="alignAccFollowNode1" presStyleIdx="2" presStyleCnt="4"/>
      <dgm:spPr/>
    </dgm:pt>
    <dgm:pt modelId="{5A9CE54B-C1E3-4379-9E85-8439E54EFDE5}" type="pres">
      <dgm:prSet presAssocID="{D667522E-6E63-4044-8A66-B274C56FA59C}" presName="balance_22" presStyleLbl="alignAccFollowNode1" presStyleIdx="3" presStyleCnt="4" custScaleX="126163">
        <dgm:presLayoutVars>
          <dgm:bulletEnabled val="1"/>
        </dgm:presLayoutVars>
      </dgm:prSet>
      <dgm:spPr/>
    </dgm:pt>
    <dgm:pt modelId="{C33859A5-98CB-4E3D-86A2-DAA2950A8E36}" type="pres">
      <dgm:prSet presAssocID="{D667522E-6E63-4044-8A66-B274C56FA59C}" presName="right_22_1" presStyleLbl="node1" presStyleIdx="0" presStyleCnt="4" custScaleX="125086">
        <dgm:presLayoutVars>
          <dgm:bulletEnabled val="1"/>
        </dgm:presLayoutVars>
      </dgm:prSet>
      <dgm:spPr/>
      <dgm:t>
        <a:bodyPr/>
        <a:lstStyle/>
        <a:p>
          <a:endParaRPr lang="es-MX"/>
        </a:p>
      </dgm:t>
    </dgm:pt>
    <dgm:pt modelId="{6048D057-E8E5-45AC-91D1-BAEEDA3973BB}" type="pres">
      <dgm:prSet presAssocID="{D667522E-6E63-4044-8A66-B274C56FA59C}" presName="right_22_2" presStyleLbl="node1" presStyleIdx="1" presStyleCnt="4" custScaleX="125086">
        <dgm:presLayoutVars>
          <dgm:bulletEnabled val="1"/>
        </dgm:presLayoutVars>
      </dgm:prSet>
      <dgm:spPr/>
      <dgm:t>
        <a:bodyPr/>
        <a:lstStyle/>
        <a:p>
          <a:endParaRPr lang="es-MX"/>
        </a:p>
      </dgm:t>
    </dgm:pt>
    <dgm:pt modelId="{0F8CD4B1-E280-4EC0-A01B-5285D6D5AB2A}" type="pres">
      <dgm:prSet presAssocID="{D667522E-6E63-4044-8A66-B274C56FA59C}" presName="left_22_1" presStyleLbl="node1" presStyleIdx="2" presStyleCnt="4" custScaleX="136555">
        <dgm:presLayoutVars>
          <dgm:bulletEnabled val="1"/>
        </dgm:presLayoutVars>
      </dgm:prSet>
      <dgm:spPr/>
      <dgm:t>
        <a:bodyPr/>
        <a:lstStyle/>
        <a:p>
          <a:endParaRPr lang="es-MX"/>
        </a:p>
      </dgm:t>
    </dgm:pt>
    <dgm:pt modelId="{AAA994E7-3C49-449A-AC55-3C8C47D9CBA4}" type="pres">
      <dgm:prSet presAssocID="{D667522E-6E63-4044-8A66-B274C56FA59C}" presName="left_22_2" presStyleLbl="node1" presStyleIdx="3" presStyleCnt="4" custScaleX="136555">
        <dgm:presLayoutVars>
          <dgm:bulletEnabled val="1"/>
        </dgm:presLayoutVars>
      </dgm:prSet>
      <dgm:spPr/>
      <dgm:t>
        <a:bodyPr/>
        <a:lstStyle/>
        <a:p>
          <a:endParaRPr lang="es-MX"/>
        </a:p>
      </dgm:t>
    </dgm:pt>
  </dgm:ptLst>
  <dgm:cxnLst>
    <dgm:cxn modelId="{01B19299-C769-4D36-8E6D-8C11320FC4C5}" type="presOf" srcId="{AAB58CD8-2A1B-4EFA-9FB8-8E846E0CC6E2}" destId="{C33859A5-98CB-4E3D-86A2-DAA2950A8E36}" srcOrd="0" destOrd="0" presId="urn:microsoft.com/office/officeart/2005/8/layout/balance1"/>
    <dgm:cxn modelId="{12464BBE-3E0E-4821-BAE4-22BE473B2BAA}" srcId="{D667522E-6E63-4044-8A66-B274C56FA59C}" destId="{D59BFDE4-A69D-47A3-8918-C4620BE4175D}" srcOrd="1" destOrd="0" parTransId="{ADB0ABA6-E458-4DC8-8F68-02369D900E8A}" sibTransId="{9BC78A46-1E60-4134-9F89-4EF33B0C6137}"/>
    <dgm:cxn modelId="{1CE36780-EDD9-4C7D-A7C3-054FDC940053}" type="presOf" srcId="{6BECF774-C86E-4FFD-A3E6-61124B28D8D2}" destId="{C39D9DC1-0DF3-448B-9128-55C82B713179}" srcOrd="0" destOrd="0" presId="urn:microsoft.com/office/officeart/2005/8/layout/balance1"/>
    <dgm:cxn modelId="{4F2F2E9D-27A8-41FF-8885-7553BB1D3777}" type="presOf" srcId="{8D2ABB75-1879-44E4-AD06-79EF33C95D13}" destId="{AAA994E7-3C49-449A-AC55-3C8C47D9CBA4}" srcOrd="0" destOrd="0" presId="urn:microsoft.com/office/officeart/2005/8/layout/balance1"/>
    <dgm:cxn modelId="{48B30DF5-32B5-4F3F-8439-DF67266975A1}" type="presOf" srcId="{D59BFDE4-A69D-47A3-8918-C4620BE4175D}" destId="{77A5994B-A9AA-4F04-8659-442E66786960}" srcOrd="0" destOrd="0" presId="urn:microsoft.com/office/officeart/2005/8/layout/balance1"/>
    <dgm:cxn modelId="{99780174-1D6E-49F3-A82D-1961ECE552EE}" type="presOf" srcId="{B28CAC77-01AD-4100-8D9F-746E5A7B8B9D}" destId="{6048D057-E8E5-45AC-91D1-BAEEDA3973BB}" srcOrd="0" destOrd="0" presId="urn:microsoft.com/office/officeart/2005/8/layout/balance1"/>
    <dgm:cxn modelId="{016820BC-6A1E-4177-B4B1-10D43E7CD100}" type="presOf" srcId="{D667522E-6E63-4044-8A66-B274C56FA59C}" destId="{907128BB-F56B-4A03-B1FF-5E6621AE354E}" srcOrd="0" destOrd="0" presId="urn:microsoft.com/office/officeart/2005/8/layout/balance1"/>
    <dgm:cxn modelId="{B2396581-B89C-4473-94AC-39E4580E7E1B}" srcId="{D59BFDE4-A69D-47A3-8918-C4620BE4175D}" destId="{AAB58CD8-2A1B-4EFA-9FB8-8E846E0CC6E2}" srcOrd="0" destOrd="0" parTransId="{A38E5198-6F56-49F3-B6DB-CECE322986CC}" sibTransId="{64B523A0-88CE-44FE-864C-EC9F0E7586E5}"/>
    <dgm:cxn modelId="{E3020B31-A171-49D3-8BD2-8616DC874A3E}" srcId="{6BECF774-C86E-4FFD-A3E6-61124B28D8D2}" destId="{8D2ABB75-1879-44E4-AD06-79EF33C95D13}" srcOrd="1" destOrd="0" parTransId="{BAE91B71-9C22-4501-9B61-9B21E602BB8D}" sibTransId="{54C3084E-3A72-48CE-A5C9-23B4382B360B}"/>
    <dgm:cxn modelId="{F87A693D-E07F-4BF8-AC51-87385DC29A28}" type="presOf" srcId="{FD055AD0-B11C-4EB0-BB56-B1B7B440F9BC}" destId="{0F8CD4B1-E280-4EC0-A01B-5285D6D5AB2A}" srcOrd="0" destOrd="0" presId="urn:microsoft.com/office/officeart/2005/8/layout/balance1"/>
    <dgm:cxn modelId="{D3AC7E80-BE73-40EF-8D27-022A1A2251CF}" srcId="{D59BFDE4-A69D-47A3-8918-C4620BE4175D}" destId="{B28CAC77-01AD-4100-8D9F-746E5A7B8B9D}" srcOrd="1" destOrd="0" parTransId="{A0430D3C-44FA-4EDF-9064-134761FA2FDB}" sibTransId="{FBAE06A3-0CF3-461E-9929-21E825C7D52E}"/>
    <dgm:cxn modelId="{3D6DECB1-E165-4B08-8B0D-4E040F9AF1E9}" srcId="{6BECF774-C86E-4FFD-A3E6-61124B28D8D2}" destId="{FD055AD0-B11C-4EB0-BB56-B1B7B440F9BC}" srcOrd="0" destOrd="0" parTransId="{05F32CB5-1A1E-40F5-8B84-0176DB9AE08F}" sibTransId="{240569CB-92BD-48EC-96CF-A5B959F9E3B1}"/>
    <dgm:cxn modelId="{82E1E3CC-2026-481C-9CE6-1030053F81F3}" srcId="{D667522E-6E63-4044-8A66-B274C56FA59C}" destId="{6BECF774-C86E-4FFD-A3E6-61124B28D8D2}" srcOrd="0" destOrd="0" parTransId="{08E70140-485D-417C-956A-EC8A0D4E0724}" sibTransId="{646300FC-5365-4298-BC59-E57154E08A19}"/>
    <dgm:cxn modelId="{20E38239-1191-48AB-8E73-3FBE32C6CAE3}" type="presParOf" srcId="{907128BB-F56B-4A03-B1FF-5E6621AE354E}" destId="{702A5476-5FEC-45F0-A6F6-91F202B84C2A}" srcOrd="0" destOrd="0" presId="urn:microsoft.com/office/officeart/2005/8/layout/balance1"/>
    <dgm:cxn modelId="{F7C11581-F669-434E-9994-8576D8080D25}" type="presParOf" srcId="{907128BB-F56B-4A03-B1FF-5E6621AE354E}" destId="{90DF1133-1594-4E8E-B5FE-5B1E97A76440}" srcOrd="1" destOrd="0" presId="urn:microsoft.com/office/officeart/2005/8/layout/balance1"/>
    <dgm:cxn modelId="{4D221649-5BE3-4938-B23D-9E57D3355260}" type="presParOf" srcId="{90DF1133-1594-4E8E-B5FE-5B1E97A76440}" destId="{C39D9DC1-0DF3-448B-9128-55C82B713179}" srcOrd="0" destOrd="0" presId="urn:microsoft.com/office/officeart/2005/8/layout/balance1"/>
    <dgm:cxn modelId="{58DF30AE-FE8B-41C3-8DF0-E0D301A031E3}" type="presParOf" srcId="{90DF1133-1594-4E8E-B5FE-5B1E97A76440}" destId="{77A5994B-A9AA-4F04-8659-442E66786960}" srcOrd="1" destOrd="0" presId="urn:microsoft.com/office/officeart/2005/8/layout/balance1"/>
    <dgm:cxn modelId="{13C6FB57-DF12-4B61-8CFB-15C284B64E3C}" type="presParOf" srcId="{907128BB-F56B-4A03-B1FF-5E6621AE354E}" destId="{22F767A9-BC27-40BF-A782-2704A81D0953}" srcOrd="2" destOrd="0" presId="urn:microsoft.com/office/officeart/2005/8/layout/balance1"/>
    <dgm:cxn modelId="{68E2D2B8-1C44-4B66-943D-2159B411A167}" type="presParOf" srcId="{22F767A9-BC27-40BF-A782-2704A81D0953}" destId="{7F6F3DE0-B094-4D29-80FF-4B4685228962}" srcOrd="0" destOrd="0" presId="urn:microsoft.com/office/officeart/2005/8/layout/balance1"/>
    <dgm:cxn modelId="{4D20CB54-AB85-4583-A746-4C19176DD4BB}" type="presParOf" srcId="{22F767A9-BC27-40BF-A782-2704A81D0953}" destId="{1A6A20B6-D51C-4A28-8C86-25239BBB440B}" srcOrd="1" destOrd="0" presId="urn:microsoft.com/office/officeart/2005/8/layout/balance1"/>
    <dgm:cxn modelId="{5CDE08DD-8EE6-4840-8657-9841683CC745}" type="presParOf" srcId="{22F767A9-BC27-40BF-A782-2704A81D0953}" destId="{5A9CE54B-C1E3-4379-9E85-8439E54EFDE5}" srcOrd="2" destOrd="0" presId="urn:microsoft.com/office/officeart/2005/8/layout/balance1"/>
    <dgm:cxn modelId="{CBFEA728-16E7-40E2-BF24-E7236DBB1E80}" type="presParOf" srcId="{22F767A9-BC27-40BF-A782-2704A81D0953}" destId="{C33859A5-98CB-4E3D-86A2-DAA2950A8E36}" srcOrd="3" destOrd="0" presId="urn:microsoft.com/office/officeart/2005/8/layout/balance1"/>
    <dgm:cxn modelId="{AE99E0F3-047C-4C82-B9E2-D1CEBF304B78}" type="presParOf" srcId="{22F767A9-BC27-40BF-A782-2704A81D0953}" destId="{6048D057-E8E5-45AC-91D1-BAEEDA3973BB}" srcOrd="4" destOrd="0" presId="urn:microsoft.com/office/officeart/2005/8/layout/balance1"/>
    <dgm:cxn modelId="{EDABC036-ABCB-40A7-904A-9F0E2F3EBEDF}" type="presParOf" srcId="{22F767A9-BC27-40BF-A782-2704A81D0953}" destId="{0F8CD4B1-E280-4EC0-A01B-5285D6D5AB2A}" srcOrd="5" destOrd="0" presId="urn:microsoft.com/office/officeart/2005/8/layout/balance1"/>
    <dgm:cxn modelId="{B2E38E04-FA78-49AF-B179-CE7E8CBE9B57}" type="presParOf" srcId="{22F767A9-BC27-40BF-A782-2704A81D0953}" destId="{AAA994E7-3C49-449A-AC55-3C8C47D9CBA4}"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3DBFE0F-DB49-4FC2-811B-FF7F0DF56B55}"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es-MX"/>
        </a:p>
      </dgm:t>
    </dgm:pt>
    <dgm:pt modelId="{7F77A4E0-923A-4EDB-989C-C30F9D5A0B7E}">
      <dgm:prSet phldrT="[Texto]" custT="1"/>
      <dgm:spPr/>
      <dgm:t>
        <a:bodyPr/>
        <a:lstStyle/>
        <a:p>
          <a:r>
            <a:rPr lang="es-MX" sz="1900" dirty="0"/>
            <a:t>Principales argumentos en contra de la reforma</a:t>
          </a:r>
        </a:p>
      </dgm:t>
    </dgm:pt>
    <dgm:pt modelId="{82E86EE9-0E9B-4EA8-B8AA-B5BC282CFA45}" type="parTrans" cxnId="{B39641B4-5CFD-4FFD-9565-A682CC8215B2}">
      <dgm:prSet/>
      <dgm:spPr/>
      <dgm:t>
        <a:bodyPr/>
        <a:lstStyle/>
        <a:p>
          <a:endParaRPr lang="es-MX"/>
        </a:p>
      </dgm:t>
    </dgm:pt>
    <dgm:pt modelId="{D8084219-7ABD-41B4-BAAA-213642DDD5AA}" type="sibTrans" cxnId="{B39641B4-5CFD-4FFD-9565-A682CC8215B2}">
      <dgm:prSet/>
      <dgm:spPr/>
      <dgm:t>
        <a:bodyPr/>
        <a:lstStyle/>
        <a:p>
          <a:endParaRPr lang="es-MX"/>
        </a:p>
      </dgm:t>
    </dgm:pt>
    <dgm:pt modelId="{0E630897-8CC0-4584-A7CF-805B37BC0D22}">
      <dgm:prSet phldrT="[Texto]" custT="1"/>
      <dgm:spPr/>
      <dgm:t>
        <a:bodyPr/>
        <a:lstStyle/>
        <a:p>
          <a:r>
            <a:rPr lang="es-MX" sz="1900" dirty="0"/>
            <a:t>Principales argumentos en contra de la reforma</a:t>
          </a:r>
        </a:p>
      </dgm:t>
    </dgm:pt>
    <dgm:pt modelId="{06C0C5DB-BEB7-4378-B87A-739C7AF0FCE1}" type="parTrans" cxnId="{393DF823-477E-4790-94C5-C097CAD22532}">
      <dgm:prSet/>
      <dgm:spPr/>
      <dgm:t>
        <a:bodyPr/>
        <a:lstStyle/>
        <a:p>
          <a:endParaRPr lang="es-MX"/>
        </a:p>
      </dgm:t>
    </dgm:pt>
    <dgm:pt modelId="{E0F60DAF-50B9-4772-9B22-34B0E8AB70B7}" type="sibTrans" cxnId="{393DF823-477E-4790-94C5-C097CAD22532}">
      <dgm:prSet/>
      <dgm:spPr/>
      <dgm:t>
        <a:bodyPr/>
        <a:lstStyle/>
        <a:p>
          <a:endParaRPr lang="es-MX"/>
        </a:p>
      </dgm:t>
    </dgm:pt>
    <dgm:pt modelId="{858C4A09-34D7-468E-BEA3-13B619F11439}">
      <dgm:prSet phldrT="[Texto]" custT="1"/>
      <dgm:spPr/>
      <dgm:t>
        <a:bodyPr/>
        <a:lstStyle/>
        <a:p>
          <a:pPr algn="just"/>
          <a:endParaRPr lang="es-MX" sz="1900" dirty="0"/>
        </a:p>
      </dgm:t>
    </dgm:pt>
    <dgm:pt modelId="{6B0622C2-A13B-4F05-BE3D-221ABCEEA140}" type="parTrans" cxnId="{8BA74483-C8D1-4F46-A879-58EDC94F8A49}">
      <dgm:prSet/>
      <dgm:spPr/>
      <dgm:t>
        <a:bodyPr/>
        <a:lstStyle/>
        <a:p>
          <a:endParaRPr lang="es-MX"/>
        </a:p>
      </dgm:t>
    </dgm:pt>
    <dgm:pt modelId="{0217C186-4F8A-494F-95EC-3673013A6A7F}" type="sibTrans" cxnId="{8BA74483-C8D1-4F46-A879-58EDC94F8A49}">
      <dgm:prSet/>
      <dgm:spPr/>
      <dgm:t>
        <a:bodyPr/>
        <a:lstStyle/>
        <a:p>
          <a:endParaRPr lang="es-MX"/>
        </a:p>
      </dgm:t>
    </dgm:pt>
    <dgm:pt modelId="{B83735E3-C2BD-43E4-B7AB-4CD13EEEDE73}">
      <dgm:prSet phldrT="[Texto]" custT="1"/>
      <dgm:spPr/>
      <dgm:t>
        <a:bodyPr/>
        <a:lstStyle/>
        <a:p>
          <a:pPr algn="just"/>
          <a:endParaRPr lang="es-MX" sz="1900" dirty="0"/>
        </a:p>
      </dgm:t>
    </dgm:pt>
    <dgm:pt modelId="{A4C98A20-1CE0-413E-AE81-F865EB89E6AD}" type="sibTrans" cxnId="{9C523385-14E3-461B-9D1C-1D7CE2989F43}">
      <dgm:prSet/>
      <dgm:spPr/>
      <dgm:t>
        <a:bodyPr/>
        <a:lstStyle/>
        <a:p>
          <a:endParaRPr lang="es-MX"/>
        </a:p>
      </dgm:t>
    </dgm:pt>
    <dgm:pt modelId="{62011873-2FE1-48C8-ABE6-4D0EA8FBFAE1}" type="parTrans" cxnId="{9C523385-14E3-461B-9D1C-1D7CE2989F43}">
      <dgm:prSet/>
      <dgm:spPr/>
      <dgm:t>
        <a:bodyPr/>
        <a:lstStyle/>
        <a:p>
          <a:endParaRPr lang="es-MX"/>
        </a:p>
      </dgm:t>
    </dgm:pt>
    <dgm:pt modelId="{857056CB-54FE-4841-A5A4-C6F8C7E67514}">
      <dgm:prSet custT="1"/>
      <dgm:spPr/>
      <dgm:t>
        <a:bodyPr/>
        <a:lstStyle/>
        <a:p>
          <a:pPr algn="just"/>
          <a:r>
            <a:rPr lang="es-MX" sz="1900" b="1" dirty="0"/>
            <a:t>7. </a:t>
          </a:r>
          <a:r>
            <a:rPr lang="es-MX" sz="1900" dirty="0"/>
            <a:t>¿</a:t>
          </a:r>
          <a:r>
            <a:rPr lang="es-MX" sz="1900" dirty="0" err="1"/>
            <a:t>Quién</a:t>
          </a:r>
          <a:r>
            <a:rPr lang="es-MX" sz="1900" dirty="0"/>
            <a:t> nos dice que al llevarlo al Poder Judicial, donde tenemos un presidente de dudosa integridad moral, donde se habla de serios problemas de </a:t>
          </a:r>
          <a:r>
            <a:rPr lang="es-MX" sz="1900" dirty="0" err="1"/>
            <a:t>corrupción</a:t>
          </a:r>
          <a:r>
            <a:rPr lang="es-MX" sz="1900" dirty="0"/>
            <a:t>, van a cambiar las oportunidades de la </a:t>
          </a:r>
          <a:r>
            <a:rPr lang="es-MX" sz="1900" dirty="0" err="1"/>
            <a:t>impartición</a:t>
          </a:r>
          <a:r>
            <a:rPr lang="es-MX" sz="1900" dirty="0"/>
            <a:t> de justicia que </a:t>
          </a:r>
          <a:r>
            <a:rPr lang="es-MX" sz="1900" dirty="0" err="1"/>
            <a:t>están</a:t>
          </a:r>
          <a:r>
            <a:rPr lang="es-MX" sz="1900" dirty="0"/>
            <a:t> buscando los patrones y los trabajadores? </a:t>
          </a:r>
        </a:p>
      </dgm:t>
    </dgm:pt>
    <dgm:pt modelId="{10A10D58-EFEA-4D15-9391-1B228B1EC45E}" type="parTrans" cxnId="{A7282C43-ADA8-4938-B683-DDFA39675FEB}">
      <dgm:prSet/>
      <dgm:spPr/>
      <dgm:t>
        <a:bodyPr/>
        <a:lstStyle/>
        <a:p>
          <a:endParaRPr lang="es-MX"/>
        </a:p>
      </dgm:t>
    </dgm:pt>
    <dgm:pt modelId="{C6203348-0644-42B1-875A-32EC1BA0F714}" type="sibTrans" cxnId="{A7282C43-ADA8-4938-B683-DDFA39675FEB}">
      <dgm:prSet/>
      <dgm:spPr/>
      <dgm:t>
        <a:bodyPr/>
        <a:lstStyle/>
        <a:p>
          <a:endParaRPr lang="es-MX"/>
        </a:p>
      </dgm:t>
    </dgm:pt>
    <dgm:pt modelId="{36D84A12-365D-44CE-AE6C-4C571067D8AE}">
      <dgm:prSet custT="1"/>
      <dgm:spPr/>
      <dgm:t>
        <a:bodyPr/>
        <a:lstStyle/>
        <a:p>
          <a:pPr algn="just"/>
          <a:r>
            <a:rPr lang="es-MX" sz="1900" b="1" dirty="0"/>
            <a:t>8. </a:t>
          </a:r>
          <a:r>
            <a:rPr lang="es-MX" sz="1900" dirty="0"/>
            <a:t>El organismo descentralizado que se va a encargar de la </a:t>
          </a:r>
          <a:r>
            <a:rPr lang="es-MX" sz="1900" dirty="0" err="1"/>
            <a:t>función</a:t>
          </a:r>
          <a:r>
            <a:rPr lang="es-MX" sz="1900" dirty="0"/>
            <a:t> conciliatoria </a:t>
          </a:r>
          <a:r>
            <a:rPr lang="es-MX" sz="1900" dirty="0" err="1"/>
            <a:t>tendra</a:t>
          </a:r>
          <a:r>
            <a:rPr lang="es-MX" sz="1900" dirty="0"/>
            <a:t>́ un titular designado en el Senado, electo de una terna propuesta por el Ejecutivo federal. Este aspecto nada tiene de positivo, en virtud, de la </a:t>
          </a:r>
          <a:r>
            <a:rPr lang="es-MX" sz="1900" dirty="0" err="1"/>
            <a:t>negociación</a:t>
          </a:r>
          <a:r>
            <a:rPr lang="es-MX" sz="1900" dirty="0"/>
            <a:t> de las ternas, entre los partidos </a:t>
          </a:r>
          <a:r>
            <a:rPr lang="es-MX" sz="1900" dirty="0" err="1"/>
            <a:t>políticos</a:t>
          </a:r>
          <a:r>
            <a:rPr lang="es-MX" sz="1900" dirty="0"/>
            <a:t>. </a:t>
          </a:r>
        </a:p>
      </dgm:t>
    </dgm:pt>
    <dgm:pt modelId="{08D91D2C-63BE-4A4C-BB96-8126911BB020}" type="parTrans" cxnId="{8702679C-65EE-4CBA-B471-40437CC89B3A}">
      <dgm:prSet/>
      <dgm:spPr/>
      <dgm:t>
        <a:bodyPr/>
        <a:lstStyle/>
        <a:p>
          <a:endParaRPr lang="es-MX"/>
        </a:p>
      </dgm:t>
    </dgm:pt>
    <dgm:pt modelId="{240FA6BE-126E-4354-ABAC-8F041D5B0876}" type="sibTrans" cxnId="{8702679C-65EE-4CBA-B471-40437CC89B3A}">
      <dgm:prSet/>
      <dgm:spPr/>
      <dgm:t>
        <a:bodyPr/>
        <a:lstStyle/>
        <a:p>
          <a:endParaRPr lang="es-MX"/>
        </a:p>
      </dgm:t>
    </dgm:pt>
    <dgm:pt modelId="{2F5983A5-8FD6-4ED6-860E-0C94B3B917CB}" type="pres">
      <dgm:prSet presAssocID="{63DBFE0F-DB49-4FC2-811B-FF7F0DF56B55}" presName="linearFlow" presStyleCnt="0">
        <dgm:presLayoutVars>
          <dgm:dir/>
          <dgm:animLvl val="lvl"/>
          <dgm:resizeHandles val="exact"/>
        </dgm:presLayoutVars>
      </dgm:prSet>
      <dgm:spPr/>
      <dgm:t>
        <a:bodyPr/>
        <a:lstStyle/>
        <a:p>
          <a:endParaRPr lang="es-MX"/>
        </a:p>
      </dgm:t>
    </dgm:pt>
    <dgm:pt modelId="{74832F2C-4EE3-41E1-9709-147F48D42AC1}" type="pres">
      <dgm:prSet presAssocID="{7F77A4E0-923A-4EDB-989C-C30F9D5A0B7E}" presName="composite" presStyleCnt="0"/>
      <dgm:spPr/>
    </dgm:pt>
    <dgm:pt modelId="{4C4EA8B0-1416-4CE4-9683-9A98CD54A49C}" type="pres">
      <dgm:prSet presAssocID="{7F77A4E0-923A-4EDB-989C-C30F9D5A0B7E}" presName="parentText" presStyleLbl="alignNode1" presStyleIdx="0" presStyleCnt="2">
        <dgm:presLayoutVars>
          <dgm:chMax val="1"/>
          <dgm:bulletEnabled val="1"/>
        </dgm:presLayoutVars>
      </dgm:prSet>
      <dgm:spPr/>
      <dgm:t>
        <a:bodyPr/>
        <a:lstStyle/>
        <a:p>
          <a:endParaRPr lang="es-MX"/>
        </a:p>
      </dgm:t>
    </dgm:pt>
    <dgm:pt modelId="{63FCECB4-A46E-4D62-B9F6-D57B056C1068}" type="pres">
      <dgm:prSet presAssocID="{7F77A4E0-923A-4EDB-989C-C30F9D5A0B7E}" presName="descendantText" presStyleLbl="alignAcc1" presStyleIdx="0" presStyleCnt="2" custLinFactNeighborX="702" custLinFactNeighborY="-8189">
        <dgm:presLayoutVars>
          <dgm:bulletEnabled val="1"/>
        </dgm:presLayoutVars>
      </dgm:prSet>
      <dgm:spPr/>
      <dgm:t>
        <a:bodyPr/>
        <a:lstStyle/>
        <a:p>
          <a:endParaRPr lang="es-MX"/>
        </a:p>
      </dgm:t>
    </dgm:pt>
    <dgm:pt modelId="{E5891835-A3E9-4775-B2BF-7D86D6459946}" type="pres">
      <dgm:prSet presAssocID="{D8084219-7ABD-41B4-BAAA-213642DDD5AA}" presName="sp" presStyleCnt="0"/>
      <dgm:spPr/>
    </dgm:pt>
    <dgm:pt modelId="{11BD6394-1111-4000-8449-A09B09CBE798}" type="pres">
      <dgm:prSet presAssocID="{0E630897-8CC0-4584-A7CF-805B37BC0D22}" presName="composite" presStyleCnt="0"/>
      <dgm:spPr/>
    </dgm:pt>
    <dgm:pt modelId="{FE6448F8-602A-45AE-9DF4-DF2EC4F5985D}" type="pres">
      <dgm:prSet presAssocID="{0E630897-8CC0-4584-A7CF-805B37BC0D22}" presName="parentText" presStyleLbl="alignNode1" presStyleIdx="1" presStyleCnt="2">
        <dgm:presLayoutVars>
          <dgm:chMax val="1"/>
          <dgm:bulletEnabled val="1"/>
        </dgm:presLayoutVars>
      </dgm:prSet>
      <dgm:spPr/>
      <dgm:t>
        <a:bodyPr/>
        <a:lstStyle/>
        <a:p>
          <a:endParaRPr lang="es-MX"/>
        </a:p>
      </dgm:t>
    </dgm:pt>
    <dgm:pt modelId="{14A3DD8C-A782-474C-8FE0-18C08C49A9B5}" type="pres">
      <dgm:prSet presAssocID="{0E630897-8CC0-4584-A7CF-805B37BC0D22}" presName="descendantText" presStyleLbl="alignAcc1" presStyleIdx="1" presStyleCnt="2">
        <dgm:presLayoutVars>
          <dgm:bulletEnabled val="1"/>
        </dgm:presLayoutVars>
      </dgm:prSet>
      <dgm:spPr/>
      <dgm:t>
        <a:bodyPr/>
        <a:lstStyle/>
        <a:p>
          <a:endParaRPr lang="es-MX"/>
        </a:p>
      </dgm:t>
    </dgm:pt>
  </dgm:ptLst>
  <dgm:cxnLst>
    <dgm:cxn modelId="{96DA5E2C-DD44-4046-BECB-9CE93FF0EBE9}" type="presOf" srcId="{0E630897-8CC0-4584-A7CF-805B37BC0D22}" destId="{FE6448F8-602A-45AE-9DF4-DF2EC4F5985D}" srcOrd="0" destOrd="0" presId="urn:microsoft.com/office/officeart/2005/8/layout/chevron2"/>
    <dgm:cxn modelId="{0B344C4C-E31F-4256-AC37-4F30045791A8}" type="presOf" srcId="{63DBFE0F-DB49-4FC2-811B-FF7F0DF56B55}" destId="{2F5983A5-8FD6-4ED6-860E-0C94B3B917CB}" srcOrd="0" destOrd="0" presId="urn:microsoft.com/office/officeart/2005/8/layout/chevron2"/>
    <dgm:cxn modelId="{A7282C43-ADA8-4938-B683-DDFA39675FEB}" srcId="{7F77A4E0-923A-4EDB-989C-C30F9D5A0B7E}" destId="{857056CB-54FE-4841-A5A4-C6F8C7E67514}" srcOrd="1" destOrd="0" parTransId="{10A10D58-EFEA-4D15-9391-1B228B1EC45E}" sibTransId="{C6203348-0644-42B1-875A-32EC1BA0F714}"/>
    <dgm:cxn modelId="{9C523385-14E3-461B-9D1C-1D7CE2989F43}" srcId="{7F77A4E0-923A-4EDB-989C-C30F9D5A0B7E}" destId="{B83735E3-C2BD-43E4-B7AB-4CD13EEEDE73}" srcOrd="0" destOrd="0" parTransId="{62011873-2FE1-48C8-ABE6-4D0EA8FBFAE1}" sibTransId="{A4C98A20-1CE0-413E-AE81-F865EB89E6AD}"/>
    <dgm:cxn modelId="{393DF823-477E-4790-94C5-C097CAD22532}" srcId="{63DBFE0F-DB49-4FC2-811B-FF7F0DF56B55}" destId="{0E630897-8CC0-4584-A7CF-805B37BC0D22}" srcOrd="1" destOrd="0" parTransId="{06C0C5DB-BEB7-4378-B87A-739C7AF0FCE1}" sibTransId="{E0F60DAF-50B9-4772-9B22-34B0E8AB70B7}"/>
    <dgm:cxn modelId="{07ACC479-3FBB-4A04-96A9-0FA789FD7757}" type="presOf" srcId="{B83735E3-C2BD-43E4-B7AB-4CD13EEEDE73}" destId="{63FCECB4-A46E-4D62-B9F6-D57B056C1068}" srcOrd="0" destOrd="0" presId="urn:microsoft.com/office/officeart/2005/8/layout/chevron2"/>
    <dgm:cxn modelId="{8BA74483-C8D1-4F46-A879-58EDC94F8A49}" srcId="{0E630897-8CC0-4584-A7CF-805B37BC0D22}" destId="{858C4A09-34D7-468E-BEA3-13B619F11439}" srcOrd="0" destOrd="0" parTransId="{6B0622C2-A13B-4F05-BE3D-221ABCEEA140}" sibTransId="{0217C186-4F8A-494F-95EC-3673013A6A7F}"/>
    <dgm:cxn modelId="{CFDEB47E-673A-442F-8326-F3C05591A2DF}" type="presOf" srcId="{36D84A12-365D-44CE-AE6C-4C571067D8AE}" destId="{14A3DD8C-A782-474C-8FE0-18C08C49A9B5}" srcOrd="0" destOrd="1" presId="urn:microsoft.com/office/officeart/2005/8/layout/chevron2"/>
    <dgm:cxn modelId="{B39641B4-5CFD-4FFD-9565-A682CC8215B2}" srcId="{63DBFE0F-DB49-4FC2-811B-FF7F0DF56B55}" destId="{7F77A4E0-923A-4EDB-989C-C30F9D5A0B7E}" srcOrd="0" destOrd="0" parTransId="{82E86EE9-0E9B-4EA8-B8AA-B5BC282CFA45}" sibTransId="{D8084219-7ABD-41B4-BAAA-213642DDD5AA}"/>
    <dgm:cxn modelId="{B9C71D2F-5667-4765-A1E7-40C1E31038A4}" type="presOf" srcId="{858C4A09-34D7-468E-BEA3-13B619F11439}" destId="{14A3DD8C-A782-474C-8FE0-18C08C49A9B5}" srcOrd="0" destOrd="0" presId="urn:microsoft.com/office/officeart/2005/8/layout/chevron2"/>
    <dgm:cxn modelId="{8702679C-65EE-4CBA-B471-40437CC89B3A}" srcId="{0E630897-8CC0-4584-A7CF-805B37BC0D22}" destId="{36D84A12-365D-44CE-AE6C-4C571067D8AE}" srcOrd="1" destOrd="0" parTransId="{08D91D2C-63BE-4A4C-BB96-8126911BB020}" sibTransId="{240FA6BE-126E-4354-ABAC-8F041D5B0876}"/>
    <dgm:cxn modelId="{6D91EF4E-9BFC-45A6-9F10-D63A2C4DD9AD}" type="presOf" srcId="{7F77A4E0-923A-4EDB-989C-C30F9D5A0B7E}" destId="{4C4EA8B0-1416-4CE4-9683-9A98CD54A49C}" srcOrd="0" destOrd="0" presId="urn:microsoft.com/office/officeart/2005/8/layout/chevron2"/>
    <dgm:cxn modelId="{AA6CD7EE-6BBF-4260-96F7-4FEE8AB34A94}" type="presOf" srcId="{857056CB-54FE-4841-A5A4-C6F8C7E67514}" destId="{63FCECB4-A46E-4D62-B9F6-D57B056C1068}" srcOrd="0" destOrd="1" presId="urn:microsoft.com/office/officeart/2005/8/layout/chevron2"/>
    <dgm:cxn modelId="{EC6AF5E0-C4EB-40B7-A679-BC93D12A4D05}" type="presParOf" srcId="{2F5983A5-8FD6-4ED6-860E-0C94B3B917CB}" destId="{74832F2C-4EE3-41E1-9709-147F48D42AC1}" srcOrd="0" destOrd="0" presId="urn:microsoft.com/office/officeart/2005/8/layout/chevron2"/>
    <dgm:cxn modelId="{E15BD44A-A8FF-43A3-ACE0-EB31F843F808}" type="presParOf" srcId="{74832F2C-4EE3-41E1-9709-147F48D42AC1}" destId="{4C4EA8B0-1416-4CE4-9683-9A98CD54A49C}" srcOrd="0" destOrd="0" presId="urn:microsoft.com/office/officeart/2005/8/layout/chevron2"/>
    <dgm:cxn modelId="{CC7AEBD4-7D5C-406C-BBE0-AD60ED7E2764}" type="presParOf" srcId="{74832F2C-4EE3-41E1-9709-147F48D42AC1}" destId="{63FCECB4-A46E-4D62-B9F6-D57B056C1068}" srcOrd="1" destOrd="0" presId="urn:microsoft.com/office/officeart/2005/8/layout/chevron2"/>
    <dgm:cxn modelId="{863A2D84-61F0-4B54-ADE5-2F131C9E33C2}" type="presParOf" srcId="{2F5983A5-8FD6-4ED6-860E-0C94B3B917CB}" destId="{E5891835-A3E9-4775-B2BF-7D86D6459946}" srcOrd="1" destOrd="0" presId="urn:microsoft.com/office/officeart/2005/8/layout/chevron2"/>
    <dgm:cxn modelId="{FD85EAC6-EB44-4999-BF7E-A98E9B3FA164}" type="presParOf" srcId="{2F5983A5-8FD6-4ED6-860E-0C94B3B917CB}" destId="{11BD6394-1111-4000-8449-A09B09CBE798}" srcOrd="2" destOrd="0" presId="urn:microsoft.com/office/officeart/2005/8/layout/chevron2"/>
    <dgm:cxn modelId="{9372A018-3029-4A10-A819-61B2583F744D}" type="presParOf" srcId="{11BD6394-1111-4000-8449-A09B09CBE798}" destId="{FE6448F8-602A-45AE-9DF4-DF2EC4F5985D}" srcOrd="0" destOrd="0" presId="urn:microsoft.com/office/officeart/2005/8/layout/chevron2"/>
    <dgm:cxn modelId="{B37B7732-D494-4CD6-9B78-F5017DD1512A}" type="presParOf" srcId="{11BD6394-1111-4000-8449-A09B09CBE798}" destId="{14A3DD8C-A782-474C-8FE0-18C08C49A9B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C8155DB9-F8E6-48B0-B0A1-96E7C0A61297}" type="doc">
      <dgm:prSet loTypeId="urn:microsoft.com/office/officeart/2005/8/layout/hList6" loCatId="list" qsTypeId="urn:microsoft.com/office/officeart/2005/8/quickstyle/3d2" qsCatId="3D" csTypeId="urn:microsoft.com/office/officeart/2005/8/colors/accent2_5" csCatId="accent2" phldr="1"/>
      <dgm:spPr/>
      <dgm:t>
        <a:bodyPr/>
        <a:lstStyle/>
        <a:p>
          <a:endParaRPr lang="es-MX"/>
        </a:p>
      </dgm:t>
    </dgm:pt>
    <dgm:pt modelId="{5F895563-59FD-4DB8-950E-5BCFAC29F793}">
      <dgm:prSet phldrT="[Texto]"/>
      <dgm:spPr/>
      <dgm:t>
        <a:bodyPr/>
        <a:lstStyle/>
        <a:p>
          <a:r>
            <a:rPr lang="es-MX" dirty="0"/>
            <a:t>Reservas a la ley</a:t>
          </a:r>
        </a:p>
      </dgm:t>
    </dgm:pt>
    <dgm:pt modelId="{7687CDFC-7438-4682-A835-8A12F2847C77}" type="parTrans" cxnId="{65625932-BE44-4210-85E9-291F8BBD9B07}">
      <dgm:prSet/>
      <dgm:spPr/>
      <dgm:t>
        <a:bodyPr/>
        <a:lstStyle/>
        <a:p>
          <a:endParaRPr lang="es-MX"/>
        </a:p>
      </dgm:t>
    </dgm:pt>
    <dgm:pt modelId="{118E457D-FBA9-428B-970F-34312C1113A4}" type="sibTrans" cxnId="{65625932-BE44-4210-85E9-291F8BBD9B07}">
      <dgm:prSet/>
      <dgm:spPr/>
      <dgm:t>
        <a:bodyPr/>
        <a:lstStyle/>
        <a:p>
          <a:endParaRPr lang="es-MX"/>
        </a:p>
      </dgm:t>
    </dgm:pt>
    <dgm:pt modelId="{8B545F63-C132-421B-B094-9DA9AB8D1859}">
      <dgm:prSet phldrT="[Texto]"/>
      <dgm:spPr/>
      <dgm:t>
        <a:bodyPr/>
        <a:lstStyle/>
        <a:p>
          <a:r>
            <a:rPr lang="es-MX" b="1" dirty="0"/>
            <a:t>1. </a:t>
          </a:r>
          <a:r>
            <a:rPr lang="es-MX" dirty="0"/>
            <a:t>La ley tiene operadores </a:t>
          </a:r>
          <a:r>
            <a:rPr lang="es-MX" dirty="0" err="1"/>
            <a:t>jurídicos</a:t>
          </a:r>
          <a:r>
            <a:rPr lang="es-MX" dirty="0"/>
            <a:t> que atienden a cuestiones   </a:t>
          </a:r>
          <a:r>
            <a:rPr lang="es-MX" dirty="0" err="1"/>
            <a:t>políticas</a:t>
          </a:r>
          <a:r>
            <a:rPr lang="es-MX" dirty="0"/>
            <a:t>. El conciliador, es y </a:t>
          </a:r>
          <a:r>
            <a:rPr lang="es-MX" dirty="0" err="1"/>
            <a:t>sera</a:t>
          </a:r>
          <a:r>
            <a:rPr lang="es-MX" dirty="0"/>
            <a:t>́ empleado del Ejecutivo. El conciliador </a:t>
          </a:r>
          <a:r>
            <a:rPr lang="es-MX" dirty="0" err="1"/>
            <a:t>sera</a:t>
          </a:r>
          <a:r>
            <a:rPr lang="es-MX" dirty="0"/>
            <a:t>́ propuesto por el Ejecutivo al Senado, quien </a:t>
          </a:r>
          <a:r>
            <a:rPr lang="es-MX" dirty="0" err="1"/>
            <a:t>debera</a:t>
          </a:r>
          <a:r>
            <a:rPr lang="es-MX" dirty="0"/>
            <a:t>́ aprobarlo por dos terceras partes en una propuesta de una primera terna. Si el Senado no lo aprueba, se manda a una segunda terna. Si el Senado vuelve a rechazar esa terna, el Ejecutivo lo designa, el conciliador es empleado del Ejecutivo. El operador </a:t>
          </a:r>
          <a:r>
            <a:rPr lang="es-MX" dirty="0" err="1"/>
            <a:t>atendera</a:t>
          </a:r>
          <a:r>
            <a:rPr lang="es-MX" dirty="0"/>
            <a:t>́ a cuestiones </a:t>
          </a:r>
          <a:r>
            <a:rPr lang="es-MX" dirty="0" err="1"/>
            <a:t>fácticas</a:t>
          </a:r>
          <a:r>
            <a:rPr lang="es-MX" dirty="0"/>
            <a:t> en la </a:t>
          </a:r>
          <a:r>
            <a:rPr lang="es-MX" dirty="0" err="1"/>
            <a:t>política</a:t>
          </a:r>
          <a:r>
            <a:rPr lang="es-MX" dirty="0"/>
            <a:t> nacional. </a:t>
          </a:r>
        </a:p>
      </dgm:t>
    </dgm:pt>
    <dgm:pt modelId="{805F5F24-6843-4660-941A-3BA7DF6D19AF}" type="parTrans" cxnId="{D9234013-F6A0-4213-A228-607236FB3A5A}">
      <dgm:prSet/>
      <dgm:spPr/>
      <dgm:t>
        <a:bodyPr/>
        <a:lstStyle/>
        <a:p>
          <a:endParaRPr lang="es-MX"/>
        </a:p>
      </dgm:t>
    </dgm:pt>
    <dgm:pt modelId="{098A3F70-ACF3-409C-B7B4-7C86F1428C64}" type="sibTrans" cxnId="{D9234013-F6A0-4213-A228-607236FB3A5A}">
      <dgm:prSet/>
      <dgm:spPr/>
      <dgm:t>
        <a:bodyPr/>
        <a:lstStyle/>
        <a:p>
          <a:endParaRPr lang="es-MX"/>
        </a:p>
      </dgm:t>
    </dgm:pt>
    <dgm:pt modelId="{84861379-FED2-4B8B-8D0E-0137114F3308}">
      <dgm:prSet phldrT="[Texto]"/>
      <dgm:spPr/>
      <dgm:t>
        <a:bodyPr/>
        <a:lstStyle/>
        <a:p>
          <a:r>
            <a:rPr lang="es-MX" dirty="0"/>
            <a:t>Reservas a la ley</a:t>
          </a:r>
        </a:p>
      </dgm:t>
    </dgm:pt>
    <dgm:pt modelId="{F6753463-C754-483B-BBF0-1830F965DD2A}" type="parTrans" cxnId="{1B942685-2032-44DC-84A6-D01F9D783A2E}">
      <dgm:prSet/>
      <dgm:spPr/>
      <dgm:t>
        <a:bodyPr/>
        <a:lstStyle/>
        <a:p>
          <a:endParaRPr lang="es-MX"/>
        </a:p>
      </dgm:t>
    </dgm:pt>
    <dgm:pt modelId="{D28EB2DD-A8E9-4C93-812E-4C662CDFFFC8}" type="sibTrans" cxnId="{1B942685-2032-44DC-84A6-D01F9D783A2E}">
      <dgm:prSet/>
      <dgm:spPr/>
      <dgm:t>
        <a:bodyPr/>
        <a:lstStyle/>
        <a:p>
          <a:endParaRPr lang="es-MX"/>
        </a:p>
      </dgm:t>
    </dgm:pt>
    <dgm:pt modelId="{2C385D80-F8AD-42A4-9C43-75659E2480E2}">
      <dgm:prSet phldrT="[Texto]"/>
      <dgm:spPr/>
      <dgm:t>
        <a:bodyPr/>
        <a:lstStyle/>
        <a:p>
          <a:r>
            <a:rPr lang="es-MX" b="1" dirty="0"/>
            <a:t>2. </a:t>
          </a:r>
          <a:r>
            <a:rPr lang="es-MX" dirty="0"/>
            <a:t>Las reserva a la </a:t>
          </a:r>
          <a:r>
            <a:rPr lang="es-MX" dirty="0" err="1"/>
            <a:t>fracción</a:t>
          </a:r>
          <a:r>
            <a:rPr lang="es-MX" dirty="0"/>
            <a:t> XX, propuso, que el titular de este </a:t>
          </a:r>
          <a:r>
            <a:rPr lang="es-MX" dirty="0" err="1"/>
            <a:t>órgano</a:t>
          </a:r>
          <a:r>
            <a:rPr lang="es-MX" dirty="0"/>
            <a:t> de </a:t>
          </a:r>
          <a:r>
            <a:rPr lang="es-MX" dirty="0" err="1"/>
            <a:t>conciliación</a:t>
          </a:r>
          <a:r>
            <a:rPr lang="es-MX" dirty="0"/>
            <a:t> no sea propuesto por el Ejecutivo, debe ser propuesto por la Suprema Corte de Justicia, con lo cual, se le </a:t>
          </a:r>
          <a:r>
            <a:rPr lang="es-MX" dirty="0" err="1"/>
            <a:t>quitaría</a:t>
          </a:r>
          <a:r>
            <a:rPr lang="es-MX" dirty="0"/>
            <a:t> la carga </a:t>
          </a:r>
          <a:r>
            <a:rPr lang="es-MX" dirty="0" err="1"/>
            <a:t>política</a:t>
          </a:r>
          <a:r>
            <a:rPr lang="es-MX" dirty="0"/>
            <a:t> del </a:t>
          </a:r>
          <a:r>
            <a:rPr lang="es-MX" dirty="0" err="1"/>
            <a:t>patrón</a:t>
          </a:r>
          <a:r>
            <a:rPr lang="es-MX" dirty="0"/>
            <a:t> frente a sus empleados. Se desechó y reservó para su </a:t>
          </a:r>
          <a:r>
            <a:rPr lang="es-MX" dirty="0" err="1"/>
            <a:t>votación</a:t>
          </a:r>
          <a:r>
            <a:rPr lang="es-MX" dirty="0"/>
            <a:t> nominal en </a:t>
          </a:r>
          <a:r>
            <a:rPr lang="es-MX" dirty="0" err="1"/>
            <a:t>términos</a:t>
          </a:r>
          <a:r>
            <a:rPr lang="es-MX" dirty="0"/>
            <a:t> del dictamen, de conformidad con el </a:t>
          </a:r>
          <a:r>
            <a:rPr lang="es-MX" dirty="0" err="1"/>
            <a:t>artículo</a:t>
          </a:r>
          <a:r>
            <a:rPr lang="es-MX" dirty="0"/>
            <a:t> 112 del Reglamento de la </a:t>
          </a:r>
          <a:r>
            <a:rPr lang="es-MX" dirty="0" err="1"/>
            <a:t>Cámara</a:t>
          </a:r>
          <a:r>
            <a:rPr lang="es-MX" dirty="0"/>
            <a:t> de Diputados. </a:t>
          </a:r>
        </a:p>
      </dgm:t>
    </dgm:pt>
    <dgm:pt modelId="{C08E04E0-AFD3-4031-B042-193F901C1989}" type="parTrans" cxnId="{08C995E1-724B-4834-B973-492420690AA1}">
      <dgm:prSet/>
      <dgm:spPr/>
      <dgm:t>
        <a:bodyPr/>
        <a:lstStyle/>
        <a:p>
          <a:endParaRPr lang="es-MX"/>
        </a:p>
      </dgm:t>
    </dgm:pt>
    <dgm:pt modelId="{AC9CBC22-C088-4037-9F30-894945E504E3}" type="sibTrans" cxnId="{08C995E1-724B-4834-B973-492420690AA1}">
      <dgm:prSet/>
      <dgm:spPr/>
      <dgm:t>
        <a:bodyPr/>
        <a:lstStyle/>
        <a:p>
          <a:endParaRPr lang="es-MX"/>
        </a:p>
      </dgm:t>
    </dgm:pt>
    <dgm:pt modelId="{502815C7-881D-42F3-8DAF-AB2996357594}" type="pres">
      <dgm:prSet presAssocID="{C8155DB9-F8E6-48B0-B0A1-96E7C0A61297}" presName="Name0" presStyleCnt="0">
        <dgm:presLayoutVars>
          <dgm:dir/>
          <dgm:resizeHandles val="exact"/>
        </dgm:presLayoutVars>
      </dgm:prSet>
      <dgm:spPr/>
      <dgm:t>
        <a:bodyPr/>
        <a:lstStyle/>
        <a:p>
          <a:endParaRPr lang="es-MX"/>
        </a:p>
      </dgm:t>
    </dgm:pt>
    <dgm:pt modelId="{902F576E-097F-4F31-93A9-1B914B4FE200}" type="pres">
      <dgm:prSet presAssocID="{5F895563-59FD-4DB8-950E-5BCFAC29F793}" presName="node" presStyleLbl="node1" presStyleIdx="0" presStyleCnt="2">
        <dgm:presLayoutVars>
          <dgm:bulletEnabled val="1"/>
        </dgm:presLayoutVars>
      </dgm:prSet>
      <dgm:spPr/>
      <dgm:t>
        <a:bodyPr/>
        <a:lstStyle/>
        <a:p>
          <a:endParaRPr lang="es-MX"/>
        </a:p>
      </dgm:t>
    </dgm:pt>
    <dgm:pt modelId="{960177EC-A3A7-4D7B-8753-9F783C94A4FF}" type="pres">
      <dgm:prSet presAssocID="{118E457D-FBA9-428B-970F-34312C1113A4}" presName="sibTrans" presStyleCnt="0"/>
      <dgm:spPr/>
    </dgm:pt>
    <dgm:pt modelId="{78FED2F1-9226-4F8D-914E-60AC9854CF3C}" type="pres">
      <dgm:prSet presAssocID="{84861379-FED2-4B8B-8D0E-0137114F3308}" presName="node" presStyleLbl="node1" presStyleIdx="1" presStyleCnt="2">
        <dgm:presLayoutVars>
          <dgm:bulletEnabled val="1"/>
        </dgm:presLayoutVars>
      </dgm:prSet>
      <dgm:spPr/>
      <dgm:t>
        <a:bodyPr/>
        <a:lstStyle/>
        <a:p>
          <a:endParaRPr lang="es-MX"/>
        </a:p>
      </dgm:t>
    </dgm:pt>
  </dgm:ptLst>
  <dgm:cxnLst>
    <dgm:cxn modelId="{65673FDA-0027-4BAC-ACC8-71530F8AC7D6}" type="presOf" srcId="{2C385D80-F8AD-42A4-9C43-75659E2480E2}" destId="{78FED2F1-9226-4F8D-914E-60AC9854CF3C}" srcOrd="0" destOrd="1" presId="urn:microsoft.com/office/officeart/2005/8/layout/hList6"/>
    <dgm:cxn modelId="{D6470476-C830-4AB6-8B05-6EC34C526B3C}" type="presOf" srcId="{5F895563-59FD-4DB8-950E-5BCFAC29F793}" destId="{902F576E-097F-4F31-93A9-1B914B4FE200}" srcOrd="0" destOrd="0" presId="urn:microsoft.com/office/officeart/2005/8/layout/hList6"/>
    <dgm:cxn modelId="{1B942685-2032-44DC-84A6-D01F9D783A2E}" srcId="{C8155DB9-F8E6-48B0-B0A1-96E7C0A61297}" destId="{84861379-FED2-4B8B-8D0E-0137114F3308}" srcOrd="1" destOrd="0" parTransId="{F6753463-C754-483B-BBF0-1830F965DD2A}" sibTransId="{D28EB2DD-A8E9-4C93-812E-4C662CDFFFC8}"/>
    <dgm:cxn modelId="{2AF4A8E8-AD73-4452-83C4-6A8C02439453}" type="presOf" srcId="{84861379-FED2-4B8B-8D0E-0137114F3308}" destId="{78FED2F1-9226-4F8D-914E-60AC9854CF3C}" srcOrd="0" destOrd="0" presId="urn:microsoft.com/office/officeart/2005/8/layout/hList6"/>
    <dgm:cxn modelId="{D9234013-F6A0-4213-A228-607236FB3A5A}" srcId="{5F895563-59FD-4DB8-950E-5BCFAC29F793}" destId="{8B545F63-C132-421B-B094-9DA9AB8D1859}" srcOrd="0" destOrd="0" parTransId="{805F5F24-6843-4660-941A-3BA7DF6D19AF}" sibTransId="{098A3F70-ACF3-409C-B7B4-7C86F1428C64}"/>
    <dgm:cxn modelId="{3336FEA2-22D0-4236-9993-6B68B054DAB7}" type="presOf" srcId="{C8155DB9-F8E6-48B0-B0A1-96E7C0A61297}" destId="{502815C7-881D-42F3-8DAF-AB2996357594}" srcOrd="0" destOrd="0" presId="urn:microsoft.com/office/officeart/2005/8/layout/hList6"/>
    <dgm:cxn modelId="{65625932-BE44-4210-85E9-291F8BBD9B07}" srcId="{C8155DB9-F8E6-48B0-B0A1-96E7C0A61297}" destId="{5F895563-59FD-4DB8-950E-5BCFAC29F793}" srcOrd="0" destOrd="0" parTransId="{7687CDFC-7438-4682-A835-8A12F2847C77}" sibTransId="{118E457D-FBA9-428B-970F-34312C1113A4}"/>
    <dgm:cxn modelId="{08C995E1-724B-4834-B973-492420690AA1}" srcId="{84861379-FED2-4B8B-8D0E-0137114F3308}" destId="{2C385D80-F8AD-42A4-9C43-75659E2480E2}" srcOrd="0" destOrd="0" parTransId="{C08E04E0-AFD3-4031-B042-193F901C1989}" sibTransId="{AC9CBC22-C088-4037-9F30-894945E504E3}"/>
    <dgm:cxn modelId="{2414DF25-F496-4CD1-9C58-0C3D97103629}" type="presOf" srcId="{8B545F63-C132-421B-B094-9DA9AB8D1859}" destId="{902F576E-097F-4F31-93A9-1B914B4FE200}" srcOrd="0" destOrd="1" presId="urn:microsoft.com/office/officeart/2005/8/layout/hList6"/>
    <dgm:cxn modelId="{60B9185C-48C0-4689-A10C-48D522709EB1}" type="presParOf" srcId="{502815C7-881D-42F3-8DAF-AB2996357594}" destId="{902F576E-097F-4F31-93A9-1B914B4FE200}" srcOrd="0" destOrd="0" presId="urn:microsoft.com/office/officeart/2005/8/layout/hList6"/>
    <dgm:cxn modelId="{2A72487E-682F-4476-80F2-BB61F14E42EE}" type="presParOf" srcId="{502815C7-881D-42F3-8DAF-AB2996357594}" destId="{960177EC-A3A7-4D7B-8753-9F783C94A4FF}" srcOrd="1" destOrd="0" presId="urn:microsoft.com/office/officeart/2005/8/layout/hList6"/>
    <dgm:cxn modelId="{44808A5E-8C6A-4E6D-A1D1-108EBC4413C2}" type="presParOf" srcId="{502815C7-881D-42F3-8DAF-AB2996357594}" destId="{78FED2F1-9226-4F8D-914E-60AC9854CF3C}"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76E00C45-A5F3-4B76-9428-83F0B00EF1DD}" type="doc">
      <dgm:prSet loTypeId="urn:microsoft.com/office/officeart/2008/layout/VerticalAccentList" loCatId="list" qsTypeId="urn:microsoft.com/office/officeart/2005/8/quickstyle/simple1" qsCatId="simple" csTypeId="urn:microsoft.com/office/officeart/2005/8/colors/accent2_4" csCatId="accent2" phldr="1"/>
      <dgm:spPr/>
      <dgm:t>
        <a:bodyPr/>
        <a:lstStyle/>
        <a:p>
          <a:endParaRPr lang="es-MX"/>
        </a:p>
      </dgm:t>
    </dgm:pt>
    <dgm:pt modelId="{E624B26B-9D87-4F0A-8342-0D191F85F725}">
      <dgm:prSet phldrT="[Texto]" custT="1"/>
      <dgm:spPr/>
      <dgm:t>
        <a:bodyPr/>
        <a:lstStyle/>
        <a:p>
          <a:r>
            <a:rPr lang="es-MX" sz="1900" b="1" dirty="0"/>
            <a:t>B. ... </a:t>
          </a:r>
        </a:p>
        <a:p>
          <a:r>
            <a:rPr lang="es-MX" sz="1900" b="1" dirty="0"/>
            <a:t>Transitorios </a:t>
          </a:r>
          <a:endParaRPr lang="es-MX" sz="1900" dirty="0"/>
        </a:p>
      </dgm:t>
    </dgm:pt>
    <dgm:pt modelId="{8B592E81-7813-4C80-8A85-5F5FF363B8BF}" type="parTrans" cxnId="{BB1C766A-6D85-4538-BEDD-0B7D1B9F44E6}">
      <dgm:prSet/>
      <dgm:spPr/>
      <dgm:t>
        <a:bodyPr/>
        <a:lstStyle/>
        <a:p>
          <a:endParaRPr lang="es-MX" sz="1900"/>
        </a:p>
      </dgm:t>
    </dgm:pt>
    <dgm:pt modelId="{E769DF4F-6B47-447F-A889-AC22F581E177}" type="sibTrans" cxnId="{BB1C766A-6D85-4538-BEDD-0B7D1B9F44E6}">
      <dgm:prSet/>
      <dgm:spPr/>
      <dgm:t>
        <a:bodyPr/>
        <a:lstStyle/>
        <a:p>
          <a:endParaRPr lang="es-MX" sz="1900"/>
        </a:p>
      </dgm:t>
    </dgm:pt>
    <dgm:pt modelId="{182D973E-B958-47F4-ADAA-58C59CE5832D}">
      <dgm:prSet custT="1"/>
      <dgm:spPr/>
      <dgm:t>
        <a:bodyPr/>
        <a:lstStyle/>
        <a:p>
          <a:r>
            <a:rPr lang="es-MX" sz="1900" b="1" dirty="0"/>
            <a:t>Primero. </a:t>
          </a:r>
          <a:r>
            <a:rPr lang="es-MX" sz="1900" dirty="0"/>
            <a:t>El presente Decreto entrará en vigor al </a:t>
          </a:r>
          <a:r>
            <a:rPr lang="es-MX" sz="1900" dirty="0" err="1"/>
            <a:t>día</a:t>
          </a:r>
          <a:r>
            <a:rPr lang="es-MX" sz="1900" dirty="0"/>
            <a:t> siguiente de su </a:t>
          </a:r>
          <a:r>
            <a:rPr lang="es-MX" sz="1900" dirty="0" err="1"/>
            <a:t>publicación</a:t>
          </a:r>
          <a:r>
            <a:rPr lang="es-MX" sz="1900" dirty="0"/>
            <a:t> en el Diario Oficial de la </a:t>
          </a:r>
          <a:r>
            <a:rPr lang="es-MX" sz="1900" dirty="0" err="1"/>
            <a:t>Federación</a:t>
          </a:r>
          <a:r>
            <a:rPr lang="es-MX" sz="1900" dirty="0"/>
            <a:t>. </a:t>
          </a:r>
          <a:endParaRPr lang="es-MX" sz="1900" b="1" dirty="0"/>
        </a:p>
      </dgm:t>
    </dgm:pt>
    <dgm:pt modelId="{07384944-0777-4410-BA51-823D96EB23E1}" type="parTrans" cxnId="{2A3013A5-D534-4B9A-B2B6-7A6C440A95A5}">
      <dgm:prSet/>
      <dgm:spPr/>
      <dgm:t>
        <a:bodyPr/>
        <a:lstStyle/>
        <a:p>
          <a:endParaRPr lang="es-MX" sz="1900"/>
        </a:p>
      </dgm:t>
    </dgm:pt>
    <dgm:pt modelId="{BED9A9B6-ACDA-4508-9BC4-0FB48104D95F}" type="sibTrans" cxnId="{2A3013A5-D534-4B9A-B2B6-7A6C440A95A5}">
      <dgm:prSet/>
      <dgm:spPr/>
      <dgm:t>
        <a:bodyPr/>
        <a:lstStyle/>
        <a:p>
          <a:endParaRPr lang="es-MX" sz="1900"/>
        </a:p>
      </dgm:t>
    </dgm:pt>
    <dgm:pt modelId="{6DFEC2AF-1BA4-468E-B3E3-3BFEACCAF8F1}">
      <dgm:prSet phldrT="[Texto]" custT="1"/>
      <dgm:spPr/>
      <dgm:t>
        <a:bodyPr/>
        <a:lstStyle/>
        <a:p>
          <a:endParaRPr lang="es-MX" sz="1900" dirty="0"/>
        </a:p>
      </dgm:t>
    </dgm:pt>
    <dgm:pt modelId="{392B4DE7-9E0B-4034-8A7B-B9F524D94944}" type="sibTrans" cxnId="{5B86F4EF-D246-4A90-8F07-DC2A59965118}">
      <dgm:prSet/>
      <dgm:spPr/>
      <dgm:t>
        <a:bodyPr/>
        <a:lstStyle/>
        <a:p>
          <a:endParaRPr lang="es-MX" sz="1900"/>
        </a:p>
      </dgm:t>
    </dgm:pt>
    <dgm:pt modelId="{CAA12CAA-FFC1-47AC-A62B-1A07B15BFBC1}" type="parTrans" cxnId="{5B86F4EF-D246-4A90-8F07-DC2A59965118}">
      <dgm:prSet/>
      <dgm:spPr/>
      <dgm:t>
        <a:bodyPr/>
        <a:lstStyle/>
        <a:p>
          <a:endParaRPr lang="es-MX" sz="1900"/>
        </a:p>
      </dgm:t>
    </dgm:pt>
    <dgm:pt modelId="{F9F9E857-F587-4F05-98C3-09FFE6999E6E}">
      <dgm:prSet custT="1"/>
      <dgm:spPr/>
      <dgm:t>
        <a:bodyPr/>
        <a:lstStyle/>
        <a:p>
          <a:r>
            <a:rPr lang="es-MX" sz="1900" b="1" dirty="0"/>
            <a:t>Segundo. </a:t>
          </a:r>
          <a:r>
            <a:rPr lang="es-MX" sz="1900" dirty="0"/>
            <a:t>El Congreso de la </a:t>
          </a:r>
          <a:r>
            <a:rPr lang="es-MX" sz="1900" dirty="0" err="1"/>
            <a:t>Unión</a:t>
          </a:r>
          <a:r>
            <a:rPr lang="es-MX" sz="1900" dirty="0"/>
            <a:t> y las legislaturas de las entidades federativas </a:t>
          </a:r>
          <a:r>
            <a:rPr lang="es-MX" sz="1900" dirty="0" err="1"/>
            <a:t>deberán</a:t>
          </a:r>
          <a:r>
            <a:rPr lang="es-MX" sz="1900" dirty="0"/>
            <a:t> realizar las adecuaciones legislativas que correspondan para dar cumplimiento a lo previsto en el presente Decreto, dentro del </a:t>
          </a:r>
          <a:r>
            <a:rPr lang="es-MX" sz="1900" dirty="0" err="1"/>
            <a:t>año</a:t>
          </a:r>
          <a:r>
            <a:rPr lang="es-MX" sz="1900" dirty="0"/>
            <a:t> siguiente a la entrada en vigor del mismo. </a:t>
          </a:r>
        </a:p>
      </dgm:t>
    </dgm:pt>
    <dgm:pt modelId="{8D1A8E00-CF42-4BCB-8E85-0B0E20643EF8}" type="sibTrans" cxnId="{D003971A-CEE5-43D7-A03A-DFC9E2D3DA04}">
      <dgm:prSet/>
      <dgm:spPr/>
      <dgm:t>
        <a:bodyPr/>
        <a:lstStyle/>
        <a:p>
          <a:endParaRPr lang="es-MX" sz="1900"/>
        </a:p>
      </dgm:t>
    </dgm:pt>
    <dgm:pt modelId="{1ABCDE41-2176-4C3A-A6CE-FF2FDF2730BC}" type="parTrans" cxnId="{D003971A-CEE5-43D7-A03A-DFC9E2D3DA04}">
      <dgm:prSet/>
      <dgm:spPr/>
      <dgm:t>
        <a:bodyPr/>
        <a:lstStyle/>
        <a:p>
          <a:endParaRPr lang="es-MX" sz="1900"/>
        </a:p>
      </dgm:t>
    </dgm:pt>
    <dgm:pt modelId="{F1EDB29D-4588-46FB-A8D2-CB8E126C8447}" type="pres">
      <dgm:prSet presAssocID="{76E00C45-A5F3-4B76-9428-83F0B00EF1DD}" presName="Name0" presStyleCnt="0">
        <dgm:presLayoutVars>
          <dgm:chMax/>
          <dgm:chPref/>
          <dgm:dir/>
        </dgm:presLayoutVars>
      </dgm:prSet>
      <dgm:spPr/>
      <dgm:t>
        <a:bodyPr/>
        <a:lstStyle/>
        <a:p>
          <a:endParaRPr lang="es-MX"/>
        </a:p>
      </dgm:t>
    </dgm:pt>
    <dgm:pt modelId="{DC591D5C-7438-4CF6-B049-89C9DD26BADA}" type="pres">
      <dgm:prSet presAssocID="{E624B26B-9D87-4F0A-8342-0D191F85F725}" presName="parenttextcomposite" presStyleCnt="0"/>
      <dgm:spPr/>
    </dgm:pt>
    <dgm:pt modelId="{C6F502F3-C066-4E51-8280-2C12F9EDB169}" type="pres">
      <dgm:prSet presAssocID="{E624B26B-9D87-4F0A-8342-0D191F85F725}" presName="parenttext" presStyleLbl="revTx" presStyleIdx="0" presStyleCnt="2">
        <dgm:presLayoutVars>
          <dgm:chMax/>
          <dgm:chPref val="2"/>
          <dgm:bulletEnabled val="1"/>
        </dgm:presLayoutVars>
      </dgm:prSet>
      <dgm:spPr/>
      <dgm:t>
        <a:bodyPr/>
        <a:lstStyle/>
        <a:p>
          <a:endParaRPr lang="es-MX"/>
        </a:p>
      </dgm:t>
    </dgm:pt>
    <dgm:pt modelId="{6A9C5559-103D-49AA-B3C3-ECA602E76FFA}" type="pres">
      <dgm:prSet presAssocID="{E624B26B-9D87-4F0A-8342-0D191F85F725}" presName="composite" presStyleCnt="0"/>
      <dgm:spPr/>
    </dgm:pt>
    <dgm:pt modelId="{4B6AB336-2B5C-4D10-B510-BA5CB5BC11FB}" type="pres">
      <dgm:prSet presAssocID="{E624B26B-9D87-4F0A-8342-0D191F85F725}" presName="chevron1" presStyleLbl="alignNode1" presStyleIdx="0" presStyleCnt="14"/>
      <dgm:spPr/>
    </dgm:pt>
    <dgm:pt modelId="{474EF3E7-E0FD-485C-BD87-6BEC1F55BA4E}" type="pres">
      <dgm:prSet presAssocID="{E624B26B-9D87-4F0A-8342-0D191F85F725}" presName="chevron2" presStyleLbl="alignNode1" presStyleIdx="1" presStyleCnt="14"/>
      <dgm:spPr/>
    </dgm:pt>
    <dgm:pt modelId="{63965807-753C-4444-B1D5-D8E39F6E093D}" type="pres">
      <dgm:prSet presAssocID="{E624B26B-9D87-4F0A-8342-0D191F85F725}" presName="chevron3" presStyleLbl="alignNode1" presStyleIdx="2" presStyleCnt="14"/>
      <dgm:spPr/>
    </dgm:pt>
    <dgm:pt modelId="{EB536244-11B7-46FA-908A-0C6F626E10EC}" type="pres">
      <dgm:prSet presAssocID="{E624B26B-9D87-4F0A-8342-0D191F85F725}" presName="chevron4" presStyleLbl="alignNode1" presStyleIdx="3" presStyleCnt="14"/>
      <dgm:spPr/>
    </dgm:pt>
    <dgm:pt modelId="{9BEDC907-9529-4FA2-847B-1F76344C15FF}" type="pres">
      <dgm:prSet presAssocID="{E624B26B-9D87-4F0A-8342-0D191F85F725}" presName="chevron5" presStyleLbl="alignNode1" presStyleIdx="4" presStyleCnt="14"/>
      <dgm:spPr/>
    </dgm:pt>
    <dgm:pt modelId="{85E20274-8336-4693-9150-AE235E265DEF}" type="pres">
      <dgm:prSet presAssocID="{E624B26B-9D87-4F0A-8342-0D191F85F725}" presName="chevron6" presStyleLbl="alignNode1" presStyleIdx="5" presStyleCnt="14"/>
      <dgm:spPr/>
    </dgm:pt>
    <dgm:pt modelId="{FD7145BA-DAFA-4631-9A85-443C134899DF}" type="pres">
      <dgm:prSet presAssocID="{E624B26B-9D87-4F0A-8342-0D191F85F725}" presName="chevron7" presStyleLbl="alignNode1" presStyleIdx="6" presStyleCnt="14"/>
      <dgm:spPr/>
    </dgm:pt>
    <dgm:pt modelId="{0EF964E8-0F65-4EF4-A34B-2EB94E9799D2}" type="pres">
      <dgm:prSet presAssocID="{E624B26B-9D87-4F0A-8342-0D191F85F725}" presName="childtext" presStyleLbl="solidFgAcc1" presStyleIdx="0" presStyleCnt="2">
        <dgm:presLayoutVars>
          <dgm:chMax/>
          <dgm:chPref val="0"/>
          <dgm:bulletEnabled val="1"/>
        </dgm:presLayoutVars>
      </dgm:prSet>
      <dgm:spPr/>
      <dgm:t>
        <a:bodyPr/>
        <a:lstStyle/>
        <a:p>
          <a:endParaRPr lang="es-MX"/>
        </a:p>
      </dgm:t>
    </dgm:pt>
    <dgm:pt modelId="{DC58C150-4D41-491C-8743-31D02F5522E5}" type="pres">
      <dgm:prSet presAssocID="{E769DF4F-6B47-447F-A889-AC22F581E177}" presName="sibTrans" presStyleCnt="0"/>
      <dgm:spPr/>
    </dgm:pt>
    <dgm:pt modelId="{7F31EF04-3C2A-4F33-9A28-9AB0B78BD241}" type="pres">
      <dgm:prSet presAssocID="{6DFEC2AF-1BA4-468E-B3E3-3BFEACCAF8F1}" presName="parenttextcomposite" presStyleCnt="0"/>
      <dgm:spPr/>
    </dgm:pt>
    <dgm:pt modelId="{FFDB2794-CDFE-460A-9C1C-CA2741F04D0B}" type="pres">
      <dgm:prSet presAssocID="{6DFEC2AF-1BA4-468E-B3E3-3BFEACCAF8F1}" presName="parenttext" presStyleLbl="revTx" presStyleIdx="1" presStyleCnt="2">
        <dgm:presLayoutVars>
          <dgm:chMax/>
          <dgm:chPref val="2"/>
          <dgm:bulletEnabled val="1"/>
        </dgm:presLayoutVars>
      </dgm:prSet>
      <dgm:spPr/>
      <dgm:t>
        <a:bodyPr/>
        <a:lstStyle/>
        <a:p>
          <a:endParaRPr lang="es-MX"/>
        </a:p>
      </dgm:t>
    </dgm:pt>
    <dgm:pt modelId="{92D3766D-B60D-42CB-A97F-A55BC258EC18}" type="pres">
      <dgm:prSet presAssocID="{6DFEC2AF-1BA4-468E-B3E3-3BFEACCAF8F1}" presName="composite" presStyleCnt="0"/>
      <dgm:spPr/>
    </dgm:pt>
    <dgm:pt modelId="{9464AEB2-C24E-4F5E-B30E-1D860F5456D6}" type="pres">
      <dgm:prSet presAssocID="{6DFEC2AF-1BA4-468E-B3E3-3BFEACCAF8F1}" presName="chevron1" presStyleLbl="alignNode1" presStyleIdx="7" presStyleCnt="14"/>
      <dgm:spPr/>
    </dgm:pt>
    <dgm:pt modelId="{3CC2D72D-F06E-4612-BCF1-CD626C104159}" type="pres">
      <dgm:prSet presAssocID="{6DFEC2AF-1BA4-468E-B3E3-3BFEACCAF8F1}" presName="chevron2" presStyleLbl="alignNode1" presStyleIdx="8" presStyleCnt="14"/>
      <dgm:spPr/>
    </dgm:pt>
    <dgm:pt modelId="{33494C17-4AE4-4396-BE87-9DC860252F9E}" type="pres">
      <dgm:prSet presAssocID="{6DFEC2AF-1BA4-468E-B3E3-3BFEACCAF8F1}" presName="chevron3" presStyleLbl="alignNode1" presStyleIdx="9" presStyleCnt="14"/>
      <dgm:spPr/>
    </dgm:pt>
    <dgm:pt modelId="{59CF2E72-D310-4A00-8364-D8C7350F9FAB}" type="pres">
      <dgm:prSet presAssocID="{6DFEC2AF-1BA4-468E-B3E3-3BFEACCAF8F1}" presName="chevron4" presStyleLbl="alignNode1" presStyleIdx="10" presStyleCnt="14"/>
      <dgm:spPr/>
    </dgm:pt>
    <dgm:pt modelId="{3AA8500C-8650-4D4E-ACC0-B66B090224D2}" type="pres">
      <dgm:prSet presAssocID="{6DFEC2AF-1BA4-468E-B3E3-3BFEACCAF8F1}" presName="chevron5" presStyleLbl="alignNode1" presStyleIdx="11" presStyleCnt="14"/>
      <dgm:spPr/>
    </dgm:pt>
    <dgm:pt modelId="{EBD284C8-ACBF-4344-B16B-C12A95E821D4}" type="pres">
      <dgm:prSet presAssocID="{6DFEC2AF-1BA4-468E-B3E3-3BFEACCAF8F1}" presName="chevron6" presStyleLbl="alignNode1" presStyleIdx="12" presStyleCnt="14"/>
      <dgm:spPr/>
    </dgm:pt>
    <dgm:pt modelId="{87BD4A45-7842-4FE0-B2C3-19BC27CEC4EF}" type="pres">
      <dgm:prSet presAssocID="{6DFEC2AF-1BA4-468E-B3E3-3BFEACCAF8F1}" presName="chevron7" presStyleLbl="alignNode1" presStyleIdx="13" presStyleCnt="14"/>
      <dgm:spPr/>
    </dgm:pt>
    <dgm:pt modelId="{42594FBD-8206-4ACB-9A99-3686CCB2D255}" type="pres">
      <dgm:prSet presAssocID="{6DFEC2AF-1BA4-468E-B3E3-3BFEACCAF8F1}" presName="childtext" presStyleLbl="solidFgAcc1" presStyleIdx="1" presStyleCnt="2">
        <dgm:presLayoutVars>
          <dgm:chMax/>
          <dgm:chPref val="0"/>
          <dgm:bulletEnabled val="1"/>
        </dgm:presLayoutVars>
      </dgm:prSet>
      <dgm:spPr/>
      <dgm:t>
        <a:bodyPr/>
        <a:lstStyle/>
        <a:p>
          <a:endParaRPr lang="es-MX"/>
        </a:p>
      </dgm:t>
    </dgm:pt>
  </dgm:ptLst>
  <dgm:cxnLst>
    <dgm:cxn modelId="{5B86F4EF-D246-4A90-8F07-DC2A59965118}" srcId="{76E00C45-A5F3-4B76-9428-83F0B00EF1DD}" destId="{6DFEC2AF-1BA4-468E-B3E3-3BFEACCAF8F1}" srcOrd="1" destOrd="0" parTransId="{CAA12CAA-FFC1-47AC-A62B-1A07B15BFBC1}" sibTransId="{392B4DE7-9E0B-4034-8A7B-B9F524D94944}"/>
    <dgm:cxn modelId="{5F23EA14-1198-48E5-9150-893226227A33}" type="presOf" srcId="{E624B26B-9D87-4F0A-8342-0D191F85F725}" destId="{C6F502F3-C066-4E51-8280-2C12F9EDB169}" srcOrd="0" destOrd="0" presId="urn:microsoft.com/office/officeart/2008/layout/VerticalAccentList"/>
    <dgm:cxn modelId="{D003971A-CEE5-43D7-A03A-DFC9E2D3DA04}" srcId="{6DFEC2AF-1BA4-468E-B3E3-3BFEACCAF8F1}" destId="{F9F9E857-F587-4F05-98C3-09FFE6999E6E}" srcOrd="0" destOrd="0" parTransId="{1ABCDE41-2176-4C3A-A6CE-FF2FDF2730BC}" sibTransId="{8D1A8E00-CF42-4BCB-8E85-0B0E20643EF8}"/>
    <dgm:cxn modelId="{98D93F0F-BBCA-4A5C-9841-0BA818420DF9}" type="presOf" srcId="{76E00C45-A5F3-4B76-9428-83F0B00EF1DD}" destId="{F1EDB29D-4588-46FB-A8D2-CB8E126C8447}" srcOrd="0" destOrd="0" presId="urn:microsoft.com/office/officeart/2008/layout/VerticalAccentList"/>
    <dgm:cxn modelId="{2A3013A5-D534-4B9A-B2B6-7A6C440A95A5}" srcId="{E624B26B-9D87-4F0A-8342-0D191F85F725}" destId="{182D973E-B958-47F4-ADAA-58C59CE5832D}" srcOrd="0" destOrd="0" parTransId="{07384944-0777-4410-BA51-823D96EB23E1}" sibTransId="{BED9A9B6-ACDA-4508-9BC4-0FB48104D95F}"/>
    <dgm:cxn modelId="{BB1C766A-6D85-4538-BEDD-0B7D1B9F44E6}" srcId="{76E00C45-A5F3-4B76-9428-83F0B00EF1DD}" destId="{E624B26B-9D87-4F0A-8342-0D191F85F725}" srcOrd="0" destOrd="0" parTransId="{8B592E81-7813-4C80-8A85-5F5FF363B8BF}" sibTransId="{E769DF4F-6B47-447F-A889-AC22F581E177}"/>
    <dgm:cxn modelId="{D34539AA-0BD9-470D-B7A0-52E1A1E18A3D}" type="presOf" srcId="{6DFEC2AF-1BA4-468E-B3E3-3BFEACCAF8F1}" destId="{FFDB2794-CDFE-460A-9C1C-CA2741F04D0B}" srcOrd="0" destOrd="0" presId="urn:microsoft.com/office/officeart/2008/layout/VerticalAccentList"/>
    <dgm:cxn modelId="{E3E04372-D4A9-46AA-807B-A4A325AA0100}" type="presOf" srcId="{182D973E-B958-47F4-ADAA-58C59CE5832D}" destId="{0EF964E8-0F65-4EF4-A34B-2EB94E9799D2}" srcOrd="0" destOrd="0" presId="urn:microsoft.com/office/officeart/2008/layout/VerticalAccentList"/>
    <dgm:cxn modelId="{841650BD-0589-4C9A-923C-52272A00679D}" type="presOf" srcId="{F9F9E857-F587-4F05-98C3-09FFE6999E6E}" destId="{42594FBD-8206-4ACB-9A99-3686CCB2D255}" srcOrd="0" destOrd="0" presId="urn:microsoft.com/office/officeart/2008/layout/VerticalAccentList"/>
    <dgm:cxn modelId="{C09096D0-890A-4404-97AC-E1BC1D2B3866}" type="presParOf" srcId="{F1EDB29D-4588-46FB-A8D2-CB8E126C8447}" destId="{DC591D5C-7438-4CF6-B049-89C9DD26BADA}" srcOrd="0" destOrd="0" presId="urn:microsoft.com/office/officeart/2008/layout/VerticalAccentList"/>
    <dgm:cxn modelId="{916E7289-3693-403F-A022-959A526CBC48}" type="presParOf" srcId="{DC591D5C-7438-4CF6-B049-89C9DD26BADA}" destId="{C6F502F3-C066-4E51-8280-2C12F9EDB169}" srcOrd="0" destOrd="0" presId="urn:microsoft.com/office/officeart/2008/layout/VerticalAccentList"/>
    <dgm:cxn modelId="{AF44FDD0-F200-4311-B3A2-4FF6F9A04191}" type="presParOf" srcId="{F1EDB29D-4588-46FB-A8D2-CB8E126C8447}" destId="{6A9C5559-103D-49AA-B3C3-ECA602E76FFA}" srcOrd="1" destOrd="0" presId="urn:microsoft.com/office/officeart/2008/layout/VerticalAccentList"/>
    <dgm:cxn modelId="{B7FC5C77-FD22-499E-A454-E200E6FE50F6}" type="presParOf" srcId="{6A9C5559-103D-49AA-B3C3-ECA602E76FFA}" destId="{4B6AB336-2B5C-4D10-B510-BA5CB5BC11FB}" srcOrd="0" destOrd="0" presId="urn:microsoft.com/office/officeart/2008/layout/VerticalAccentList"/>
    <dgm:cxn modelId="{35E86681-45ED-4E41-9009-237658B975B3}" type="presParOf" srcId="{6A9C5559-103D-49AA-B3C3-ECA602E76FFA}" destId="{474EF3E7-E0FD-485C-BD87-6BEC1F55BA4E}" srcOrd="1" destOrd="0" presId="urn:microsoft.com/office/officeart/2008/layout/VerticalAccentList"/>
    <dgm:cxn modelId="{D5C0DE89-95A2-4D18-BB8F-55FA290A244E}" type="presParOf" srcId="{6A9C5559-103D-49AA-B3C3-ECA602E76FFA}" destId="{63965807-753C-4444-B1D5-D8E39F6E093D}" srcOrd="2" destOrd="0" presId="urn:microsoft.com/office/officeart/2008/layout/VerticalAccentList"/>
    <dgm:cxn modelId="{C6B1C702-0659-4AE2-B10C-6C777B87DDD0}" type="presParOf" srcId="{6A9C5559-103D-49AA-B3C3-ECA602E76FFA}" destId="{EB536244-11B7-46FA-908A-0C6F626E10EC}" srcOrd="3" destOrd="0" presId="urn:microsoft.com/office/officeart/2008/layout/VerticalAccentList"/>
    <dgm:cxn modelId="{AF45C4DE-8ADF-4584-AA33-C62CE5585A44}" type="presParOf" srcId="{6A9C5559-103D-49AA-B3C3-ECA602E76FFA}" destId="{9BEDC907-9529-4FA2-847B-1F76344C15FF}" srcOrd="4" destOrd="0" presId="urn:microsoft.com/office/officeart/2008/layout/VerticalAccentList"/>
    <dgm:cxn modelId="{98DBBB6D-BD36-445A-9A29-FBC69F953323}" type="presParOf" srcId="{6A9C5559-103D-49AA-B3C3-ECA602E76FFA}" destId="{85E20274-8336-4693-9150-AE235E265DEF}" srcOrd="5" destOrd="0" presId="urn:microsoft.com/office/officeart/2008/layout/VerticalAccentList"/>
    <dgm:cxn modelId="{91F99C7A-0FAF-4D5C-BE63-867894C7B83F}" type="presParOf" srcId="{6A9C5559-103D-49AA-B3C3-ECA602E76FFA}" destId="{FD7145BA-DAFA-4631-9A85-443C134899DF}" srcOrd="6" destOrd="0" presId="urn:microsoft.com/office/officeart/2008/layout/VerticalAccentList"/>
    <dgm:cxn modelId="{9634B2F9-166F-4E76-A2F9-CE8E1C93CE6E}" type="presParOf" srcId="{6A9C5559-103D-49AA-B3C3-ECA602E76FFA}" destId="{0EF964E8-0F65-4EF4-A34B-2EB94E9799D2}" srcOrd="7" destOrd="0" presId="urn:microsoft.com/office/officeart/2008/layout/VerticalAccentList"/>
    <dgm:cxn modelId="{EDBFC319-A665-4923-9A55-2792A1F2611C}" type="presParOf" srcId="{F1EDB29D-4588-46FB-A8D2-CB8E126C8447}" destId="{DC58C150-4D41-491C-8743-31D02F5522E5}" srcOrd="2" destOrd="0" presId="urn:microsoft.com/office/officeart/2008/layout/VerticalAccentList"/>
    <dgm:cxn modelId="{BB83404A-03AD-49CB-A7FE-2D0BA24DB651}" type="presParOf" srcId="{F1EDB29D-4588-46FB-A8D2-CB8E126C8447}" destId="{7F31EF04-3C2A-4F33-9A28-9AB0B78BD241}" srcOrd="3" destOrd="0" presId="urn:microsoft.com/office/officeart/2008/layout/VerticalAccentList"/>
    <dgm:cxn modelId="{1BEACCB1-1921-4193-A2E2-C8B4B34B76FD}" type="presParOf" srcId="{7F31EF04-3C2A-4F33-9A28-9AB0B78BD241}" destId="{FFDB2794-CDFE-460A-9C1C-CA2741F04D0B}" srcOrd="0" destOrd="0" presId="urn:microsoft.com/office/officeart/2008/layout/VerticalAccentList"/>
    <dgm:cxn modelId="{AAAF9FE8-BDEC-406E-8C43-57C7FA0C7C19}" type="presParOf" srcId="{F1EDB29D-4588-46FB-A8D2-CB8E126C8447}" destId="{92D3766D-B60D-42CB-A97F-A55BC258EC18}" srcOrd="4" destOrd="0" presId="urn:microsoft.com/office/officeart/2008/layout/VerticalAccentList"/>
    <dgm:cxn modelId="{F8F3F107-09D7-48C1-A22A-4E4B492C82D6}" type="presParOf" srcId="{92D3766D-B60D-42CB-A97F-A55BC258EC18}" destId="{9464AEB2-C24E-4F5E-B30E-1D860F5456D6}" srcOrd="0" destOrd="0" presId="urn:microsoft.com/office/officeart/2008/layout/VerticalAccentList"/>
    <dgm:cxn modelId="{1D7036BD-5CBF-4458-813B-4A41B262EA1B}" type="presParOf" srcId="{92D3766D-B60D-42CB-A97F-A55BC258EC18}" destId="{3CC2D72D-F06E-4612-BCF1-CD626C104159}" srcOrd="1" destOrd="0" presId="urn:microsoft.com/office/officeart/2008/layout/VerticalAccentList"/>
    <dgm:cxn modelId="{F256526A-02BC-4DAC-B8E7-1A461905EB42}" type="presParOf" srcId="{92D3766D-B60D-42CB-A97F-A55BC258EC18}" destId="{33494C17-4AE4-4396-BE87-9DC860252F9E}" srcOrd="2" destOrd="0" presId="urn:microsoft.com/office/officeart/2008/layout/VerticalAccentList"/>
    <dgm:cxn modelId="{46E2CCBC-FB0B-4ECC-9AAA-41DB5C65D20A}" type="presParOf" srcId="{92D3766D-B60D-42CB-A97F-A55BC258EC18}" destId="{59CF2E72-D310-4A00-8364-D8C7350F9FAB}" srcOrd="3" destOrd="0" presId="urn:microsoft.com/office/officeart/2008/layout/VerticalAccentList"/>
    <dgm:cxn modelId="{B10FEA55-48E7-45AD-A9A1-7366209F6130}" type="presParOf" srcId="{92D3766D-B60D-42CB-A97F-A55BC258EC18}" destId="{3AA8500C-8650-4D4E-ACC0-B66B090224D2}" srcOrd="4" destOrd="0" presId="urn:microsoft.com/office/officeart/2008/layout/VerticalAccentList"/>
    <dgm:cxn modelId="{A13A9E2D-618E-4B66-A4C2-17D821F08D80}" type="presParOf" srcId="{92D3766D-B60D-42CB-A97F-A55BC258EC18}" destId="{EBD284C8-ACBF-4344-B16B-C12A95E821D4}" srcOrd="5" destOrd="0" presId="urn:microsoft.com/office/officeart/2008/layout/VerticalAccentList"/>
    <dgm:cxn modelId="{250233C4-F1E2-49D7-9A94-6F1313D461AF}" type="presParOf" srcId="{92D3766D-B60D-42CB-A97F-A55BC258EC18}" destId="{87BD4A45-7842-4FE0-B2C3-19BC27CEC4EF}" srcOrd="6" destOrd="0" presId="urn:microsoft.com/office/officeart/2008/layout/VerticalAccentList"/>
    <dgm:cxn modelId="{FDFDB907-6D63-4BD1-ABF6-78DA62C604EA}" type="presParOf" srcId="{92D3766D-B60D-42CB-A97F-A55BC258EC18}" destId="{42594FBD-8206-4ACB-9A99-3686CCB2D255}"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76E00C45-A5F3-4B76-9428-83F0B00EF1DD}" type="doc">
      <dgm:prSet loTypeId="urn:microsoft.com/office/officeart/2005/8/layout/hList6" loCatId="list" qsTypeId="urn:microsoft.com/office/officeart/2005/8/quickstyle/3d3" qsCatId="3D" csTypeId="urn:microsoft.com/office/officeart/2005/8/colors/accent2_4" csCatId="accent2" phldr="1"/>
      <dgm:spPr/>
      <dgm:t>
        <a:bodyPr/>
        <a:lstStyle/>
        <a:p>
          <a:endParaRPr lang="es-MX"/>
        </a:p>
      </dgm:t>
    </dgm:pt>
    <dgm:pt modelId="{E624B26B-9D87-4F0A-8342-0D191F85F725}">
      <dgm:prSet phldrT="[Texto]" custT="1"/>
      <dgm:spPr/>
      <dgm:t>
        <a:bodyPr/>
        <a:lstStyle/>
        <a:p>
          <a:pPr algn="l"/>
          <a:r>
            <a:rPr lang="es-MX" sz="1700" b="1" dirty="0"/>
            <a:t>Tercero. </a:t>
          </a:r>
          <a:r>
            <a:rPr lang="es-MX" sz="1500" dirty="0"/>
            <a:t>En tanto se instituyen e inician operaciones los tribunales laborales, los Centros de </a:t>
          </a:r>
          <a:r>
            <a:rPr lang="es-MX" sz="1500" dirty="0" err="1"/>
            <a:t>Conciliación</a:t>
          </a:r>
          <a:r>
            <a:rPr lang="es-MX" sz="1500" dirty="0"/>
            <a:t> y el organismo descentralizado a que se refiere el presente Decreto, de conformidad con el transitorio anterior, las Juntas de </a:t>
          </a:r>
          <a:r>
            <a:rPr lang="es-MX" sz="1500" dirty="0" err="1"/>
            <a:t>Conciliación</a:t>
          </a:r>
          <a:r>
            <a:rPr lang="es-MX" sz="1500" dirty="0"/>
            <a:t> y Arbitraje y, en su caso, la </a:t>
          </a:r>
          <a:r>
            <a:rPr lang="es-MX" sz="1500" dirty="0" err="1"/>
            <a:t>Secretaría</a:t>
          </a:r>
          <a:r>
            <a:rPr lang="es-MX" sz="1500" dirty="0"/>
            <a:t> del Trabajo y </a:t>
          </a:r>
          <a:r>
            <a:rPr lang="es-MX" sz="1500" dirty="0" err="1"/>
            <a:t>Previsión</a:t>
          </a:r>
          <a:r>
            <a:rPr lang="es-MX" sz="1500" dirty="0"/>
            <a:t> Social o las autoridades locales laborales, </a:t>
          </a:r>
          <a:r>
            <a:rPr lang="es-MX" sz="1500" dirty="0" err="1"/>
            <a:t>continuarán</a:t>
          </a:r>
          <a:r>
            <a:rPr lang="es-MX" sz="1500" dirty="0"/>
            <a:t> atendiendo las diferencias o conflictos que se presenten entre el capital y el trabajo y sobre el registro de los contratos colectivos de trabajo y de organizaciones sindicales. Los Tribunales Colegiados de Circuito del Poder Judicial de la </a:t>
          </a:r>
          <a:r>
            <a:rPr lang="es-MX" sz="1500" dirty="0" err="1"/>
            <a:t>Federación</a:t>
          </a:r>
          <a:r>
            <a:rPr lang="es-MX" sz="1500" dirty="0"/>
            <a:t> </a:t>
          </a:r>
          <a:r>
            <a:rPr lang="es-MX" sz="1500" dirty="0" err="1"/>
            <a:t>continuarán</a:t>
          </a:r>
          <a:r>
            <a:rPr lang="es-MX" sz="1500" dirty="0"/>
            <a:t> conociendo de los amparos interpuestos en contra de los laudos emitidos por las referidas Juntas en </a:t>
          </a:r>
          <a:r>
            <a:rPr lang="es-MX" sz="1500" dirty="0" err="1"/>
            <a:t>términos</a:t>
          </a:r>
          <a:r>
            <a:rPr lang="es-MX" sz="1500" dirty="0"/>
            <a:t> de lo previsto por la </a:t>
          </a:r>
          <a:r>
            <a:rPr lang="es-MX" sz="1500" dirty="0" err="1"/>
            <a:t>fracción</a:t>
          </a:r>
          <a:r>
            <a:rPr lang="es-MX" sz="1500" dirty="0"/>
            <a:t> V del </a:t>
          </a:r>
          <a:r>
            <a:rPr lang="es-MX" sz="1500" dirty="0" err="1"/>
            <a:t>artículo</a:t>
          </a:r>
          <a:r>
            <a:rPr lang="es-MX" sz="1500" dirty="0"/>
            <a:t> 107 de esta </a:t>
          </a:r>
          <a:r>
            <a:rPr lang="es-MX" sz="1500" dirty="0" err="1"/>
            <a:t>Constitución</a:t>
          </a:r>
          <a:r>
            <a:rPr lang="es-MX" sz="1500" dirty="0"/>
            <a:t>. Los Tribunales Colegiados de Circuito del Poder Judicial de la </a:t>
          </a:r>
          <a:r>
            <a:rPr lang="es-MX" sz="1500" dirty="0" err="1"/>
            <a:t>Federación</a:t>
          </a:r>
          <a:r>
            <a:rPr lang="es-MX" sz="1500" dirty="0"/>
            <a:t> </a:t>
          </a:r>
          <a:r>
            <a:rPr lang="es-MX" sz="1500" dirty="0" err="1"/>
            <a:t>continuarán</a:t>
          </a:r>
          <a:r>
            <a:rPr lang="es-MX" sz="1500" dirty="0"/>
            <a:t> conociendo de los amparos interpuestos en contra de los laudos emitidos por las referidas Juntas en </a:t>
          </a:r>
          <a:r>
            <a:rPr lang="es-MX" sz="1500" dirty="0" err="1"/>
            <a:t>términos</a:t>
          </a:r>
          <a:r>
            <a:rPr lang="es-MX" sz="1500" dirty="0"/>
            <a:t> de lo previsto por la </a:t>
          </a:r>
          <a:r>
            <a:rPr lang="es-MX" sz="1500" dirty="0" err="1"/>
            <a:t>fracción</a:t>
          </a:r>
          <a:r>
            <a:rPr lang="es-MX" sz="1500" dirty="0"/>
            <a:t> V del </a:t>
          </a:r>
          <a:r>
            <a:rPr lang="es-MX" sz="1500" dirty="0" err="1"/>
            <a:t>artículo</a:t>
          </a:r>
          <a:r>
            <a:rPr lang="es-MX" sz="1500" dirty="0"/>
            <a:t> 107 de esta </a:t>
          </a:r>
          <a:r>
            <a:rPr lang="es-MX" sz="1500" dirty="0" err="1"/>
            <a:t>Constitución</a:t>
          </a:r>
          <a:r>
            <a:rPr lang="es-MX" sz="1500" dirty="0"/>
            <a:t>. Los asuntos que estuvieran en </a:t>
          </a:r>
          <a:r>
            <a:rPr lang="es-MX" sz="1500" dirty="0" err="1"/>
            <a:t>trámite</a:t>
          </a:r>
          <a:r>
            <a:rPr lang="es-MX" sz="1500" dirty="0"/>
            <a:t> al momento de iniciar sus funciones los tribunales laborales, los Centros de </a:t>
          </a:r>
          <a:r>
            <a:rPr lang="es-MX" sz="1500" dirty="0" err="1"/>
            <a:t>Conciliación</a:t>
          </a:r>
          <a:r>
            <a:rPr lang="es-MX" sz="1500" dirty="0"/>
            <a:t> y el organismo descentralizado a que se refiere el presente Decreto, </a:t>
          </a:r>
          <a:r>
            <a:rPr lang="es-MX" sz="1500" dirty="0" err="1"/>
            <a:t>serán</a:t>
          </a:r>
          <a:r>
            <a:rPr lang="es-MX" sz="1500" dirty="0"/>
            <a:t> resueltos de conformidad con las disposiciones aplicables al momento de su inicio. </a:t>
          </a:r>
        </a:p>
      </dgm:t>
    </dgm:pt>
    <dgm:pt modelId="{8B592E81-7813-4C80-8A85-5F5FF363B8BF}" type="parTrans" cxnId="{BB1C766A-6D85-4538-BEDD-0B7D1B9F44E6}">
      <dgm:prSet/>
      <dgm:spPr/>
      <dgm:t>
        <a:bodyPr/>
        <a:lstStyle/>
        <a:p>
          <a:endParaRPr lang="es-MX" sz="1500"/>
        </a:p>
      </dgm:t>
    </dgm:pt>
    <dgm:pt modelId="{E769DF4F-6B47-447F-A889-AC22F581E177}" type="sibTrans" cxnId="{BB1C766A-6D85-4538-BEDD-0B7D1B9F44E6}">
      <dgm:prSet/>
      <dgm:spPr/>
      <dgm:t>
        <a:bodyPr/>
        <a:lstStyle/>
        <a:p>
          <a:endParaRPr lang="es-MX" sz="1500"/>
        </a:p>
      </dgm:t>
    </dgm:pt>
    <dgm:pt modelId="{63481FFB-927A-4CAF-A17E-C3CBD5AA097D}" type="pres">
      <dgm:prSet presAssocID="{76E00C45-A5F3-4B76-9428-83F0B00EF1DD}" presName="Name0" presStyleCnt="0">
        <dgm:presLayoutVars>
          <dgm:dir/>
          <dgm:resizeHandles val="exact"/>
        </dgm:presLayoutVars>
      </dgm:prSet>
      <dgm:spPr/>
      <dgm:t>
        <a:bodyPr/>
        <a:lstStyle/>
        <a:p>
          <a:endParaRPr lang="es-MX"/>
        </a:p>
      </dgm:t>
    </dgm:pt>
    <dgm:pt modelId="{4E5CD3EB-225D-478C-9870-58DAB4A75431}" type="pres">
      <dgm:prSet presAssocID="{E624B26B-9D87-4F0A-8342-0D191F85F725}" presName="node" presStyleLbl="node1" presStyleIdx="0" presStyleCnt="1" custScaleX="100098" custLinFactNeighborX="-86" custLinFactNeighborY="15832">
        <dgm:presLayoutVars>
          <dgm:bulletEnabled val="1"/>
        </dgm:presLayoutVars>
      </dgm:prSet>
      <dgm:spPr/>
      <dgm:t>
        <a:bodyPr/>
        <a:lstStyle/>
        <a:p>
          <a:endParaRPr lang="es-MX"/>
        </a:p>
      </dgm:t>
    </dgm:pt>
  </dgm:ptLst>
  <dgm:cxnLst>
    <dgm:cxn modelId="{BB1C766A-6D85-4538-BEDD-0B7D1B9F44E6}" srcId="{76E00C45-A5F3-4B76-9428-83F0B00EF1DD}" destId="{E624B26B-9D87-4F0A-8342-0D191F85F725}" srcOrd="0" destOrd="0" parTransId="{8B592E81-7813-4C80-8A85-5F5FF363B8BF}" sibTransId="{E769DF4F-6B47-447F-A889-AC22F581E177}"/>
    <dgm:cxn modelId="{D131AD8B-C57C-45A6-B03B-87AC1AD233B9}" type="presOf" srcId="{E624B26B-9D87-4F0A-8342-0D191F85F725}" destId="{4E5CD3EB-225D-478C-9870-58DAB4A75431}" srcOrd="0" destOrd="0" presId="urn:microsoft.com/office/officeart/2005/8/layout/hList6"/>
    <dgm:cxn modelId="{AEF52060-C1B0-402E-ACF4-194D878F4871}" type="presOf" srcId="{76E00C45-A5F3-4B76-9428-83F0B00EF1DD}" destId="{63481FFB-927A-4CAF-A17E-C3CBD5AA097D}" srcOrd="0" destOrd="0" presId="urn:microsoft.com/office/officeart/2005/8/layout/hList6"/>
    <dgm:cxn modelId="{157EE56D-58B3-4250-BE2B-AF73D46B47FE}" type="presParOf" srcId="{63481FFB-927A-4CAF-A17E-C3CBD5AA097D}" destId="{4E5CD3EB-225D-478C-9870-58DAB4A75431}" srcOrd="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76E00C45-A5F3-4B76-9428-83F0B00EF1DD}" type="doc">
      <dgm:prSet loTypeId="urn:microsoft.com/office/officeart/2008/layout/VerticalAccentList" loCatId="list" qsTypeId="urn:microsoft.com/office/officeart/2005/8/quickstyle/simple1" qsCatId="simple" csTypeId="urn:microsoft.com/office/officeart/2005/8/colors/accent2_4" csCatId="accent2" phldr="1"/>
      <dgm:spPr/>
      <dgm:t>
        <a:bodyPr/>
        <a:lstStyle/>
        <a:p>
          <a:endParaRPr lang="es-MX"/>
        </a:p>
      </dgm:t>
    </dgm:pt>
    <dgm:pt modelId="{182D973E-B958-47F4-ADAA-58C59CE5832D}">
      <dgm:prSet custT="1"/>
      <dgm:spPr/>
      <dgm:t>
        <a:bodyPr/>
        <a:lstStyle/>
        <a:p>
          <a:endParaRPr lang="es-MX" sz="1900" b="1" dirty="0"/>
        </a:p>
      </dgm:t>
    </dgm:pt>
    <dgm:pt modelId="{07384944-0777-4410-BA51-823D96EB23E1}" type="parTrans" cxnId="{2A3013A5-D534-4B9A-B2B6-7A6C440A95A5}">
      <dgm:prSet/>
      <dgm:spPr/>
      <dgm:t>
        <a:bodyPr/>
        <a:lstStyle/>
        <a:p>
          <a:endParaRPr lang="es-MX" sz="1900"/>
        </a:p>
      </dgm:t>
    </dgm:pt>
    <dgm:pt modelId="{BED9A9B6-ACDA-4508-9BC4-0FB48104D95F}" type="sibTrans" cxnId="{2A3013A5-D534-4B9A-B2B6-7A6C440A95A5}">
      <dgm:prSet/>
      <dgm:spPr/>
      <dgm:t>
        <a:bodyPr/>
        <a:lstStyle/>
        <a:p>
          <a:endParaRPr lang="es-MX" sz="1900"/>
        </a:p>
      </dgm:t>
    </dgm:pt>
    <dgm:pt modelId="{FC7E52C5-F7FF-4B78-BCB6-70995758270F}">
      <dgm:prSet custT="1"/>
      <dgm:spPr/>
      <dgm:t>
        <a:bodyPr/>
        <a:lstStyle/>
        <a:p>
          <a:r>
            <a:rPr lang="es-MX" sz="1900" b="1" dirty="0"/>
            <a:t>Cuarto. </a:t>
          </a:r>
          <a:r>
            <a:rPr lang="es-MX" sz="1900" dirty="0"/>
            <a:t>Dentro del plazo a que se refiere el </a:t>
          </a:r>
          <a:r>
            <a:rPr lang="es-MX" sz="1900" dirty="0" err="1"/>
            <a:t>artículo</a:t>
          </a:r>
          <a:r>
            <a:rPr lang="es-MX" sz="1900" dirty="0"/>
            <a:t> segundo transitorio de este Decreto, el Ejecutivo Federal </a:t>
          </a:r>
          <a:r>
            <a:rPr lang="es-MX" sz="1900" dirty="0" err="1"/>
            <a:t>sometera</a:t>
          </a:r>
          <a:r>
            <a:rPr lang="es-MX" sz="1900" dirty="0"/>
            <a:t>́ a la </a:t>
          </a:r>
          <a:r>
            <a:rPr lang="es-MX" sz="1900" dirty="0" err="1"/>
            <a:t>Cámara</a:t>
          </a:r>
          <a:r>
            <a:rPr lang="es-MX" sz="1900" dirty="0"/>
            <a:t> de Senadores la terna para la </a:t>
          </a:r>
          <a:r>
            <a:rPr lang="es-MX" sz="1900" dirty="0" err="1"/>
            <a:t>designación</a:t>
          </a:r>
          <a:r>
            <a:rPr lang="es-MX" sz="1900" dirty="0"/>
            <a:t> del titular del organismo descentralizado que se encargará de atender los asuntos relacionados con el registro de contratos colectivos de trabajo y organizaciones sindicales. </a:t>
          </a:r>
        </a:p>
      </dgm:t>
    </dgm:pt>
    <dgm:pt modelId="{7620A145-57AE-4A8B-A2A9-668BE9A8ED28}" type="parTrans" cxnId="{66205F43-30D2-4955-B2BA-EF2E00D91448}">
      <dgm:prSet/>
      <dgm:spPr/>
      <dgm:t>
        <a:bodyPr/>
        <a:lstStyle/>
        <a:p>
          <a:endParaRPr lang="es-MX" sz="1900"/>
        </a:p>
      </dgm:t>
    </dgm:pt>
    <dgm:pt modelId="{3A4B0362-9972-4BE0-B50B-540B17096212}" type="sibTrans" cxnId="{66205F43-30D2-4955-B2BA-EF2E00D91448}">
      <dgm:prSet/>
      <dgm:spPr/>
      <dgm:t>
        <a:bodyPr/>
        <a:lstStyle/>
        <a:p>
          <a:endParaRPr lang="es-MX" sz="1900"/>
        </a:p>
      </dgm:t>
    </dgm:pt>
    <dgm:pt modelId="{6DFEC2AF-1BA4-468E-B3E3-3BFEACCAF8F1}">
      <dgm:prSet phldrT="[Texto]" custT="1"/>
      <dgm:spPr/>
      <dgm:t>
        <a:bodyPr/>
        <a:lstStyle/>
        <a:p>
          <a:endParaRPr lang="es-MX" sz="1900" dirty="0"/>
        </a:p>
      </dgm:t>
    </dgm:pt>
    <dgm:pt modelId="{392B4DE7-9E0B-4034-8A7B-B9F524D94944}" type="sibTrans" cxnId="{5B86F4EF-D246-4A90-8F07-DC2A59965118}">
      <dgm:prSet/>
      <dgm:spPr/>
      <dgm:t>
        <a:bodyPr/>
        <a:lstStyle/>
        <a:p>
          <a:endParaRPr lang="es-MX" sz="1900"/>
        </a:p>
      </dgm:t>
    </dgm:pt>
    <dgm:pt modelId="{CAA12CAA-FFC1-47AC-A62B-1A07B15BFBC1}" type="parTrans" cxnId="{5B86F4EF-D246-4A90-8F07-DC2A59965118}">
      <dgm:prSet/>
      <dgm:spPr/>
      <dgm:t>
        <a:bodyPr/>
        <a:lstStyle/>
        <a:p>
          <a:endParaRPr lang="es-MX" sz="1900"/>
        </a:p>
      </dgm:t>
    </dgm:pt>
    <dgm:pt modelId="{F9F9E857-F587-4F05-98C3-09FFE6999E6E}">
      <dgm:prSet custT="1"/>
      <dgm:spPr/>
      <dgm:t>
        <a:bodyPr/>
        <a:lstStyle/>
        <a:p>
          <a:r>
            <a:rPr lang="es-MX" sz="1900" b="1" dirty="0"/>
            <a:t>Quinto. </a:t>
          </a:r>
          <a:r>
            <a:rPr lang="es-MX" sz="1900" dirty="0"/>
            <a:t>En cualquier caso, los derechos de los trabajadores que tienen a su cargo la </a:t>
          </a:r>
          <a:r>
            <a:rPr lang="es-MX" sz="1900" dirty="0" err="1"/>
            <a:t>atención</a:t>
          </a:r>
          <a:r>
            <a:rPr lang="es-MX" sz="1900" dirty="0"/>
            <a:t> de los asuntos a que se refiere el primer </a:t>
          </a:r>
          <a:r>
            <a:rPr lang="es-MX" sz="1900" dirty="0" err="1"/>
            <a:t>párrafo</a:t>
          </a:r>
          <a:r>
            <a:rPr lang="es-MX" sz="1900" dirty="0"/>
            <a:t> del </a:t>
          </a:r>
          <a:r>
            <a:rPr lang="es-MX" sz="1900" dirty="0" err="1"/>
            <a:t>artículo</a:t>
          </a:r>
          <a:r>
            <a:rPr lang="es-MX" sz="1900" dirty="0"/>
            <a:t> tercero transitorio, se </a:t>
          </a:r>
          <a:r>
            <a:rPr lang="es-MX" sz="1900" dirty="0" err="1"/>
            <a:t>respetarán</a:t>
          </a:r>
          <a:r>
            <a:rPr lang="es-MX" sz="1900" dirty="0"/>
            <a:t> conforme a la ley. </a:t>
          </a:r>
        </a:p>
      </dgm:t>
    </dgm:pt>
    <dgm:pt modelId="{8D1A8E00-CF42-4BCB-8E85-0B0E20643EF8}" type="sibTrans" cxnId="{D003971A-CEE5-43D7-A03A-DFC9E2D3DA04}">
      <dgm:prSet/>
      <dgm:spPr/>
      <dgm:t>
        <a:bodyPr/>
        <a:lstStyle/>
        <a:p>
          <a:endParaRPr lang="es-MX" sz="1900"/>
        </a:p>
      </dgm:t>
    </dgm:pt>
    <dgm:pt modelId="{1ABCDE41-2176-4C3A-A6CE-FF2FDF2730BC}" type="parTrans" cxnId="{D003971A-CEE5-43D7-A03A-DFC9E2D3DA04}">
      <dgm:prSet/>
      <dgm:spPr/>
      <dgm:t>
        <a:bodyPr/>
        <a:lstStyle/>
        <a:p>
          <a:endParaRPr lang="es-MX" sz="1900"/>
        </a:p>
      </dgm:t>
    </dgm:pt>
    <dgm:pt modelId="{F1EDB29D-4588-46FB-A8D2-CB8E126C8447}" type="pres">
      <dgm:prSet presAssocID="{76E00C45-A5F3-4B76-9428-83F0B00EF1DD}" presName="Name0" presStyleCnt="0">
        <dgm:presLayoutVars>
          <dgm:chMax/>
          <dgm:chPref/>
          <dgm:dir/>
        </dgm:presLayoutVars>
      </dgm:prSet>
      <dgm:spPr/>
      <dgm:t>
        <a:bodyPr/>
        <a:lstStyle/>
        <a:p>
          <a:endParaRPr lang="es-MX"/>
        </a:p>
      </dgm:t>
    </dgm:pt>
    <dgm:pt modelId="{5890CFE9-3FA2-48A4-B454-2B4BB7648B97}" type="pres">
      <dgm:prSet presAssocID="{182D973E-B958-47F4-ADAA-58C59CE5832D}" presName="parenttextcomposite" presStyleCnt="0"/>
      <dgm:spPr/>
    </dgm:pt>
    <dgm:pt modelId="{2330EC73-E2B5-4DA7-A741-25AE0BCA9FA0}" type="pres">
      <dgm:prSet presAssocID="{182D973E-B958-47F4-ADAA-58C59CE5832D}" presName="parenttext" presStyleLbl="revTx" presStyleIdx="0" presStyleCnt="2">
        <dgm:presLayoutVars>
          <dgm:chMax/>
          <dgm:chPref val="2"/>
          <dgm:bulletEnabled val="1"/>
        </dgm:presLayoutVars>
      </dgm:prSet>
      <dgm:spPr/>
      <dgm:t>
        <a:bodyPr/>
        <a:lstStyle/>
        <a:p>
          <a:endParaRPr lang="es-MX"/>
        </a:p>
      </dgm:t>
    </dgm:pt>
    <dgm:pt modelId="{D778814F-BB4D-420C-A2A7-E696312EE2D2}" type="pres">
      <dgm:prSet presAssocID="{182D973E-B958-47F4-ADAA-58C59CE5832D}" presName="composite" presStyleCnt="0"/>
      <dgm:spPr/>
    </dgm:pt>
    <dgm:pt modelId="{DD875524-A5BF-48D4-A7A4-6AEE6E0108DA}" type="pres">
      <dgm:prSet presAssocID="{182D973E-B958-47F4-ADAA-58C59CE5832D}" presName="chevron1" presStyleLbl="alignNode1" presStyleIdx="0" presStyleCnt="14"/>
      <dgm:spPr/>
    </dgm:pt>
    <dgm:pt modelId="{7F7FBB51-4F4B-4A57-84A8-A435AD7518C0}" type="pres">
      <dgm:prSet presAssocID="{182D973E-B958-47F4-ADAA-58C59CE5832D}" presName="chevron2" presStyleLbl="alignNode1" presStyleIdx="1" presStyleCnt="14"/>
      <dgm:spPr/>
    </dgm:pt>
    <dgm:pt modelId="{2D251BBF-7A2F-41BB-B437-D9E1C1F5939C}" type="pres">
      <dgm:prSet presAssocID="{182D973E-B958-47F4-ADAA-58C59CE5832D}" presName="chevron3" presStyleLbl="alignNode1" presStyleIdx="2" presStyleCnt="14"/>
      <dgm:spPr/>
    </dgm:pt>
    <dgm:pt modelId="{1799AD4E-4E20-4E38-97C3-0483C3396268}" type="pres">
      <dgm:prSet presAssocID="{182D973E-B958-47F4-ADAA-58C59CE5832D}" presName="chevron4" presStyleLbl="alignNode1" presStyleIdx="3" presStyleCnt="14"/>
      <dgm:spPr/>
    </dgm:pt>
    <dgm:pt modelId="{6BC8F4B9-9862-4BDA-AFCC-C82C72E9D7DB}" type="pres">
      <dgm:prSet presAssocID="{182D973E-B958-47F4-ADAA-58C59CE5832D}" presName="chevron5" presStyleLbl="alignNode1" presStyleIdx="4" presStyleCnt="14"/>
      <dgm:spPr/>
    </dgm:pt>
    <dgm:pt modelId="{2305AC5B-AA75-4953-B9F4-A61FB5F2E10E}" type="pres">
      <dgm:prSet presAssocID="{182D973E-B958-47F4-ADAA-58C59CE5832D}" presName="chevron6" presStyleLbl="alignNode1" presStyleIdx="5" presStyleCnt="14"/>
      <dgm:spPr/>
    </dgm:pt>
    <dgm:pt modelId="{54791713-873F-4F42-9BAB-5EE5822E6B1D}" type="pres">
      <dgm:prSet presAssocID="{182D973E-B958-47F4-ADAA-58C59CE5832D}" presName="chevron7" presStyleLbl="alignNode1" presStyleIdx="6" presStyleCnt="14"/>
      <dgm:spPr/>
    </dgm:pt>
    <dgm:pt modelId="{38239D21-B1A5-4960-83C3-BB736B108830}" type="pres">
      <dgm:prSet presAssocID="{182D973E-B958-47F4-ADAA-58C59CE5832D}" presName="childtext" presStyleLbl="solidFgAcc1" presStyleIdx="0" presStyleCnt="2" custScaleX="105610" custScaleY="105250">
        <dgm:presLayoutVars>
          <dgm:chMax/>
          <dgm:chPref val="0"/>
          <dgm:bulletEnabled val="1"/>
        </dgm:presLayoutVars>
      </dgm:prSet>
      <dgm:spPr/>
      <dgm:t>
        <a:bodyPr/>
        <a:lstStyle/>
        <a:p>
          <a:endParaRPr lang="es-MX"/>
        </a:p>
      </dgm:t>
    </dgm:pt>
    <dgm:pt modelId="{7DC069B5-3F12-4B60-8B23-7E9AD2D85D4E}" type="pres">
      <dgm:prSet presAssocID="{BED9A9B6-ACDA-4508-9BC4-0FB48104D95F}" presName="sibTrans" presStyleCnt="0"/>
      <dgm:spPr/>
    </dgm:pt>
    <dgm:pt modelId="{7F31EF04-3C2A-4F33-9A28-9AB0B78BD241}" type="pres">
      <dgm:prSet presAssocID="{6DFEC2AF-1BA4-468E-B3E3-3BFEACCAF8F1}" presName="parenttextcomposite" presStyleCnt="0"/>
      <dgm:spPr/>
    </dgm:pt>
    <dgm:pt modelId="{FFDB2794-CDFE-460A-9C1C-CA2741F04D0B}" type="pres">
      <dgm:prSet presAssocID="{6DFEC2AF-1BA4-468E-B3E3-3BFEACCAF8F1}" presName="parenttext" presStyleLbl="revTx" presStyleIdx="1" presStyleCnt="2">
        <dgm:presLayoutVars>
          <dgm:chMax/>
          <dgm:chPref val="2"/>
          <dgm:bulletEnabled val="1"/>
        </dgm:presLayoutVars>
      </dgm:prSet>
      <dgm:spPr/>
      <dgm:t>
        <a:bodyPr/>
        <a:lstStyle/>
        <a:p>
          <a:endParaRPr lang="es-MX"/>
        </a:p>
      </dgm:t>
    </dgm:pt>
    <dgm:pt modelId="{92D3766D-B60D-42CB-A97F-A55BC258EC18}" type="pres">
      <dgm:prSet presAssocID="{6DFEC2AF-1BA4-468E-B3E3-3BFEACCAF8F1}" presName="composite" presStyleCnt="0"/>
      <dgm:spPr/>
    </dgm:pt>
    <dgm:pt modelId="{9464AEB2-C24E-4F5E-B30E-1D860F5456D6}" type="pres">
      <dgm:prSet presAssocID="{6DFEC2AF-1BA4-468E-B3E3-3BFEACCAF8F1}" presName="chevron1" presStyleLbl="alignNode1" presStyleIdx="7" presStyleCnt="14"/>
      <dgm:spPr/>
    </dgm:pt>
    <dgm:pt modelId="{3CC2D72D-F06E-4612-BCF1-CD626C104159}" type="pres">
      <dgm:prSet presAssocID="{6DFEC2AF-1BA4-468E-B3E3-3BFEACCAF8F1}" presName="chevron2" presStyleLbl="alignNode1" presStyleIdx="8" presStyleCnt="14"/>
      <dgm:spPr/>
    </dgm:pt>
    <dgm:pt modelId="{33494C17-4AE4-4396-BE87-9DC860252F9E}" type="pres">
      <dgm:prSet presAssocID="{6DFEC2AF-1BA4-468E-B3E3-3BFEACCAF8F1}" presName="chevron3" presStyleLbl="alignNode1" presStyleIdx="9" presStyleCnt="14"/>
      <dgm:spPr/>
    </dgm:pt>
    <dgm:pt modelId="{59CF2E72-D310-4A00-8364-D8C7350F9FAB}" type="pres">
      <dgm:prSet presAssocID="{6DFEC2AF-1BA4-468E-B3E3-3BFEACCAF8F1}" presName="chevron4" presStyleLbl="alignNode1" presStyleIdx="10" presStyleCnt="14"/>
      <dgm:spPr/>
    </dgm:pt>
    <dgm:pt modelId="{3AA8500C-8650-4D4E-ACC0-B66B090224D2}" type="pres">
      <dgm:prSet presAssocID="{6DFEC2AF-1BA4-468E-B3E3-3BFEACCAF8F1}" presName="chevron5" presStyleLbl="alignNode1" presStyleIdx="11" presStyleCnt="14"/>
      <dgm:spPr/>
    </dgm:pt>
    <dgm:pt modelId="{EBD284C8-ACBF-4344-B16B-C12A95E821D4}" type="pres">
      <dgm:prSet presAssocID="{6DFEC2AF-1BA4-468E-B3E3-3BFEACCAF8F1}" presName="chevron6" presStyleLbl="alignNode1" presStyleIdx="12" presStyleCnt="14"/>
      <dgm:spPr/>
    </dgm:pt>
    <dgm:pt modelId="{87BD4A45-7842-4FE0-B2C3-19BC27CEC4EF}" type="pres">
      <dgm:prSet presAssocID="{6DFEC2AF-1BA4-468E-B3E3-3BFEACCAF8F1}" presName="chevron7" presStyleLbl="alignNode1" presStyleIdx="13" presStyleCnt="14"/>
      <dgm:spPr/>
    </dgm:pt>
    <dgm:pt modelId="{42594FBD-8206-4ACB-9A99-3686CCB2D255}" type="pres">
      <dgm:prSet presAssocID="{6DFEC2AF-1BA4-468E-B3E3-3BFEACCAF8F1}" presName="childtext" presStyleLbl="solidFgAcc1" presStyleIdx="1" presStyleCnt="2">
        <dgm:presLayoutVars>
          <dgm:chMax/>
          <dgm:chPref val="0"/>
          <dgm:bulletEnabled val="1"/>
        </dgm:presLayoutVars>
      </dgm:prSet>
      <dgm:spPr/>
      <dgm:t>
        <a:bodyPr/>
        <a:lstStyle/>
        <a:p>
          <a:endParaRPr lang="es-MX"/>
        </a:p>
      </dgm:t>
    </dgm:pt>
  </dgm:ptLst>
  <dgm:cxnLst>
    <dgm:cxn modelId="{66205F43-30D2-4955-B2BA-EF2E00D91448}" srcId="{182D973E-B958-47F4-ADAA-58C59CE5832D}" destId="{FC7E52C5-F7FF-4B78-BCB6-70995758270F}" srcOrd="0" destOrd="0" parTransId="{7620A145-57AE-4A8B-A2A9-668BE9A8ED28}" sibTransId="{3A4B0362-9972-4BE0-B50B-540B17096212}"/>
    <dgm:cxn modelId="{841650BD-0589-4C9A-923C-52272A00679D}" type="presOf" srcId="{F9F9E857-F587-4F05-98C3-09FFE6999E6E}" destId="{42594FBD-8206-4ACB-9A99-3686CCB2D255}" srcOrd="0" destOrd="0" presId="urn:microsoft.com/office/officeart/2008/layout/VerticalAccentList"/>
    <dgm:cxn modelId="{D003971A-CEE5-43D7-A03A-DFC9E2D3DA04}" srcId="{6DFEC2AF-1BA4-468E-B3E3-3BFEACCAF8F1}" destId="{F9F9E857-F587-4F05-98C3-09FFE6999E6E}" srcOrd="0" destOrd="0" parTransId="{1ABCDE41-2176-4C3A-A6CE-FF2FDF2730BC}" sibTransId="{8D1A8E00-CF42-4BCB-8E85-0B0E20643EF8}"/>
    <dgm:cxn modelId="{98D93F0F-BBCA-4A5C-9841-0BA818420DF9}" type="presOf" srcId="{76E00C45-A5F3-4B76-9428-83F0B00EF1DD}" destId="{F1EDB29D-4588-46FB-A8D2-CB8E126C8447}" srcOrd="0" destOrd="0" presId="urn:microsoft.com/office/officeart/2008/layout/VerticalAccentList"/>
    <dgm:cxn modelId="{D34539AA-0BD9-470D-B7A0-52E1A1E18A3D}" type="presOf" srcId="{6DFEC2AF-1BA4-468E-B3E3-3BFEACCAF8F1}" destId="{FFDB2794-CDFE-460A-9C1C-CA2741F04D0B}" srcOrd="0" destOrd="0" presId="urn:microsoft.com/office/officeart/2008/layout/VerticalAccentList"/>
    <dgm:cxn modelId="{2A3013A5-D534-4B9A-B2B6-7A6C440A95A5}" srcId="{76E00C45-A5F3-4B76-9428-83F0B00EF1DD}" destId="{182D973E-B958-47F4-ADAA-58C59CE5832D}" srcOrd="0" destOrd="0" parTransId="{07384944-0777-4410-BA51-823D96EB23E1}" sibTransId="{BED9A9B6-ACDA-4508-9BC4-0FB48104D95F}"/>
    <dgm:cxn modelId="{D1E9EDD5-966D-4A5B-9D55-7CC2163411CF}" type="presOf" srcId="{FC7E52C5-F7FF-4B78-BCB6-70995758270F}" destId="{38239D21-B1A5-4960-83C3-BB736B108830}" srcOrd="0" destOrd="0" presId="urn:microsoft.com/office/officeart/2008/layout/VerticalAccentList"/>
    <dgm:cxn modelId="{5B86F4EF-D246-4A90-8F07-DC2A59965118}" srcId="{76E00C45-A5F3-4B76-9428-83F0B00EF1DD}" destId="{6DFEC2AF-1BA4-468E-B3E3-3BFEACCAF8F1}" srcOrd="1" destOrd="0" parTransId="{CAA12CAA-FFC1-47AC-A62B-1A07B15BFBC1}" sibTransId="{392B4DE7-9E0B-4034-8A7B-B9F524D94944}"/>
    <dgm:cxn modelId="{D6C942AD-941C-41C9-AD24-E38FDDD4E2B3}" type="presOf" srcId="{182D973E-B958-47F4-ADAA-58C59CE5832D}" destId="{2330EC73-E2B5-4DA7-A741-25AE0BCA9FA0}" srcOrd="0" destOrd="0" presId="urn:microsoft.com/office/officeart/2008/layout/VerticalAccentList"/>
    <dgm:cxn modelId="{6ED07121-4F9D-40AD-866B-E64305C5DC37}" type="presParOf" srcId="{F1EDB29D-4588-46FB-A8D2-CB8E126C8447}" destId="{5890CFE9-3FA2-48A4-B454-2B4BB7648B97}" srcOrd="0" destOrd="0" presId="urn:microsoft.com/office/officeart/2008/layout/VerticalAccentList"/>
    <dgm:cxn modelId="{7B4633E7-5F0D-4447-9789-26AE7EE1060F}" type="presParOf" srcId="{5890CFE9-3FA2-48A4-B454-2B4BB7648B97}" destId="{2330EC73-E2B5-4DA7-A741-25AE0BCA9FA0}" srcOrd="0" destOrd="0" presId="urn:microsoft.com/office/officeart/2008/layout/VerticalAccentList"/>
    <dgm:cxn modelId="{6D8F1AF5-F253-4E8C-BD00-6909C97389F3}" type="presParOf" srcId="{F1EDB29D-4588-46FB-A8D2-CB8E126C8447}" destId="{D778814F-BB4D-420C-A2A7-E696312EE2D2}" srcOrd="1" destOrd="0" presId="urn:microsoft.com/office/officeart/2008/layout/VerticalAccentList"/>
    <dgm:cxn modelId="{D1E8C70F-4B62-4F43-9F66-897A7EAEBB80}" type="presParOf" srcId="{D778814F-BB4D-420C-A2A7-E696312EE2D2}" destId="{DD875524-A5BF-48D4-A7A4-6AEE6E0108DA}" srcOrd="0" destOrd="0" presId="urn:microsoft.com/office/officeart/2008/layout/VerticalAccentList"/>
    <dgm:cxn modelId="{6D02D785-28FA-4E8A-A43A-F778A439CAB0}" type="presParOf" srcId="{D778814F-BB4D-420C-A2A7-E696312EE2D2}" destId="{7F7FBB51-4F4B-4A57-84A8-A435AD7518C0}" srcOrd="1" destOrd="0" presId="urn:microsoft.com/office/officeart/2008/layout/VerticalAccentList"/>
    <dgm:cxn modelId="{10E9293D-8379-4329-8828-63A8B6DF236C}" type="presParOf" srcId="{D778814F-BB4D-420C-A2A7-E696312EE2D2}" destId="{2D251BBF-7A2F-41BB-B437-D9E1C1F5939C}" srcOrd="2" destOrd="0" presId="urn:microsoft.com/office/officeart/2008/layout/VerticalAccentList"/>
    <dgm:cxn modelId="{3788008B-160A-43CC-9DBA-B33F2B11A5A0}" type="presParOf" srcId="{D778814F-BB4D-420C-A2A7-E696312EE2D2}" destId="{1799AD4E-4E20-4E38-97C3-0483C3396268}" srcOrd="3" destOrd="0" presId="urn:microsoft.com/office/officeart/2008/layout/VerticalAccentList"/>
    <dgm:cxn modelId="{82D273B0-46D4-4347-BE53-3CE5BB650170}" type="presParOf" srcId="{D778814F-BB4D-420C-A2A7-E696312EE2D2}" destId="{6BC8F4B9-9862-4BDA-AFCC-C82C72E9D7DB}" srcOrd="4" destOrd="0" presId="urn:microsoft.com/office/officeart/2008/layout/VerticalAccentList"/>
    <dgm:cxn modelId="{FC83863B-B29D-4096-98BF-C31586CDEF98}" type="presParOf" srcId="{D778814F-BB4D-420C-A2A7-E696312EE2D2}" destId="{2305AC5B-AA75-4953-B9F4-A61FB5F2E10E}" srcOrd="5" destOrd="0" presId="urn:microsoft.com/office/officeart/2008/layout/VerticalAccentList"/>
    <dgm:cxn modelId="{1A7EDD5F-FB27-40F5-A801-C534FB033FF6}" type="presParOf" srcId="{D778814F-BB4D-420C-A2A7-E696312EE2D2}" destId="{54791713-873F-4F42-9BAB-5EE5822E6B1D}" srcOrd="6" destOrd="0" presId="urn:microsoft.com/office/officeart/2008/layout/VerticalAccentList"/>
    <dgm:cxn modelId="{F64F493E-EFF7-4339-A9F7-89943AABF413}" type="presParOf" srcId="{D778814F-BB4D-420C-A2A7-E696312EE2D2}" destId="{38239D21-B1A5-4960-83C3-BB736B108830}" srcOrd="7" destOrd="0" presId="urn:microsoft.com/office/officeart/2008/layout/VerticalAccentList"/>
    <dgm:cxn modelId="{37BB8CAB-B13C-4352-9B8E-FFD01E4FD430}" type="presParOf" srcId="{F1EDB29D-4588-46FB-A8D2-CB8E126C8447}" destId="{7DC069B5-3F12-4B60-8B23-7E9AD2D85D4E}" srcOrd="2" destOrd="0" presId="urn:microsoft.com/office/officeart/2008/layout/VerticalAccentList"/>
    <dgm:cxn modelId="{BB83404A-03AD-49CB-A7FE-2D0BA24DB651}" type="presParOf" srcId="{F1EDB29D-4588-46FB-A8D2-CB8E126C8447}" destId="{7F31EF04-3C2A-4F33-9A28-9AB0B78BD241}" srcOrd="3" destOrd="0" presId="urn:microsoft.com/office/officeart/2008/layout/VerticalAccentList"/>
    <dgm:cxn modelId="{1BEACCB1-1921-4193-A2E2-C8B4B34B76FD}" type="presParOf" srcId="{7F31EF04-3C2A-4F33-9A28-9AB0B78BD241}" destId="{FFDB2794-CDFE-460A-9C1C-CA2741F04D0B}" srcOrd="0" destOrd="0" presId="urn:microsoft.com/office/officeart/2008/layout/VerticalAccentList"/>
    <dgm:cxn modelId="{AAAF9FE8-BDEC-406E-8C43-57C7FA0C7C19}" type="presParOf" srcId="{F1EDB29D-4588-46FB-A8D2-CB8E126C8447}" destId="{92D3766D-B60D-42CB-A97F-A55BC258EC18}" srcOrd="4" destOrd="0" presId="urn:microsoft.com/office/officeart/2008/layout/VerticalAccentList"/>
    <dgm:cxn modelId="{F8F3F107-09D7-48C1-A22A-4E4B492C82D6}" type="presParOf" srcId="{92D3766D-B60D-42CB-A97F-A55BC258EC18}" destId="{9464AEB2-C24E-4F5E-B30E-1D860F5456D6}" srcOrd="0" destOrd="0" presId="urn:microsoft.com/office/officeart/2008/layout/VerticalAccentList"/>
    <dgm:cxn modelId="{1D7036BD-5CBF-4458-813B-4A41B262EA1B}" type="presParOf" srcId="{92D3766D-B60D-42CB-A97F-A55BC258EC18}" destId="{3CC2D72D-F06E-4612-BCF1-CD626C104159}" srcOrd="1" destOrd="0" presId="urn:microsoft.com/office/officeart/2008/layout/VerticalAccentList"/>
    <dgm:cxn modelId="{F256526A-02BC-4DAC-B8E7-1A461905EB42}" type="presParOf" srcId="{92D3766D-B60D-42CB-A97F-A55BC258EC18}" destId="{33494C17-4AE4-4396-BE87-9DC860252F9E}" srcOrd="2" destOrd="0" presId="urn:microsoft.com/office/officeart/2008/layout/VerticalAccentList"/>
    <dgm:cxn modelId="{46E2CCBC-FB0B-4ECC-9AAA-41DB5C65D20A}" type="presParOf" srcId="{92D3766D-B60D-42CB-A97F-A55BC258EC18}" destId="{59CF2E72-D310-4A00-8364-D8C7350F9FAB}" srcOrd="3" destOrd="0" presId="urn:microsoft.com/office/officeart/2008/layout/VerticalAccentList"/>
    <dgm:cxn modelId="{B10FEA55-48E7-45AD-A9A1-7366209F6130}" type="presParOf" srcId="{92D3766D-B60D-42CB-A97F-A55BC258EC18}" destId="{3AA8500C-8650-4D4E-ACC0-B66B090224D2}" srcOrd="4" destOrd="0" presId="urn:microsoft.com/office/officeart/2008/layout/VerticalAccentList"/>
    <dgm:cxn modelId="{A13A9E2D-618E-4B66-A4C2-17D821F08D80}" type="presParOf" srcId="{92D3766D-B60D-42CB-A97F-A55BC258EC18}" destId="{EBD284C8-ACBF-4344-B16B-C12A95E821D4}" srcOrd="5" destOrd="0" presId="urn:microsoft.com/office/officeart/2008/layout/VerticalAccentList"/>
    <dgm:cxn modelId="{250233C4-F1E2-49D7-9A94-6F1313D461AF}" type="presParOf" srcId="{92D3766D-B60D-42CB-A97F-A55BC258EC18}" destId="{87BD4A45-7842-4FE0-B2C3-19BC27CEC4EF}" srcOrd="6" destOrd="0" presId="urn:microsoft.com/office/officeart/2008/layout/VerticalAccentList"/>
    <dgm:cxn modelId="{FDFDB907-6D63-4BD1-ABF6-78DA62C604EA}" type="presParOf" srcId="{92D3766D-B60D-42CB-A97F-A55BC258EC18}" destId="{42594FBD-8206-4ACB-9A99-3686CCB2D255}"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76E00C45-A5F3-4B76-9428-83F0B00EF1DD}" type="doc">
      <dgm:prSet loTypeId="urn:microsoft.com/office/officeart/2008/layout/VerticalAccentList" loCatId="list" qsTypeId="urn:microsoft.com/office/officeart/2005/8/quickstyle/simple1" qsCatId="simple" csTypeId="urn:microsoft.com/office/officeart/2005/8/colors/accent2_4" csCatId="accent2" phldr="1"/>
      <dgm:spPr>
        <a:scene3d>
          <a:camera prst="isometricOffAxis1Right"/>
          <a:lightRig rig="threePt" dir="t"/>
        </a:scene3d>
      </dgm:spPr>
      <dgm:t>
        <a:bodyPr/>
        <a:lstStyle/>
        <a:p>
          <a:endParaRPr lang="es-MX"/>
        </a:p>
      </dgm:t>
    </dgm:pt>
    <dgm:pt modelId="{182D973E-B958-47F4-ADAA-58C59CE5832D}">
      <dgm:prSet custT="1"/>
      <dgm:spPr/>
      <dgm:t>
        <a:bodyPr/>
        <a:lstStyle/>
        <a:p>
          <a:endParaRPr lang="es-MX" sz="1900" b="1" dirty="0"/>
        </a:p>
      </dgm:t>
    </dgm:pt>
    <dgm:pt modelId="{07384944-0777-4410-BA51-823D96EB23E1}" type="parTrans" cxnId="{2A3013A5-D534-4B9A-B2B6-7A6C440A95A5}">
      <dgm:prSet/>
      <dgm:spPr/>
      <dgm:t>
        <a:bodyPr/>
        <a:lstStyle/>
        <a:p>
          <a:endParaRPr lang="es-MX" sz="1900"/>
        </a:p>
      </dgm:t>
    </dgm:pt>
    <dgm:pt modelId="{BED9A9B6-ACDA-4508-9BC4-0FB48104D95F}" type="sibTrans" cxnId="{2A3013A5-D534-4B9A-B2B6-7A6C440A95A5}">
      <dgm:prSet/>
      <dgm:spPr/>
      <dgm:t>
        <a:bodyPr/>
        <a:lstStyle/>
        <a:p>
          <a:endParaRPr lang="es-MX" sz="1900"/>
        </a:p>
      </dgm:t>
    </dgm:pt>
    <dgm:pt modelId="{FC7E52C5-F7FF-4B78-BCB6-70995758270F}">
      <dgm:prSet custT="1"/>
      <dgm:spPr/>
      <dgm:t>
        <a:bodyPr/>
        <a:lstStyle/>
        <a:p>
          <a:r>
            <a:rPr lang="es-MX" sz="1900" b="1" dirty="0"/>
            <a:t>Sexto. </a:t>
          </a:r>
          <a:r>
            <a:rPr lang="es-MX" sz="1900" dirty="0"/>
            <a:t>Las autoridades competentes y las Juntas de </a:t>
          </a:r>
          <a:r>
            <a:rPr lang="es-MX" sz="1900" dirty="0" err="1"/>
            <a:t>Conciliación</a:t>
          </a:r>
          <a:r>
            <a:rPr lang="es-MX" sz="1900" dirty="0"/>
            <a:t> y Arbitraje </a:t>
          </a:r>
          <a:r>
            <a:rPr lang="es-MX" sz="1900" dirty="0" err="1"/>
            <a:t>deberán</a:t>
          </a:r>
          <a:r>
            <a:rPr lang="es-MX" sz="1900" dirty="0"/>
            <a:t> transferir los procedimientos, expedientes y </a:t>
          </a:r>
          <a:r>
            <a:rPr lang="es-MX" sz="1900" dirty="0" err="1"/>
            <a:t>documentación</a:t>
          </a:r>
          <a:r>
            <a:rPr lang="es-MX" sz="1900" dirty="0"/>
            <a:t> que, en el </a:t>
          </a:r>
          <a:r>
            <a:rPr lang="es-MX" sz="1900" dirty="0" err="1"/>
            <a:t>ámbito</a:t>
          </a:r>
          <a:r>
            <a:rPr lang="es-MX" sz="1900" dirty="0"/>
            <a:t> de sus respectivas competencias, tengan bajo su </a:t>
          </a:r>
          <a:r>
            <a:rPr lang="es-MX" sz="1900" dirty="0" err="1"/>
            <a:t>atención</a:t>
          </a:r>
          <a:r>
            <a:rPr lang="es-MX" sz="1900" dirty="0"/>
            <a:t> o resguardo a los tribunales laborales y a los Centros de </a:t>
          </a:r>
          <a:r>
            <a:rPr lang="es-MX" sz="1900" dirty="0" err="1"/>
            <a:t>Conciliación</a:t>
          </a:r>
          <a:r>
            <a:rPr lang="es-MX" sz="1900" dirty="0"/>
            <a:t> que se </a:t>
          </a:r>
          <a:r>
            <a:rPr lang="es-MX" sz="1900" dirty="0" err="1"/>
            <a:t>encargarán</a:t>
          </a:r>
          <a:r>
            <a:rPr lang="es-MX" sz="1900" dirty="0"/>
            <a:t> de resolver las diferencias y los conflictos entre patrones y trabajadores. </a:t>
          </a:r>
        </a:p>
      </dgm:t>
    </dgm:pt>
    <dgm:pt modelId="{7620A145-57AE-4A8B-A2A9-668BE9A8ED28}" type="parTrans" cxnId="{66205F43-30D2-4955-B2BA-EF2E00D91448}">
      <dgm:prSet/>
      <dgm:spPr/>
      <dgm:t>
        <a:bodyPr/>
        <a:lstStyle/>
        <a:p>
          <a:endParaRPr lang="es-MX" sz="1900"/>
        </a:p>
      </dgm:t>
    </dgm:pt>
    <dgm:pt modelId="{3A4B0362-9972-4BE0-B50B-540B17096212}" type="sibTrans" cxnId="{66205F43-30D2-4955-B2BA-EF2E00D91448}">
      <dgm:prSet/>
      <dgm:spPr/>
      <dgm:t>
        <a:bodyPr/>
        <a:lstStyle/>
        <a:p>
          <a:endParaRPr lang="es-MX" sz="1900"/>
        </a:p>
      </dgm:t>
    </dgm:pt>
    <dgm:pt modelId="{F1EDB29D-4588-46FB-A8D2-CB8E126C8447}" type="pres">
      <dgm:prSet presAssocID="{76E00C45-A5F3-4B76-9428-83F0B00EF1DD}" presName="Name0" presStyleCnt="0">
        <dgm:presLayoutVars>
          <dgm:chMax/>
          <dgm:chPref/>
          <dgm:dir/>
        </dgm:presLayoutVars>
      </dgm:prSet>
      <dgm:spPr/>
      <dgm:t>
        <a:bodyPr/>
        <a:lstStyle/>
        <a:p>
          <a:endParaRPr lang="es-MX"/>
        </a:p>
      </dgm:t>
    </dgm:pt>
    <dgm:pt modelId="{5890CFE9-3FA2-48A4-B454-2B4BB7648B97}" type="pres">
      <dgm:prSet presAssocID="{182D973E-B958-47F4-ADAA-58C59CE5832D}" presName="parenttextcomposite" presStyleCnt="0"/>
      <dgm:spPr/>
    </dgm:pt>
    <dgm:pt modelId="{2330EC73-E2B5-4DA7-A741-25AE0BCA9FA0}" type="pres">
      <dgm:prSet presAssocID="{182D973E-B958-47F4-ADAA-58C59CE5832D}" presName="parenttext" presStyleLbl="revTx" presStyleIdx="0" presStyleCnt="1">
        <dgm:presLayoutVars>
          <dgm:chMax/>
          <dgm:chPref val="2"/>
          <dgm:bulletEnabled val="1"/>
        </dgm:presLayoutVars>
      </dgm:prSet>
      <dgm:spPr/>
      <dgm:t>
        <a:bodyPr/>
        <a:lstStyle/>
        <a:p>
          <a:endParaRPr lang="es-MX"/>
        </a:p>
      </dgm:t>
    </dgm:pt>
    <dgm:pt modelId="{D778814F-BB4D-420C-A2A7-E696312EE2D2}" type="pres">
      <dgm:prSet presAssocID="{182D973E-B958-47F4-ADAA-58C59CE5832D}" presName="composite" presStyleCnt="0"/>
      <dgm:spPr/>
    </dgm:pt>
    <dgm:pt modelId="{DD875524-A5BF-48D4-A7A4-6AEE6E0108DA}" type="pres">
      <dgm:prSet presAssocID="{182D973E-B958-47F4-ADAA-58C59CE5832D}" presName="chevron1" presStyleLbl="alignNode1" presStyleIdx="0" presStyleCnt="7" custScaleY="135575"/>
      <dgm:spPr/>
    </dgm:pt>
    <dgm:pt modelId="{7F7FBB51-4F4B-4A57-84A8-A435AD7518C0}" type="pres">
      <dgm:prSet presAssocID="{182D973E-B958-47F4-ADAA-58C59CE5832D}" presName="chevron2" presStyleLbl="alignNode1" presStyleIdx="1" presStyleCnt="7" custScaleY="135575"/>
      <dgm:spPr/>
    </dgm:pt>
    <dgm:pt modelId="{2D251BBF-7A2F-41BB-B437-D9E1C1F5939C}" type="pres">
      <dgm:prSet presAssocID="{182D973E-B958-47F4-ADAA-58C59CE5832D}" presName="chevron3" presStyleLbl="alignNode1" presStyleIdx="2" presStyleCnt="7" custScaleY="135575"/>
      <dgm:spPr/>
    </dgm:pt>
    <dgm:pt modelId="{1799AD4E-4E20-4E38-97C3-0483C3396268}" type="pres">
      <dgm:prSet presAssocID="{182D973E-B958-47F4-ADAA-58C59CE5832D}" presName="chevron4" presStyleLbl="alignNode1" presStyleIdx="3" presStyleCnt="7" custScaleY="135575"/>
      <dgm:spPr/>
    </dgm:pt>
    <dgm:pt modelId="{6BC8F4B9-9862-4BDA-AFCC-C82C72E9D7DB}" type="pres">
      <dgm:prSet presAssocID="{182D973E-B958-47F4-ADAA-58C59CE5832D}" presName="chevron5" presStyleLbl="alignNode1" presStyleIdx="4" presStyleCnt="7" custScaleY="135575"/>
      <dgm:spPr/>
    </dgm:pt>
    <dgm:pt modelId="{2305AC5B-AA75-4953-B9F4-A61FB5F2E10E}" type="pres">
      <dgm:prSet presAssocID="{182D973E-B958-47F4-ADAA-58C59CE5832D}" presName="chevron6" presStyleLbl="alignNode1" presStyleIdx="5" presStyleCnt="7" custScaleY="135575"/>
      <dgm:spPr/>
    </dgm:pt>
    <dgm:pt modelId="{54791713-873F-4F42-9BAB-5EE5822E6B1D}" type="pres">
      <dgm:prSet presAssocID="{182D973E-B958-47F4-ADAA-58C59CE5832D}" presName="chevron7" presStyleLbl="alignNode1" presStyleIdx="6" presStyleCnt="7" custScaleY="135575"/>
      <dgm:spPr/>
    </dgm:pt>
    <dgm:pt modelId="{38239D21-B1A5-4960-83C3-BB736B108830}" type="pres">
      <dgm:prSet presAssocID="{182D973E-B958-47F4-ADAA-58C59CE5832D}" presName="childtext" presStyleLbl="solidFgAcc1" presStyleIdx="0" presStyleCnt="1" custScaleX="106389" custScaleY="121422">
        <dgm:presLayoutVars>
          <dgm:chMax/>
          <dgm:chPref val="0"/>
          <dgm:bulletEnabled val="1"/>
        </dgm:presLayoutVars>
      </dgm:prSet>
      <dgm:spPr/>
      <dgm:t>
        <a:bodyPr/>
        <a:lstStyle/>
        <a:p>
          <a:endParaRPr lang="es-MX"/>
        </a:p>
      </dgm:t>
    </dgm:pt>
  </dgm:ptLst>
  <dgm:cxnLst>
    <dgm:cxn modelId="{D6C942AD-941C-41C9-AD24-E38FDDD4E2B3}" type="presOf" srcId="{182D973E-B958-47F4-ADAA-58C59CE5832D}" destId="{2330EC73-E2B5-4DA7-A741-25AE0BCA9FA0}" srcOrd="0" destOrd="0" presId="urn:microsoft.com/office/officeart/2008/layout/VerticalAccentList"/>
    <dgm:cxn modelId="{D1E9EDD5-966D-4A5B-9D55-7CC2163411CF}" type="presOf" srcId="{FC7E52C5-F7FF-4B78-BCB6-70995758270F}" destId="{38239D21-B1A5-4960-83C3-BB736B108830}" srcOrd="0" destOrd="0" presId="urn:microsoft.com/office/officeart/2008/layout/VerticalAccentList"/>
    <dgm:cxn modelId="{98D93F0F-BBCA-4A5C-9841-0BA818420DF9}" type="presOf" srcId="{76E00C45-A5F3-4B76-9428-83F0B00EF1DD}" destId="{F1EDB29D-4588-46FB-A8D2-CB8E126C8447}" srcOrd="0" destOrd="0" presId="urn:microsoft.com/office/officeart/2008/layout/VerticalAccentList"/>
    <dgm:cxn modelId="{2A3013A5-D534-4B9A-B2B6-7A6C440A95A5}" srcId="{76E00C45-A5F3-4B76-9428-83F0B00EF1DD}" destId="{182D973E-B958-47F4-ADAA-58C59CE5832D}" srcOrd="0" destOrd="0" parTransId="{07384944-0777-4410-BA51-823D96EB23E1}" sibTransId="{BED9A9B6-ACDA-4508-9BC4-0FB48104D95F}"/>
    <dgm:cxn modelId="{66205F43-30D2-4955-B2BA-EF2E00D91448}" srcId="{182D973E-B958-47F4-ADAA-58C59CE5832D}" destId="{FC7E52C5-F7FF-4B78-BCB6-70995758270F}" srcOrd="0" destOrd="0" parTransId="{7620A145-57AE-4A8B-A2A9-668BE9A8ED28}" sibTransId="{3A4B0362-9972-4BE0-B50B-540B17096212}"/>
    <dgm:cxn modelId="{6ED07121-4F9D-40AD-866B-E64305C5DC37}" type="presParOf" srcId="{F1EDB29D-4588-46FB-A8D2-CB8E126C8447}" destId="{5890CFE9-3FA2-48A4-B454-2B4BB7648B97}" srcOrd="0" destOrd="0" presId="urn:microsoft.com/office/officeart/2008/layout/VerticalAccentList"/>
    <dgm:cxn modelId="{7B4633E7-5F0D-4447-9789-26AE7EE1060F}" type="presParOf" srcId="{5890CFE9-3FA2-48A4-B454-2B4BB7648B97}" destId="{2330EC73-E2B5-4DA7-A741-25AE0BCA9FA0}" srcOrd="0" destOrd="0" presId="urn:microsoft.com/office/officeart/2008/layout/VerticalAccentList"/>
    <dgm:cxn modelId="{6D8F1AF5-F253-4E8C-BD00-6909C97389F3}" type="presParOf" srcId="{F1EDB29D-4588-46FB-A8D2-CB8E126C8447}" destId="{D778814F-BB4D-420C-A2A7-E696312EE2D2}" srcOrd="1" destOrd="0" presId="urn:microsoft.com/office/officeart/2008/layout/VerticalAccentList"/>
    <dgm:cxn modelId="{D1E8C70F-4B62-4F43-9F66-897A7EAEBB80}" type="presParOf" srcId="{D778814F-BB4D-420C-A2A7-E696312EE2D2}" destId="{DD875524-A5BF-48D4-A7A4-6AEE6E0108DA}" srcOrd="0" destOrd="0" presId="urn:microsoft.com/office/officeart/2008/layout/VerticalAccentList"/>
    <dgm:cxn modelId="{6D02D785-28FA-4E8A-A43A-F778A439CAB0}" type="presParOf" srcId="{D778814F-BB4D-420C-A2A7-E696312EE2D2}" destId="{7F7FBB51-4F4B-4A57-84A8-A435AD7518C0}" srcOrd="1" destOrd="0" presId="urn:microsoft.com/office/officeart/2008/layout/VerticalAccentList"/>
    <dgm:cxn modelId="{10E9293D-8379-4329-8828-63A8B6DF236C}" type="presParOf" srcId="{D778814F-BB4D-420C-A2A7-E696312EE2D2}" destId="{2D251BBF-7A2F-41BB-B437-D9E1C1F5939C}" srcOrd="2" destOrd="0" presId="urn:microsoft.com/office/officeart/2008/layout/VerticalAccentList"/>
    <dgm:cxn modelId="{3788008B-160A-43CC-9DBA-B33F2B11A5A0}" type="presParOf" srcId="{D778814F-BB4D-420C-A2A7-E696312EE2D2}" destId="{1799AD4E-4E20-4E38-97C3-0483C3396268}" srcOrd="3" destOrd="0" presId="urn:microsoft.com/office/officeart/2008/layout/VerticalAccentList"/>
    <dgm:cxn modelId="{82D273B0-46D4-4347-BE53-3CE5BB650170}" type="presParOf" srcId="{D778814F-BB4D-420C-A2A7-E696312EE2D2}" destId="{6BC8F4B9-9862-4BDA-AFCC-C82C72E9D7DB}" srcOrd="4" destOrd="0" presId="urn:microsoft.com/office/officeart/2008/layout/VerticalAccentList"/>
    <dgm:cxn modelId="{FC83863B-B29D-4096-98BF-C31586CDEF98}" type="presParOf" srcId="{D778814F-BB4D-420C-A2A7-E696312EE2D2}" destId="{2305AC5B-AA75-4953-B9F4-A61FB5F2E10E}" srcOrd="5" destOrd="0" presId="urn:microsoft.com/office/officeart/2008/layout/VerticalAccentList"/>
    <dgm:cxn modelId="{1A7EDD5F-FB27-40F5-A801-C534FB033FF6}" type="presParOf" srcId="{D778814F-BB4D-420C-A2A7-E696312EE2D2}" destId="{54791713-873F-4F42-9BAB-5EE5822E6B1D}" srcOrd="6" destOrd="0" presId="urn:microsoft.com/office/officeart/2008/layout/VerticalAccentList"/>
    <dgm:cxn modelId="{F64F493E-EFF7-4339-A9F7-89943AABF413}" type="presParOf" srcId="{D778814F-BB4D-420C-A2A7-E696312EE2D2}" destId="{38239D21-B1A5-4960-83C3-BB736B10883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6E00C45-A5F3-4B76-9428-83F0B00EF1DD}" type="doc">
      <dgm:prSet loTypeId="urn:microsoft.com/office/officeart/2008/layout/VerticalAccentList" loCatId="list" qsTypeId="urn:microsoft.com/office/officeart/2005/8/quickstyle/simple1" qsCatId="simple" csTypeId="urn:microsoft.com/office/officeart/2005/8/colors/accent2_4" csCatId="accent2" phldr="1"/>
      <dgm:spPr>
        <a:scene3d>
          <a:camera prst="isometricOffAxis1Right"/>
          <a:lightRig rig="threePt" dir="t"/>
        </a:scene3d>
      </dgm:spPr>
      <dgm:t>
        <a:bodyPr/>
        <a:lstStyle/>
        <a:p>
          <a:endParaRPr lang="es-MX"/>
        </a:p>
      </dgm:t>
    </dgm:pt>
    <dgm:pt modelId="{182D973E-B958-47F4-ADAA-58C59CE5832D}">
      <dgm:prSet custT="1"/>
      <dgm:spPr/>
      <dgm:t>
        <a:bodyPr/>
        <a:lstStyle/>
        <a:p>
          <a:endParaRPr lang="es-MX" sz="1900" b="1" dirty="0"/>
        </a:p>
      </dgm:t>
    </dgm:pt>
    <dgm:pt modelId="{07384944-0777-4410-BA51-823D96EB23E1}" type="parTrans" cxnId="{2A3013A5-D534-4B9A-B2B6-7A6C440A95A5}">
      <dgm:prSet/>
      <dgm:spPr/>
      <dgm:t>
        <a:bodyPr/>
        <a:lstStyle/>
        <a:p>
          <a:endParaRPr lang="es-MX" sz="1900"/>
        </a:p>
      </dgm:t>
    </dgm:pt>
    <dgm:pt modelId="{BED9A9B6-ACDA-4508-9BC4-0FB48104D95F}" type="sibTrans" cxnId="{2A3013A5-D534-4B9A-B2B6-7A6C440A95A5}">
      <dgm:prSet/>
      <dgm:spPr/>
      <dgm:t>
        <a:bodyPr/>
        <a:lstStyle/>
        <a:p>
          <a:endParaRPr lang="es-MX" sz="1900"/>
        </a:p>
      </dgm:t>
    </dgm:pt>
    <dgm:pt modelId="{FC7E52C5-F7FF-4B78-BCB6-70995758270F}">
      <dgm:prSet custT="1"/>
      <dgm:spPr/>
      <dgm:t>
        <a:bodyPr/>
        <a:lstStyle/>
        <a:p>
          <a:r>
            <a:rPr lang="es-MX" sz="1900" dirty="0"/>
            <a:t>Asimismo, las autoridades competentes y las Juntas de </a:t>
          </a:r>
          <a:r>
            <a:rPr lang="es-MX" sz="1900" dirty="0" err="1"/>
            <a:t>Conciliación</a:t>
          </a:r>
          <a:r>
            <a:rPr lang="es-MX" sz="1900" dirty="0"/>
            <a:t> y Arbitraje </a:t>
          </a:r>
          <a:r>
            <a:rPr lang="es-MX" sz="1900" dirty="0" err="1"/>
            <a:t>deberán</a:t>
          </a:r>
          <a:r>
            <a:rPr lang="es-MX" sz="1900" dirty="0"/>
            <a:t> transferir los expedientes y </a:t>
          </a:r>
          <a:r>
            <a:rPr lang="es-MX" sz="1900" dirty="0" err="1"/>
            <a:t>documentación</a:t>
          </a:r>
          <a:r>
            <a:rPr lang="es-MX" sz="1900" dirty="0"/>
            <a:t> que, en el </a:t>
          </a:r>
          <a:r>
            <a:rPr lang="es-MX" sz="1900" dirty="0" err="1"/>
            <a:t>ámbito</a:t>
          </a:r>
          <a:r>
            <a:rPr lang="es-MX" sz="1900" dirty="0"/>
            <a:t> de sus respectivas competencias tengan bajo su </a:t>
          </a:r>
          <a:r>
            <a:rPr lang="es-MX" sz="1900" dirty="0" err="1"/>
            <a:t>atención</a:t>
          </a:r>
          <a:r>
            <a:rPr lang="es-MX" sz="1900" dirty="0"/>
            <a:t> o resguardo, al organismo descentralizado que se encargará de atender los asuntos relacionados con el registro de contratos colectivos de trabajo y organizaciones sindicales. </a:t>
          </a:r>
        </a:p>
      </dgm:t>
    </dgm:pt>
    <dgm:pt modelId="{7620A145-57AE-4A8B-A2A9-668BE9A8ED28}" type="parTrans" cxnId="{66205F43-30D2-4955-B2BA-EF2E00D91448}">
      <dgm:prSet/>
      <dgm:spPr/>
      <dgm:t>
        <a:bodyPr/>
        <a:lstStyle/>
        <a:p>
          <a:endParaRPr lang="es-MX" sz="1900"/>
        </a:p>
      </dgm:t>
    </dgm:pt>
    <dgm:pt modelId="{3A4B0362-9972-4BE0-B50B-540B17096212}" type="sibTrans" cxnId="{66205F43-30D2-4955-B2BA-EF2E00D91448}">
      <dgm:prSet/>
      <dgm:spPr/>
      <dgm:t>
        <a:bodyPr/>
        <a:lstStyle/>
        <a:p>
          <a:endParaRPr lang="es-MX" sz="1900"/>
        </a:p>
      </dgm:t>
    </dgm:pt>
    <dgm:pt modelId="{F1EDB29D-4588-46FB-A8D2-CB8E126C8447}" type="pres">
      <dgm:prSet presAssocID="{76E00C45-A5F3-4B76-9428-83F0B00EF1DD}" presName="Name0" presStyleCnt="0">
        <dgm:presLayoutVars>
          <dgm:chMax/>
          <dgm:chPref/>
          <dgm:dir/>
        </dgm:presLayoutVars>
      </dgm:prSet>
      <dgm:spPr/>
      <dgm:t>
        <a:bodyPr/>
        <a:lstStyle/>
        <a:p>
          <a:endParaRPr lang="es-MX"/>
        </a:p>
      </dgm:t>
    </dgm:pt>
    <dgm:pt modelId="{5890CFE9-3FA2-48A4-B454-2B4BB7648B97}" type="pres">
      <dgm:prSet presAssocID="{182D973E-B958-47F4-ADAA-58C59CE5832D}" presName="parenttextcomposite" presStyleCnt="0"/>
      <dgm:spPr/>
    </dgm:pt>
    <dgm:pt modelId="{2330EC73-E2B5-4DA7-A741-25AE0BCA9FA0}" type="pres">
      <dgm:prSet presAssocID="{182D973E-B958-47F4-ADAA-58C59CE5832D}" presName="parenttext" presStyleLbl="revTx" presStyleIdx="0" presStyleCnt="1">
        <dgm:presLayoutVars>
          <dgm:chMax/>
          <dgm:chPref val="2"/>
          <dgm:bulletEnabled val="1"/>
        </dgm:presLayoutVars>
      </dgm:prSet>
      <dgm:spPr/>
      <dgm:t>
        <a:bodyPr/>
        <a:lstStyle/>
        <a:p>
          <a:endParaRPr lang="es-MX"/>
        </a:p>
      </dgm:t>
    </dgm:pt>
    <dgm:pt modelId="{D778814F-BB4D-420C-A2A7-E696312EE2D2}" type="pres">
      <dgm:prSet presAssocID="{182D973E-B958-47F4-ADAA-58C59CE5832D}" presName="composite" presStyleCnt="0"/>
      <dgm:spPr/>
    </dgm:pt>
    <dgm:pt modelId="{DD875524-A5BF-48D4-A7A4-6AEE6E0108DA}" type="pres">
      <dgm:prSet presAssocID="{182D973E-B958-47F4-ADAA-58C59CE5832D}" presName="chevron1" presStyleLbl="alignNode1" presStyleIdx="0" presStyleCnt="7" custScaleY="135575"/>
      <dgm:spPr/>
    </dgm:pt>
    <dgm:pt modelId="{7F7FBB51-4F4B-4A57-84A8-A435AD7518C0}" type="pres">
      <dgm:prSet presAssocID="{182D973E-B958-47F4-ADAA-58C59CE5832D}" presName="chevron2" presStyleLbl="alignNode1" presStyleIdx="1" presStyleCnt="7" custScaleY="135575"/>
      <dgm:spPr/>
    </dgm:pt>
    <dgm:pt modelId="{2D251BBF-7A2F-41BB-B437-D9E1C1F5939C}" type="pres">
      <dgm:prSet presAssocID="{182D973E-B958-47F4-ADAA-58C59CE5832D}" presName="chevron3" presStyleLbl="alignNode1" presStyleIdx="2" presStyleCnt="7" custScaleY="135575"/>
      <dgm:spPr/>
    </dgm:pt>
    <dgm:pt modelId="{1799AD4E-4E20-4E38-97C3-0483C3396268}" type="pres">
      <dgm:prSet presAssocID="{182D973E-B958-47F4-ADAA-58C59CE5832D}" presName="chevron4" presStyleLbl="alignNode1" presStyleIdx="3" presStyleCnt="7" custScaleY="135575"/>
      <dgm:spPr/>
    </dgm:pt>
    <dgm:pt modelId="{6BC8F4B9-9862-4BDA-AFCC-C82C72E9D7DB}" type="pres">
      <dgm:prSet presAssocID="{182D973E-B958-47F4-ADAA-58C59CE5832D}" presName="chevron5" presStyleLbl="alignNode1" presStyleIdx="4" presStyleCnt="7" custScaleY="135575"/>
      <dgm:spPr/>
    </dgm:pt>
    <dgm:pt modelId="{2305AC5B-AA75-4953-B9F4-A61FB5F2E10E}" type="pres">
      <dgm:prSet presAssocID="{182D973E-B958-47F4-ADAA-58C59CE5832D}" presName="chevron6" presStyleLbl="alignNode1" presStyleIdx="5" presStyleCnt="7" custScaleY="135575"/>
      <dgm:spPr/>
    </dgm:pt>
    <dgm:pt modelId="{54791713-873F-4F42-9BAB-5EE5822E6B1D}" type="pres">
      <dgm:prSet presAssocID="{182D973E-B958-47F4-ADAA-58C59CE5832D}" presName="chevron7" presStyleLbl="alignNode1" presStyleIdx="6" presStyleCnt="7" custScaleY="135575"/>
      <dgm:spPr/>
    </dgm:pt>
    <dgm:pt modelId="{38239D21-B1A5-4960-83C3-BB736B108830}" type="pres">
      <dgm:prSet presAssocID="{182D973E-B958-47F4-ADAA-58C59CE5832D}" presName="childtext" presStyleLbl="solidFgAcc1" presStyleIdx="0" presStyleCnt="1" custScaleX="106389" custScaleY="121422">
        <dgm:presLayoutVars>
          <dgm:chMax/>
          <dgm:chPref val="0"/>
          <dgm:bulletEnabled val="1"/>
        </dgm:presLayoutVars>
      </dgm:prSet>
      <dgm:spPr/>
      <dgm:t>
        <a:bodyPr/>
        <a:lstStyle/>
        <a:p>
          <a:endParaRPr lang="es-MX"/>
        </a:p>
      </dgm:t>
    </dgm:pt>
  </dgm:ptLst>
  <dgm:cxnLst>
    <dgm:cxn modelId="{A9013EDA-15F3-40B7-B433-04FA511A3ED8}" type="presOf" srcId="{76E00C45-A5F3-4B76-9428-83F0B00EF1DD}" destId="{F1EDB29D-4588-46FB-A8D2-CB8E126C8447}" srcOrd="0" destOrd="0" presId="urn:microsoft.com/office/officeart/2008/layout/VerticalAccentList"/>
    <dgm:cxn modelId="{1B5812EF-BC17-4016-82FB-C2435BE9FCED}" type="presOf" srcId="{FC7E52C5-F7FF-4B78-BCB6-70995758270F}" destId="{38239D21-B1A5-4960-83C3-BB736B108830}" srcOrd="0" destOrd="0" presId="urn:microsoft.com/office/officeart/2008/layout/VerticalAccentList"/>
    <dgm:cxn modelId="{2A3013A5-D534-4B9A-B2B6-7A6C440A95A5}" srcId="{76E00C45-A5F3-4B76-9428-83F0B00EF1DD}" destId="{182D973E-B958-47F4-ADAA-58C59CE5832D}" srcOrd="0" destOrd="0" parTransId="{07384944-0777-4410-BA51-823D96EB23E1}" sibTransId="{BED9A9B6-ACDA-4508-9BC4-0FB48104D95F}"/>
    <dgm:cxn modelId="{277A6F6F-6356-4E6F-9BFA-E528F8E3BA7B}" type="presOf" srcId="{182D973E-B958-47F4-ADAA-58C59CE5832D}" destId="{2330EC73-E2B5-4DA7-A741-25AE0BCA9FA0}" srcOrd="0" destOrd="0" presId="urn:microsoft.com/office/officeart/2008/layout/VerticalAccentList"/>
    <dgm:cxn modelId="{66205F43-30D2-4955-B2BA-EF2E00D91448}" srcId="{182D973E-B958-47F4-ADAA-58C59CE5832D}" destId="{FC7E52C5-F7FF-4B78-BCB6-70995758270F}" srcOrd="0" destOrd="0" parTransId="{7620A145-57AE-4A8B-A2A9-668BE9A8ED28}" sibTransId="{3A4B0362-9972-4BE0-B50B-540B17096212}"/>
    <dgm:cxn modelId="{7F0DCEC8-0D83-4D3B-9506-9259B9FB7602}" type="presParOf" srcId="{F1EDB29D-4588-46FB-A8D2-CB8E126C8447}" destId="{5890CFE9-3FA2-48A4-B454-2B4BB7648B97}" srcOrd="0" destOrd="0" presId="urn:microsoft.com/office/officeart/2008/layout/VerticalAccentList"/>
    <dgm:cxn modelId="{0C4BE5FF-2C27-46D4-88FF-AA0B1A145C6A}" type="presParOf" srcId="{5890CFE9-3FA2-48A4-B454-2B4BB7648B97}" destId="{2330EC73-E2B5-4DA7-A741-25AE0BCA9FA0}" srcOrd="0" destOrd="0" presId="urn:microsoft.com/office/officeart/2008/layout/VerticalAccentList"/>
    <dgm:cxn modelId="{E02FA75C-78B6-4762-9D76-6736E02D8397}" type="presParOf" srcId="{F1EDB29D-4588-46FB-A8D2-CB8E126C8447}" destId="{D778814F-BB4D-420C-A2A7-E696312EE2D2}" srcOrd="1" destOrd="0" presId="urn:microsoft.com/office/officeart/2008/layout/VerticalAccentList"/>
    <dgm:cxn modelId="{F9602472-1460-4A48-91C3-5FE4EDD490D8}" type="presParOf" srcId="{D778814F-BB4D-420C-A2A7-E696312EE2D2}" destId="{DD875524-A5BF-48D4-A7A4-6AEE6E0108DA}" srcOrd="0" destOrd="0" presId="urn:microsoft.com/office/officeart/2008/layout/VerticalAccentList"/>
    <dgm:cxn modelId="{F27DB8BA-0E7F-429B-9A5D-C1E3E7E67D64}" type="presParOf" srcId="{D778814F-BB4D-420C-A2A7-E696312EE2D2}" destId="{7F7FBB51-4F4B-4A57-84A8-A435AD7518C0}" srcOrd="1" destOrd="0" presId="urn:microsoft.com/office/officeart/2008/layout/VerticalAccentList"/>
    <dgm:cxn modelId="{37E4D084-0BB3-4066-9F6F-C31492021278}" type="presParOf" srcId="{D778814F-BB4D-420C-A2A7-E696312EE2D2}" destId="{2D251BBF-7A2F-41BB-B437-D9E1C1F5939C}" srcOrd="2" destOrd="0" presId="urn:microsoft.com/office/officeart/2008/layout/VerticalAccentList"/>
    <dgm:cxn modelId="{FBB46B4C-49DC-4452-9D35-8193555475FD}" type="presParOf" srcId="{D778814F-BB4D-420C-A2A7-E696312EE2D2}" destId="{1799AD4E-4E20-4E38-97C3-0483C3396268}" srcOrd="3" destOrd="0" presId="urn:microsoft.com/office/officeart/2008/layout/VerticalAccentList"/>
    <dgm:cxn modelId="{2F405FBA-BF50-4837-A40C-95E350F6FD90}" type="presParOf" srcId="{D778814F-BB4D-420C-A2A7-E696312EE2D2}" destId="{6BC8F4B9-9862-4BDA-AFCC-C82C72E9D7DB}" srcOrd="4" destOrd="0" presId="urn:microsoft.com/office/officeart/2008/layout/VerticalAccentList"/>
    <dgm:cxn modelId="{F43DC872-4D54-4DAA-8654-C3BF59ED17B7}" type="presParOf" srcId="{D778814F-BB4D-420C-A2A7-E696312EE2D2}" destId="{2305AC5B-AA75-4953-B9F4-A61FB5F2E10E}" srcOrd="5" destOrd="0" presId="urn:microsoft.com/office/officeart/2008/layout/VerticalAccentList"/>
    <dgm:cxn modelId="{F410C317-A55F-4203-8E2B-71E33CA8D81C}" type="presParOf" srcId="{D778814F-BB4D-420C-A2A7-E696312EE2D2}" destId="{54791713-873F-4F42-9BAB-5EE5822E6B1D}" srcOrd="6" destOrd="0" presId="urn:microsoft.com/office/officeart/2008/layout/VerticalAccentList"/>
    <dgm:cxn modelId="{35E0E71A-A963-48A1-9198-0B9D802A2BF5}" type="presParOf" srcId="{D778814F-BB4D-420C-A2A7-E696312EE2D2}" destId="{38239D21-B1A5-4960-83C3-BB736B10883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753D5FE1-2828-4344-8080-BF2E3A3810AE}"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es-MX"/>
        </a:p>
      </dgm:t>
    </dgm:pt>
    <dgm:pt modelId="{820B6099-AFDD-4432-B16E-2AF2FCB691B1}">
      <dgm:prSet phldrT="[Texto]"/>
      <dgm:spPr/>
      <dgm:t>
        <a:bodyPr/>
        <a:lstStyle/>
        <a:p>
          <a:pPr algn="just"/>
          <a:r>
            <a:rPr lang="es-MX" i="1" dirty="0"/>
            <a:t>IV. </a:t>
          </a:r>
          <a:r>
            <a:rPr lang="es-MX" dirty="0"/>
            <a:t>La estructura funcionamiento y marco normativo del Organismo Descentralizado y Centros de </a:t>
          </a:r>
          <a:r>
            <a:rPr lang="es-MX" dirty="0" err="1"/>
            <a:t>Conciliación</a:t>
          </a:r>
          <a:r>
            <a:rPr lang="es-MX" dirty="0"/>
            <a:t> </a:t>
          </a:r>
        </a:p>
      </dgm:t>
    </dgm:pt>
    <dgm:pt modelId="{B4616BF4-9444-49CE-8D5C-3308EAB6EB16}" type="parTrans" cxnId="{5E5BAD13-1F80-45B6-B03F-A2C1351ABBC5}">
      <dgm:prSet/>
      <dgm:spPr/>
      <dgm:t>
        <a:bodyPr/>
        <a:lstStyle/>
        <a:p>
          <a:endParaRPr lang="es-MX"/>
        </a:p>
      </dgm:t>
    </dgm:pt>
    <dgm:pt modelId="{C5FD8402-E2C7-488C-AEE9-3E7860A3D47C}" type="sibTrans" cxnId="{5E5BAD13-1F80-45B6-B03F-A2C1351ABBC5}">
      <dgm:prSet/>
      <dgm:spPr/>
      <dgm:t>
        <a:bodyPr/>
        <a:lstStyle/>
        <a:p>
          <a:endParaRPr lang="es-MX"/>
        </a:p>
      </dgm:t>
    </dgm:pt>
    <dgm:pt modelId="{DB616A64-C48C-49C8-84CD-E0CA82E91E8A}">
      <dgm:prSet phldrT="[Texto]"/>
      <dgm:spPr/>
      <dgm:t>
        <a:bodyPr/>
        <a:lstStyle/>
        <a:p>
          <a:pPr algn="just"/>
          <a:r>
            <a:rPr lang="es-MX" b="1" dirty="0"/>
            <a:t>1. </a:t>
          </a:r>
          <a:r>
            <a:rPr lang="es-MX" dirty="0" err="1"/>
            <a:t>Según</a:t>
          </a:r>
          <a:r>
            <a:rPr lang="es-MX" dirty="0"/>
            <a:t> se desprende de los argumentos que impulsaron la presente reforma, una de las razones primordiales, para la </a:t>
          </a:r>
          <a:r>
            <a:rPr lang="es-MX" dirty="0" err="1"/>
            <a:t>creación</a:t>
          </a:r>
          <a:r>
            <a:rPr lang="es-MX" dirty="0"/>
            <a:t> del Organismo Descentralizado y Centros de </a:t>
          </a:r>
          <a:r>
            <a:rPr lang="es-MX" dirty="0" err="1"/>
            <a:t>Conciliación</a:t>
          </a:r>
          <a:r>
            <a:rPr lang="es-MX" dirty="0"/>
            <a:t>, fue la </a:t>
          </a:r>
          <a:r>
            <a:rPr lang="es-MX" dirty="0" err="1"/>
            <a:t>despresurización</a:t>
          </a:r>
          <a:r>
            <a:rPr lang="es-MX" dirty="0"/>
            <a:t> del sistema laboral, considerado para entonces, obsoleto, parcial y corrompido, - de acuerdo a las diversas posturas sostenidas por las </a:t>
          </a:r>
          <a:r>
            <a:rPr lang="es-MX" dirty="0" err="1"/>
            <a:t>cámaras</a:t>
          </a:r>
          <a:r>
            <a:rPr lang="es-MX" dirty="0"/>
            <a:t> legislativas-, la cual, se pretende alcanzar, mediante la </a:t>
          </a:r>
          <a:r>
            <a:rPr lang="es-MX" dirty="0" err="1"/>
            <a:t>conciliación</a:t>
          </a:r>
          <a:r>
            <a:rPr lang="es-MX" dirty="0"/>
            <a:t>, como instancia prejudicial y obligatoria. </a:t>
          </a:r>
        </a:p>
      </dgm:t>
    </dgm:pt>
    <dgm:pt modelId="{2642EBAB-5B09-4C88-BF05-7C363B419E26}" type="parTrans" cxnId="{85C47ED2-3FD5-46F4-8E69-1B80C80315A2}">
      <dgm:prSet/>
      <dgm:spPr/>
      <dgm:t>
        <a:bodyPr/>
        <a:lstStyle/>
        <a:p>
          <a:endParaRPr lang="es-MX"/>
        </a:p>
      </dgm:t>
    </dgm:pt>
    <dgm:pt modelId="{7F4EDCE3-139A-4825-A60D-67AAE1656FD7}" type="sibTrans" cxnId="{85C47ED2-3FD5-46F4-8E69-1B80C80315A2}">
      <dgm:prSet/>
      <dgm:spPr/>
      <dgm:t>
        <a:bodyPr/>
        <a:lstStyle/>
        <a:p>
          <a:endParaRPr lang="es-MX"/>
        </a:p>
      </dgm:t>
    </dgm:pt>
    <dgm:pt modelId="{5B44DC7D-5C26-4560-9A56-1DAD2456D2B6}">
      <dgm:prSet phldrT="[Texto]"/>
      <dgm:spPr/>
      <dgm:t>
        <a:bodyPr/>
        <a:lstStyle/>
        <a:p>
          <a:pPr algn="just"/>
          <a:r>
            <a:rPr lang="es-MX" i="1" dirty="0"/>
            <a:t>IV. </a:t>
          </a:r>
          <a:r>
            <a:rPr lang="es-MX" dirty="0"/>
            <a:t>La estructura funcionamiento y marco normativo del Organismo Descentralizado y Centros de </a:t>
          </a:r>
          <a:r>
            <a:rPr lang="es-MX" dirty="0" err="1"/>
            <a:t>Conciliación</a:t>
          </a:r>
          <a:r>
            <a:rPr lang="es-MX" dirty="0"/>
            <a:t> </a:t>
          </a:r>
        </a:p>
      </dgm:t>
    </dgm:pt>
    <dgm:pt modelId="{0DAB46B4-63FE-43D8-AAE4-37C62EF73749}" type="parTrans" cxnId="{2D633A5D-BF7C-4203-93C8-47EE74DBBFED}">
      <dgm:prSet/>
      <dgm:spPr/>
      <dgm:t>
        <a:bodyPr/>
        <a:lstStyle/>
        <a:p>
          <a:endParaRPr lang="es-MX"/>
        </a:p>
      </dgm:t>
    </dgm:pt>
    <dgm:pt modelId="{247F1A78-0206-4A18-B0E2-94B1F6166311}" type="sibTrans" cxnId="{2D633A5D-BF7C-4203-93C8-47EE74DBBFED}">
      <dgm:prSet/>
      <dgm:spPr/>
      <dgm:t>
        <a:bodyPr/>
        <a:lstStyle/>
        <a:p>
          <a:endParaRPr lang="es-MX"/>
        </a:p>
      </dgm:t>
    </dgm:pt>
    <dgm:pt modelId="{FB1755B1-99FF-4327-92D2-8CBDA15A3B34}">
      <dgm:prSet phldrT="[Texto]"/>
      <dgm:spPr/>
      <dgm:t>
        <a:bodyPr/>
        <a:lstStyle/>
        <a:p>
          <a:pPr algn="just"/>
          <a:r>
            <a:rPr lang="es-MX" b="1" dirty="0"/>
            <a:t>2. </a:t>
          </a:r>
          <a:r>
            <a:rPr lang="es-MX" dirty="0"/>
            <a:t>La tanto el Organismo Descentralizado (Federal), como los Centros de </a:t>
          </a:r>
          <a:r>
            <a:rPr lang="es-MX" dirty="0" err="1"/>
            <a:t>Conciliación</a:t>
          </a:r>
          <a:r>
            <a:rPr lang="es-MX" dirty="0"/>
            <a:t> (Estatales), comparten como nota distintiva, que se </a:t>
          </a:r>
          <a:r>
            <a:rPr lang="es-MX" dirty="0" err="1"/>
            <a:t>regirán</a:t>
          </a:r>
          <a:r>
            <a:rPr lang="es-MX" dirty="0"/>
            <a:t> bajo los principios de certeza, independencia, legalidad, imparcialidad, confiabilidad, eficacia, objetividad, profesionalismo, transparencia y publicidad. </a:t>
          </a:r>
        </a:p>
      </dgm:t>
    </dgm:pt>
    <dgm:pt modelId="{E4FA2490-5A88-4F36-ADD7-C95F61E6DCD5}" type="parTrans" cxnId="{7D588F61-8CA1-4172-BEE9-223E7066190A}">
      <dgm:prSet/>
      <dgm:spPr/>
      <dgm:t>
        <a:bodyPr/>
        <a:lstStyle/>
        <a:p>
          <a:endParaRPr lang="es-MX"/>
        </a:p>
      </dgm:t>
    </dgm:pt>
    <dgm:pt modelId="{C311909F-23B3-461E-9273-238762CD108E}" type="sibTrans" cxnId="{7D588F61-8CA1-4172-BEE9-223E7066190A}">
      <dgm:prSet/>
      <dgm:spPr/>
      <dgm:t>
        <a:bodyPr/>
        <a:lstStyle/>
        <a:p>
          <a:endParaRPr lang="es-MX"/>
        </a:p>
      </dgm:t>
    </dgm:pt>
    <dgm:pt modelId="{B479579C-7DCC-462E-90FF-ED6E16B9677C}" type="pres">
      <dgm:prSet presAssocID="{753D5FE1-2828-4344-8080-BF2E3A3810AE}" presName="Name0" presStyleCnt="0">
        <dgm:presLayoutVars>
          <dgm:dir/>
          <dgm:animLvl val="lvl"/>
          <dgm:resizeHandles val="exact"/>
        </dgm:presLayoutVars>
      </dgm:prSet>
      <dgm:spPr/>
      <dgm:t>
        <a:bodyPr/>
        <a:lstStyle/>
        <a:p>
          <a:endParaRPr lang="es-MX"/>
        </a:p>
      </dgm:t>
    </dgm:pt>
    <dgm:pt modelId="{0C7839D8-9646-4946-91FB-E95F1B7D0BE4}" type="pres">
      <dgm:prSet presAssocID="{820B6099-AFDD-4432-B16E-2AF2FCB691B1}" presName="linNode" presStyleCnt="0"/>
      <dgm:spPr/>
    </dgm:pt>
    <dgm:pt modelId="{EB733793-30CE-4CC8-8AE4-C6AE12B88ADB}" type="pres">
      <dgm:prSet presAssocID="{820B6099-AFDD-4432-B16E-2AF2FCB691B1}" presName="parentText" presStyleLbl="node1" presStyleIdx="0" presStyleCnt="2" custScaleX="57098">
        <dgm:presLayoutVars>
          <dgm:chMax val="1"/>
          <dgm:bulletEnabled val="1"/>
        </dgm:presLayoutVars>
      </dgm:prSet>
      <dgm:spPr/>
      <dgm:t>
        <a:bodyPr/>
        <a:lstStyle/>
        <a:p>
          <a:endParaRPr lang="es-MX"/>
        </a:p>
      </dgm:t>
    </dgm:pt>
    <dgm:pt modelId="{C24048A7-13CC-463F-B518-3E2C5869D714}" type="pres">
      <dgm:prSet presAssocID="{820B6099-AFDD-4432-B16E-2AF2FCB691B1}" presName="descendantText" presStyleLbl="alignAccFollowNode1" presStyleIdx="0" presStyleCnt="2" custScaleX="109908">
        <dgm:presLayoutVars>
          <dgm:bulletEnabled val="1"/>
        </dgm:presLayoutVars>
      </dgm:prSet>
      <dgm:spPr/>
      <dgm:t>
        <a:bodyPr/>
        <a:lstStyle/>
        <a:p>
          <a:endParaRPr lang="es-MX"/>
        </a:p>
      </dgm:t>
    </dgm:pt>
    <dgm:pt modelId="{ED3B9964-94A8-45E7-93A2-9F195B094854}" type="pres">
      <dgm:prSet presAssocID="{C5FD8402-E2C7-488C-AEE9-3E7860A3D47C}" presName="sp" presStyleCnt="0"/>
      <dgm:spPr/>
    </dgm:pt>
    <dgm:pt modelId="{22029EB2-8424-42A1-8A7D-EA90AD0E82E0}" type="pres">
      <dgm:prSet presAssocID="{5B44DC7D-5C26-4560-9A56-1DAD2456D2B6}" presName="linNode" presStyleCnt="0"/>
      <dgm:spPr/>
    </dgm:pt>
    <dgm:pt modelId="{13384CB7-083E-4AC5-ACFC-12CC36981B26}" type="pres">
      <dgm:prSet presAssocID="{5B44DC7D-5C26-4560-9A56-1DAD2456D2B6}" presName="parentText" presStyleLbl="node1" presStyleIdx="1" presStyleCnt="2" custScaleX="54848">
        <dgm:presLayoutVars>
          <dgm:chMax val="1"/>
          <dgm:bulletEnabled val="1"/>
        </dgm:presLayoutVars>
      </dgm:prSet>
      <dgm:spPr/>
      <dgm:t>
        <a:bodyPr/>
        <a:lstStyle/>
        <a:p>
          <a:endParaRPr lang="es-MX"/>
        </a:p>
      </dgm:t>
    </dgm:pt>
    <dgm:pt modelId="{852438B0-75FE-44EB-820F-AEA120CB9C76}" type="pres">
      <dgm:prSet presAssocID="{5B44DC7D-5C26-4560-9A56-1DAD2456D2B6}" presName="descendantText" presStyleLbl="alignAccFollowNode1" presStyleIdx="1" presStyleCnt="2" custScaleX="114448">
        <dgm:presLayoutVars>
          <dgm:bulletEnabled val="1"/>
        </dgm:presLayoutVars>
      </dgm:prSet>
      <dgm:spPr/>
      <dgm:t>
        <a:bodyPr/>
        <a:lstStyle/>
        <a:p>
          <a:endParaRPr lang="es-MX"/>
        </a:p>
      </dgm:t>
    </dgm:pt>
  </dgm:ptLst>
  <dgm:cxnLst>
    <dgm:cxn modelId="{ABECEE4D-B6F8-4C11-83E1-9AE125E9D48E}" type="presOf" srcId="{753D5FE1-2828-4344-8080-BF2E3A3810AE}" destId="{B479579C-7DCC-462E-90FF-ED6E16B9677C}" srcOrd="0" destOrd="0" presId="urn:microsoft.com/office/officeart/2005/8/layout/vList5"/>
    <dgm:cxn modelId="{5E5BAD13-1F80-45B6-B03F-A2C1351ABBC5}" srcId="{753D5FE1-2828-4344-8080-BF2E3A3810AE}" destId="{820B6099-AFDD-4432-B16E-2AF2FCB691B1}" srcOrd="0" destOrd="0" parTransId="{B4616BF4-9444-49CE-8D5C-3308EAB6EB16}" sibTransId="{C5FD8402-E2C7-488C-AEE9-3E7860A3D47C}"/>
    <dgm:cxn modelId="{85C47ED2-3FD5-46F4-8E69-1B80C80315A2}" srcId="{820B6099-AFDD-4432-B16E-2AF2FCB691B1}" destId="{DB616A64-C48C-49C8-84CD-E0CA82E91E8A}" srcOrd="0" destOrd="0" parTransId="{2642EBAB-5B09-4C88-BF05-7C363B419E26}" sibTransId="{7F4EDCE3-139A-4825-A60D-67AAE1656FD7}"/>
    <dgm:cxn modelId="{EE8588E5-FC26-46F1-912B-B9A265750E2A}" type="presOf" srcId="{DB616A64-C48C-49C8-84CD-E0CA82E91E8A}" destId="{C24048A7-13CC-463F-B518-3E2C5869D714}" srcOrd="0" destOrd="0" presId="urn:microsoft.com/office/officeart/2005/8/layout/vList5"/>
    <dgm:cxn modelId="{C66B665B-0E64-4E33-8528-C1C2FA35D224}" type="presOf" srcId="{5B44DC7D-5C26-4560-9A56-1DAD2456D2B6}" destId="{13384CB7-083E-4AC5-ACFC-12CC36981B26}" srcOrd="0" destOrd="0" presId="urn:microsoft.com/office/officeart/2005/8/layout/vList5"/>
    <dgm:cxn modelId="{2D633A5D-BF7C-4203-93C8-47EE74DBBFED}" srcId="{753D5FE1-2828-4344-8080-BF2E3A3810AE}" destId="{5B44DC7D-5C26-4560-9A56-1DAD2456D2B6}" srcOrd="1" destOrd="0" parTransId="{0DAB46B4-63FE-43D8-AAE4-37C62EF73749}" sibTransId="{247F1A78-0206-4A18-B0E2-94B1F6166311}"/>
    <dgm:cxn modelId="{7D588F61-8CA1-4172-BEE9-223E7066190A}" srcId="{5B44DC7D-5C26-4560-9A56-1DAD2456D2B6}" destId="{FB1755B1-99FF-4327-92D2-8CBDA15A3B34}" srcOrd="0" destOrd="0" parTransId="{E4FA2490-5A88-4F36-ADD7-C95F61E6DCD5}" sibTransId="{C311909F-23B3-461E-9273-238762CD108E}"/>
    <dgm:cxn modelId="{375BC02C-06D8-41AD-BF42-D3F009FFDAF2}" type="presOf" srcId="{FB1755B1-99FF-4327-92D2-8CBDA15A3B34}" destId="{852438B0-75FE-44EB-820F-AEA120CB9C76}" srcOrd="0" destOrd="0" presId="urn:microsoft.com/office/officeart/2005/8/layout/vList5"/>
    <dgm:cxn modelId="{677789E5-B65E-428A-9588-93BDDD0C4A4B}" type="presOf" srcId="{820B6099-AFDD-4432-B16E-2AF2FCB691B1}" destId="{EB733793-30CE-4CC8-8AE4-C6AE12B88ADB}" srcOrd="0" destOrd="0" presId="urn:microsoft.com/office/officeart/2005/8/layout/vList5"/>
    <dgm:cxn modelId="{283DE161-C912-49A9-B911-F21314561191}" type="presParOf" srcId="{B479579C-7DCC-462E-90FF-ED6E16B9677C}" destId="{0C7839D8-9646-4946-91FB-E95F1B7D0BE4}" srcOrd="0" destOrd="0" presId="urn:microsoft.com/office/officeart/2005/8/layout/vList5"/>
    <dgm:cxn modelId="{0E5EA241-8FC4-4CC9-B110-5869016C3582}" type="presParOf" srcId="{0C7839D8-9646-4946-91FB-E95F1B7D0BE4}" destId="{EB733793-30CE-4CC8-8AE4-C6AE12B88ADB}" srcOrd="0" destOrd="0" presId="urn:microsoft.com/office/officeart/2005/8/layout/vList5"/>
    <dgm:cxn modelId="{571FC755-C304-4997-999C-7451880AD01E}" type="presParOf" srcId="{0C7839D8-9646-4946-91FB-E95F1B7D0BE4}" destId="{C24048A7-13CC-463F-B518-3E2C5869D714}" srcOrd="1" destOrd="0" presId="urn:microsoft.com/office/officeart/2005/8/layout/vList5"/>
    <dgm:cxn modelId="{1C3AD184-DF2E-48A4-98E3-E4682804F346}" type="presParOf" srcId="{B479579C-7DCC-462E-90FF-ED6E16B9677C}" destId="{ED3B9964-94A8-45E7-93A2-9F195B094854}" srcOrd="1" destOrd="0" presId="urn:microsoft.com/office/officeart/2005/8/layout/vList5"/>
    <dgm:cxn modelId="{57C4CDDF-B41C-4F79-B984-56B69749EC4A}" type="presParOf" srcId="{B479579C-7DCC-462E-90FF-ED6E16B9677C}" destId="{22029EB2-8424-42A1-8A7D-EA90AD0E82E0}" srcOrd="2" destOrd="0" presId="urn:microsoft.com/office/officeart/2005/8/layout/vList5"/>
    <dgm:cxn modelId="{6B3DEEF2-CE2F-4842-B502-B47360C9F531}" type="presParOf" srcId="{22029EB2-8424-42A1-8A7D-EA90AD0E82E0}" destId="{13384CB7-083E-4AC5-ACFC-12CC36981B26}" srcOrd="0" destOrd="0" presId="urn:microsoft.com/office/officeart/2005/8/layout/vList5"/>
    <dgm:cxn modelId="{DBCBA4A7-09DB-4C3A-B32E-0B12B32A0100}" type="presParOf" srcId="{22029EB2-8424-42A1-8A7D-EA90AD0E82E0}" destId="{852438B0-75FE-44EB-820F-AEA120CB9C7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753D5FE1-2828-4344-8080-BF2E3A3810AE}"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es-MX"/>
        </a:p>
      </dgm:t>
    </dgm:pt>
    <dgm:pt modelId="{820B6099-AFDD-4432-B16E-2AF2FCB691B1}">
      <dgm:prSet phldrT="[Texto]" custT="1"/>
      <dgm:spPr/>
      <dgm:t>
        <a:bodyPr/>
        <a:lstStyle/>
        <a:p>
          <a:pPr algn="just"/>
          <a:r>
            <a:rPr lang="es-MX" sz="1900" i="1" dirty="0"/>
            <a:t>IV. </a:t>
          </a:r>
          <a:r>
            <a:rPr lang="es-MX" sz="1900" dirty="0"/>
            <a:t>La estructura funcionamiento y marco normativo del Organismo Descentralizado y Centros de </a:t>
          </a:r>
          <a:r>
            <a:rPr lang="es-MX" sz="1900" dirty="0" err="1"/>
            <a:t>Conciliación</a:t>
          </a:r>
          <a:r>
            <a:rPr lang="es-MX" sz="1900" dirty="0"/>
            <a:t> </a:t>
          </a:r>
        </a:p>
      </dgm:t>
    </dgm:pt>
    <dgm:pt modelId="{B4616BF4-9444-49CE-8D5C-3308EAB6EB16}" type="parTrans" cxnId="{5E5BAD13-1F80-45B6-B03F-A2C1351ABBC5}">
      <dgm:prSet/>
      <dgm:spPr/>
      <dgm:t>
        <a:bodyPr/>
        <a:lstStyle/>
        <a:p>
          <a:endParaRPr lang="es-MX" sz="1900"/>
        </a:p>
      </dgm:t>
    </dgm:pt>
    <dgm:pt modelId="{C5FD8402-E2C7-488C-AEE9-3E7860A3D47C}" type="sibTrans" cxnId="{5E5BAD13-1F80-45B6-B03F-A2C1351ABBC5}">
      <dgm:prSet/>
      <dgm:spPr/>
      <dgm:t>
        <a:bodyPr/>
        <a:lstStyle/>
        <a:p>
          <a:endParaRPr lang="es-MX" sz="1900"/>
        </a:p>
      </dgm:t>
    </dgm:pt>
    <dgm:pt modelId="{DB616A64-C48C-49C8-84CD-E0CA82E91E8A}">
      <dgm:prSet phldrT="[Texto]" custT="1"/>
      <dgm:spPr/>
      <dgm:t>
        <a:bodyPr/>
        <a:lstStyle/>
        <a:p>
          <a:pPr algn="just"/>
          <a:r>
            <a:rPr lang="es-MX" sz="1900" b="1" dirty="0"/>
            <a:t>3. </a:t>
          </a:r>
          <a:r>
            <a:rPr lang="es-MX" sz="1900" dirty="0"/>
            <a:t>Si bien, en el Organismo Descentralizado, la </a:t>
          </a:r>
          <a:r>
            <a:rPr lang="es-MX" sz="1900" dirty="0" err="1"/>
            <a:t>designación</a:t>
          </a:r>
          <a:r>
            <a:rPr lang="es-MX" sz="1900" dirty="0"/>
            <a:t> del titular, se realizará por una terna propuesta por el ejecutivo, lo cierto, es que esta </a:t>
          </a:r>
          <a:r>
            <a:rPr lang="es-MX" sz="1900" dirty="0" err="1"/>
            <a:t>debera</a:t>
          </a:r>
          <a:r>
            <a:rPr lang="es-MX" sz="1900" dirty="0"/>
            <a:t>́ ser sometida a la </a:t>
          </a:r>
          <a:r>
            <a:rPr lang="es-MX" sz="1900" dirty="0" err="1"/>
            <a:t>consideración</a:t>
          </a:r>
          <a:r>
            <a:rPr lang="es-MX" sz="1900" dirty="0"/>
            <a:t> la </a:t>
          </a:r>
          <a:r>
            <a:rPr lang="es-MX" sz="1900" dirty="0" err="1"/>
            <a:t>cámara</a:t>
          </a:r>
          <a:r>
            <a:rPr lang="es-MX" sz="1900" dirty="0"/>
            <a:t> de Senadores, mediante el voto de las dos terceras partes de la </a:t>
          </a:r>
          <a:r>
            <a:rPr lang="es-MX" sz="1900" dirty="0" err="1"/>
            <a:t>Cámara</a:t>
          </a:r>
          <a:r>
            <a:rPr lang="es-MX" sz="1900" dirty="0"/>
            <a:t>, proceso de </a:t>
          </a:r>
          <a:r>
            <a:rPr lang="es-MX" sz="1900" dirty="0" err="1"/>
            <a:t>designación</a:t>
          </a:r>
          <a:r>
            <a:rPr lang="es-MX" sz="1900" dirty="0"/>
            <a:t>, apegado a un sistema </a:t>
          </a:r>
          <a:r>
            <a:rPr lang="es-MX" sz="1900" dirty="0" err="1"/>
            <a:t>democrático</a:t>
          </a:r>
          <a:r>
            <a:rPr lang="es-MX" sz="1900" dirty="0"/>
            <a:t> y representativo, conforme al marco constitucional, sobre si consideramos, que es similar al proceso para la </a:t>
          </a:r>
          <a:r>
            <a:rPr lang="es-MX" sz="1900" dirty="0" err="1"/>
            <a:t>elección</a:t>
          </a:r>
          <a:r>
            <a:rPr lang="es-MX" sz="1900" dirty="0"/>
            <a:t> de Ministros de la Corte, en </a:t>
          </a:r>
          <a:r>
            <a:rPr lang="es-MX" sz="1900" dirty="0" err="1"/>
            <a:t>términos</a:t>
          </a:r>
          <a:r>
            <a:rPr lang="es-MX" sz="1900" dirty="0"/>
            <a:t> del </a:t>
          </a:r>
          <a:r>
            <a:rPr lang="es-MX" sz="1900" dirty="0" err="1"/>
            <a:t>artículo</a:t>
          </a:r>
          <a:r>
            <a:rPr lang="es-MX" sz="1900" dirty="0"/>
            <a:t> 96 de nuestro Pacto </a:t>
          </a:r>
          <a:r>
            <a:rPr lang="es-MX" sz="1900" dirty="0" err="1"/>
            <a:t>Político</a:t>
          </a:r>
          <a:r>
            <a:rPr lang="es-MX" sz="1900" dirty="0"/>
            <a:t>, aunado a que, la norma sustantiva, requiere una calidad </a:t>
          </a:r>
          <a:r>
            <a:rPr lang="es-MX" sz="1900" dirty="0" err="1"/>
            <a:t>específica</a:t>
          </a:r>
          <a:r>
            <a:rPr lang="es-MX" sz="1900" dirty="0"/>
            <a:t> en los funcionario nombrado. </a:t>
          </a:r>
        </a:p>
      </dgm:t>
    </dgm:pt>
    <dgm:pt modelId="{2642EBAB-5B09-4C88-BF05-7C363B419E26}" type="parTrans" cxnId="{85C47ED2-3FD5-46F4-8E69-1B80C80315A2}">
      <dgm:prSet/>
      <dgm:spPr/>
      <dgm:t>
        <a:bodyPr/>
        <a:lstStyle/>
        <a:p>
          <a:endParaRPr lang="es-MX" sz="1900"/>
        </a:p>
      </dgm:t>
    </dgm:pt>
    <dgm:pt modelId="{7F4EDCE3-139A-4825-A60D-67AAE1656FD7}" type="sibTrans" cxnId="{85C47ED2-3FD5-46F4-8E69-1B80C80315A2}">
      <dgm:prSet/>
      <dgm:spPr/>
      <dgm:t>
        <a:bodyPr/>
        <a:lstStyle/>
        <a:p>
          <a:endParaRPr lang="es-MX" sz="1900"/>
        </a:p>
      </dgm:t>
    </dgm:pt>
    <dgm:pt modelId="{B479579C-7DCC-462E-90FF-ED6E16B9677C}" type="pres">
      <dgm:prSet presAssocID="{753D5FE1-2828-4344-8080-BF2E3A3810AE}" presName="Name0" presStyleCnt="0">
        <dgm:presLayoutVars>
          <dgm:dir/>
          <dgm:animLvl val="lvl"/>
          <dgm:resizeHandles val="exact"/>
        </dgm:presLayoutVars>
      </dgm:prSet>
      <dgm:spPr/>
      <dgm:t>
        <a:bodyPr/>
        <a:lstStyle/>
        <a:p>
          <a:endParaRPr lang="es-MX"/>
        </a:p>
      </dgm:t>
    </dgm:pt>
    <dgm:pt modelId="{0C7839D8-9646-4946-91FB-E95F1B7D0BE4}" type="pres">
      <dgm:prSet presAssocID="{820B6099-AFDD-4432-B16E-2AF2FCB691B1}" presName="linNode" presStyleCnt="0"/>
      <dgm:spPr/>
    </dgm:pt>
    <dgm:pt modelId="{EB733793-30CE-4CC8-8AE4-C6AE12B88ADB}" type="pres">
      <dgm:prSet presAssocID="{820B6099-AFDD-4432-B16E-2AF2FCB691B1}" presName="parentText" presStyleLbl="node1" presStyleIdx="0" presStyleCnt="1" custScaleX="57098">
        <dgm:presLayoutVars>
          <dgm:chMax val="1"/>
          <dgm:bulletEnabled val="1"/>
        </dgm:presLayoutVars>
      </dgm:prSet>
      <dgm:spPr/>
      <dgm:t>
        <a:bodyPr/>
        <a:lstStyle/>
        <a:p>
          <a:endParaRPr lang="es-MX"/>
        </a:p>
      </dgm:t>
    </dgm:pt>
    <dgm:pt modelId="{C24048A7-13CC-463F-B518-3E2C5869D714}" type="pres">
      <dgm:prSet presAssocID="{820B6099-AFDD-4432-B16E-2AF2FCB691B1}" presName="descendantText" presStyleLbl="alignAccFollowNode1" presStyleIdx="0" presStyleCnt="1" custScaleX="109908">
        <dgm:presLayoutVars>
          <dgm:bulletEnabled val="1"/>
        </dgm:presLayoutVars>
      </dgm:prSet>
      <dgm:spPr/>
      <dgm:t>
        <a:bodyPr/>
        <a:lstStyle/>
        <a:p>
          <a:endParaRPr lang="es-MX"/>
        </a:p>
      </dgm:t>
    </dgm:pt>
  </dgm:ptLst>
  <dgm:cxnLst>
    <dgm:cxn modelId="{5E5BAD13-1F80-45B6-B03F-A2C1351ABBC5}" srcId="{753D5FE1-2828-4344-8080-BF2E3A3810AE}" destId="{820B6099-AFDD-4432-B16E-2AF2FCB691B1}" srcOrd="0" destOrd="0" parTransId="{B4616BF4-9444-49CE-8D5C-3308EAB6EB16}" sibTransId="{C5FD8402-E2C7-488C-AEE9-3E7860A3D47C}"/>
    <dgm:cxn modelId="{85C47ED2-3FD5-46F4-8E69-1B80C80315A2}" srcId="{820B6099-AFDD-4432-B16E-2AF2FCB691B1}" destId="{DB616A64-C48C-49C8-84CD-E0CA82E91E8A}" srcOrd="0" destOrd="0" parTransId="{2642EBAB-5B09-4C88-BF05-7C363B419E26}" sibTransId="{7F4EDCE3-139A-4825-A60D-67AAE1656FD7}"/>
    <dgm:cxn modelId="{EE8588E5-FC26-46F1-912B-B9A265750E2A}" type="presOf" srcId="{DB616A64-C48C-49C8-84CD-E0CA82E91E8A}" destId="{C24048A7-13CC-463F-B518-3E2C5869D714}" srcOrd="0" destOrd="0" presId="urn:microsoft.com/office/officeart/2005/8/layout/vList5"/>
    <dgm:cxn modelId="{677789E5-B65E-428A-9588-93BDDD0C4A4B}" type="presOf" srcId="{820B6099-AFDD-4432-B16E-2AF2FCB691B1}" destId="{EB733793-30CE-4CC8-8AE4-C6AE12B88ADB}" srcOrd="0" destOrd="0" presId="urn:microsoft.com/office/officeart/2005/8/layout/vList5"/>
    <dgm:cxn modelId="{ABECEE4D-B6F8-4C11-83E1-9AE125E9D48E}" type="presOf" srcId="{753D5FE1-2828-4344-8080-BF2E3A3810AE}" destId="{B479579C-7DCC-462E-90FF-ED6E16B9677C}" srcOrd="0" destOrd="0" presId="urn:microsoft.com/office/officeart/2005/8/layout/vList5"/>
    <dgm:cxn modelId="{283DE161-C912-49A9-B911-F21314561191}" type="presParOf" srcId="{B479579C-7DCC-462E-90FF-ED6E16B9677C}" destId="{0C7839D8-9646-4946-91FB-E95F1B7D0BE4}" srcOrd="0" destOrd="0" presId="urn:microsoft.com/office/officeart/2005/8/layout/vList5"/>
    <dgm:cxn modelId="{0E5EA241-8FC4-4CC9-B110-5869016C3582}" type="presParOf" srcId="{0C7839D8-9646-4946-91FB-E95F1B7D0BE4}" destId="{EB733793-30CE-4CC8-8AE4-C6AE12B88ADB}" srcOrd="0" destOrd="0" presId="urn:microsoft.com/office/officeart/2005/8/layout/vList5"/>
    <dgm:cxn modelId="{571FC755-C304-4997-999C-7451880AD01E}" type="presParOf" srcId="{0C7839D8-9646-4946-91FB-E95F1B7D0BE4}" destId="{C24048A7-13CC-463F-B518-3E2C5869D7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753D5FE1-2828-4344-8080-BF2E3A3810AE}"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es-MX"/>
        </a:p>
      </dgm:t>
    </dgm:pt>
    <dgm:pt modelId="{820B6099-AFDD-4432-B16E-2AF2FCB691B1}">
      <dgm:prSet phldrT="[Texto]" custT="1"/>
      <dgm:spPr/>
      <dgm:t>
        <a:bodyPr/>
        <a:lstStyle/>
        <a:p>
          <a:pPr algn="just"/>
          <a:r>
            <a:rPr lang="es-MX" sz="1900" i="1" dirty="0"/>
            <a:t>IV. </a:t>
          </a:r>
          <a:r>
            <a:rPr lang="es-MX" sz="1900" dirty="0"/>
            <a:t>La estructura funcionamiento y marco normativo del Organismo Descentralizado y Centros de </a:t>
          </a:r>
          <a:r>
            <a:rPr lang="es-MX" sz="1900" dirty="0" err="1"/>
            <a:t>Conciliación</a:t>
          </a:r>
          <a:r>
            <a:rPr lang="es-MX" sz="1900" dirty="0"/>
            <a:t> </a:t>
          </a:r>
        </a:p>
      </dgm:t>
    </dgm:pt>
    <dgm:pt modelId="{B4616BF4-9444-49CE-8D5C-3308EAB6EB16}" type="parTrans" cxnId="{5E5BAD13-1F80-45B6-B03F-A2C1351ABBC5}">
      <dgm:prSet/>
      <dgm:spPr/>
      <dgm:t>
        <a:bodyPr/>
        <a:lstStyle/>
        <a:p>
          <a:endParaRPr lang="es-MX" sz="1900"/>
        </a:p>
      </dgm:t>
    </dgm:pt>
    <dgm:pt modelId="{C5FD8402-E2C7-488C-AEE9-3E7860A3D47C}" type="sibTrans" cxnId="{5E5BAD13-1F80-45B6-B03F-A2C1351ABBC5}">
      <dgm:prSet/>
      <dgm:spPr/>
      <dgm:t>
        <a:bodyPr/>
        <a:lstStyle/>
        <a:p>
          <a:endParaRPr lang="es-MX" sz="1900"/>
        </a:p>
      </dgm:t>
    </dgm:pt>
    <dgm:pt modelId="{DB616A64-C48C-49C8-84CD-E0CA82E91E8A}">
      <dgm:prSet phldrT="[Texto]" custT="1"/>
      <dgm:spPr/>
      <dgm:t>
        <a:bodyPr/>
        <a:lstStyle/>
        <a:p>
          <a:pPr algn="just"/>
          <a:r>
            <a:rPr lang="es-MX" sz="1900" b="1" dirty="0"/>
            <a:t>4. </a:t>
          </a:r>
          <a:r>
            <a:rPr lang="es-MX" sz="1900" dirty="0"/>
            <a:t>El Organismo Descentralizado, si bien, no se erige como </a:t>
          </a:r>
          <a:r>
            <a:rPr lang="es-MX" sz="1900" dirty="0" err="1"/>
            <a:t>Órgano</a:t>
          </a:r>
          <a:r>
            <a:rPr lang="es-MX" sz="1900" dirty="0"/>
            <a:t> Constitucionalmente </a:t>
          </a:r>
          <a:r>
            <a:rPr lang="es-MX" sz="1900" dirty="0" err="1"/>
            <a:t>Autónomo</a:t>
          </a:r>
          <a:r>
            <a:rPr lang="es-MX" sz="1900" dirty="0"/>
            <a:t> – lo cual hubiera sido </a:t>
          </a:r>
          <a:r>
            <a:rPr lang="es-MX" sz="1900" dirty="0" err="1"/>
            <a:t>óptimo</a:t>
          </a:r>
          <a:r>
            <a:rPr lang="es-MX" sz="1900" dirty="0"/>
            <a:t>-, su </a:t>
          </a:r>
          <a:r>
            <a:rPr lang="es-MX" sz="1900" dirty="0" err="1"/>
            <a:t>función</a:t>
          </a:r>
          <a:r>
            <a:rPr lang="es-MX" sz="1900" dirty="0"/>
            <a:t> guarda cierta </a:t>
          </a:r>
          <a:r>
            <a:rPr lang="es-MX" sz="1900" dirty="0" err="1"/>
            <a:t>autonomía</a:t>
          </a:r>
          <a:r>
            <a:rPr lang="es-MX" sz="1900" dirty="0"/>
            <a:t>, ya que debido a su naturaleza administrativa, cuenta con personalidad </a:t>
          </a:r>
          <a:r>
            <a:rPr lang="es-MX" sz="1900" dirty="0" err="1"/>
            <a:t>jurídica</a:t>
          </a:r>
          <a:r>
            <a:rPr lang="es-MX" sz="1900" dirty="0"/>
            <a:t> y patrimonio propios, aunque el uno, es consecuente del otro, </a:t>
          </a:r>
          <a:r>
            <a:rPr lang="es-MX" sz="1900" dirty="0" err="1"/>
            <a:t>además</a:t>
          </a:r>
          <a:r>
            <a:rPr lang="es-MX" sz="1900" dirty="0"/>
            <a:t> contará, con plena </a:t>
          </a:r>
          <a:r>
            <a:rPr lang="es-MX" sz="1900" dirty="0" err="1"/>
            <a:t>autonomía</a:t>
          </a:r>
          <a:r>
            <a:rPr lang="es-MX" sz="1900" dirty="0"/>
            <a:t> </a:t>
          </a:r>
          <a:r>
            <a:rPr lang="es-MX" sz="1900" dirty="0" err="1"/>
            <a:t>técnica</a:t>
          </a:r>
          <a:r>
            <a:rPr lang="es-MX" sz="1900" dirty="0"/>
            <a:t>, operativa, presupuestaria, de </a:t>
          </a:r>
          <a:r>
            <a:rPr lang="es-MX" sz="1900" dirty="0" err="1"/>
            <a:t>decisión</a:t>
          </a:r>
          <a:r>
            <a:rPr lang="es-MX" sz="1900" dirty="0"/>
            <a:t> y </a:t>
          </a:r>
          <a:r>
            <a:rPr lang="es-MX" sz="1900" dirty="0" err="1"/>
            <a:t>gestión</a:t>
          </a:r>
          <a:r>
            <a:rPr lang="es-MX" sz="1900" dirty="0"/>
            <a:t>.</a:t>
          </a:r>
        </a:p>
      </dgm:t>
    </dgm:pt>
    <dgm:pt modelId="{2642EBAB-5B09-4C88-BF05-7C363B419E26}" type="parTrans" cxnId="{85C47ED2-3FD5-46F4-8E69-1B80C80315A2}">
      <dgm:prSet/>
      <dgm:spPr/>
      <dgm:t>
        <a:bodyPr/>
        <a:lstStyle/>
        <a:p>
          <a:endParaRPr lang="es-MX" sz="1900"/>
        </a:p>
      </dgm:t>
    </dgm:pt>
    <dgm:pt modelId="{7F4EDCE3-139A-4825-A60D-67AAE1656FD7}" type="sibTrans" cxnId="{85C47ED2-3FD5-46F4-8E69-1B80C80315A2}">
      <dgm:prSet/>
      <dgm:spPr/>
      <dgm:t>
        <a:bodyPr/>
        <a:lstStyle/>
        <a:p>
          <a:endParaRPr lang="es-MX" sz="1900"/>
        </a:p>
      </dgm:t>
    </dgm:pt>
    <dgm:pt modelId="{B479579C-7DCC-462E-90FF-ED6E16B9677C}" type="pres">
      <dgm:prSet presAssocID="{753D5FE1-2828-4344-8080-BF2E3A3810AE}" presName="Name0" presStyleCnt="0">
        <dgm:presLayoutVars>
          <dgm:dir/>
          <dgm:animLvl val="lvl"/>
          <dgm:resizeHandles val="exact"/>
        </dgm:presLayoutVars>
      </dgm:prSet>
      <dgm:spPr/>
      <dgm:t>
        <a:bodyPr/>
        <a:lstStyle/>
        <a:p>
          <a:endParaRPr lang="es-MX"/>
        </a:p>
      </dgm:t>
    </dgm:pt>
    <dgm:pt modelId="{0C7839D8-9646-4946-91FB-E95F1B7D0BE4}" type="pres">
      <dgm:prSet presAssocID="{820B6099-AFDD-4432-B16E-2AF2FCB691B1}" presName="linNode" presStyleCnt="0"/>
      <dgm:spPr/>
    </dgm:pt>
    <dgm:pt modelId="{EB733793-30CE-4CC8-8AE4-C6AE12B88ADB}" type="pres">
      <dgm:prSet presAssocID="{820B6099-AFDD-4432-B16E-2AF2FCB691B1}" presName="parentText" presStyleLbl="node1" presStyleIdx="0" presStyleCnt="1" custScaleX="57098">
        <dgm:presLayoutVars>
          <dgm:chMax val="1"/>
          <dgm:bulletEnabled val="1"/>
        </dgm:presLayoutVars>
      </dgm:prSet>
      <dgm:spPr/>
      <dgm:t>
        <a:bodyPr/>
        <a:lstStyle/>
        <a:p>
          <a:endParaRPr lang="es-MX"/>
        </a:p>
      </dgm:t>
    </dgm:pt>
    <dgm:pt modelId="{C24048A7-13CC-463F-B518-3E2C5869D714}" type="pres">
      <dgm:prSet presAssocID="{820B6099-AFDD-4432-B16E-2AF2FCB691B1}" presName="descendantText" presStyleLbl="alignAccFollowNode1" presStyleIdx="0" presStyleCnt="1" custScaleX="109908">
        <dgm:presLayoutVars>
          <dgm:bulletEnabled val="1"/>
        </dgm:presLayoutVars>
      </dgm:prSet>
      <dgm:spPr/>
      <dgm:t>
        <a:bodyPr/>
        <a:lstStyle/>
        <a:p>
          <a:endParaRPr lang="es-MX"/>
        </a:p>
      </dgm:t>
    </dgm:pt>
  </dgm:ptLst>
  <dgm:cxnLst>
    <dgm:cxn modelId="{5E5BAD13-1F80-45B6-B03F-A2C1351ABBC5}" srcId="{753D5FE1-2828-4344-8080-BF2E3A3810AE}" destId="{820B6099-AFDD-4432-B16E-2AF2FCB691B1}" srcOrd="0" destOrd="0" parTransId="{B4616BF4-9444-49CE-8D5C-3308EAB6EB16}" sibTransId="{C5FD8402-E2C7-488C-AEE9-3E7860A3D47C}"/>
    <dgm:cxn modelId="{85C47ED2-3FD5-46F4-8E69-1B80C80315A2}" srcId="{820B6099-AFDD-4432-B16E-2AF2FCB691B1}" destId="{DB616A64-C48C-49C8-84CD-E0CA82E91E8A}" srcOrd="0" destOrd="0" parTransId="{2642EBAB-5B09-4C88-BF05-7C363B419E26}" sibTransId="{7F4EDCE3-139A-4825-A60D-67AAE1656FD7}"/>
    <dgm:cxn modelId="{EE8588E5-FC26-46F1-912B-B9A265750E2A}" type="presOf" srcId="{DB616A64-C48C-49C8-84CD-E0CA82E91E8A}" destId="{C24048A7-13CC-463F-B518-3E2C5869D714}" srcOrd="0" destOrd="0" presId="urn:microsoft.com/office/officeart/2005/8/layout/vList5"/>
    <dgm:cxn modelId="{677789E5-B65E-428A-9588-93BDDD0C4A4B}" type="presOf" srcId="{820B6099-AFDD-4432-B16E-2AF2FCB691B1}" destId="{EB733793-30CE-4CC8-8AE4-C6AE12B88ADB}" srcOrd="0" destOrd="0" presId="urn:microsoft.com/office/officeart/2005/8/layout/vList5"/>
    <dgm:cxn modelId="{ABECEE4D-B6F8-4C11-83E1-9AE125E9D48E}" type="presOf" srcId="{753D5FE1-2828-4344-8080-BF2E3A3810AE}" destId="{B479579C-7DCC-462E-90FF-ED6E16B9677C}" srcOrd="0" destOrd="0" presId="urn:microsoft.com/office/officeart/2005/8/layout/vList5"/>
    <dgm:cxn modelId="{283DE161-C912-49A9-B911-F21314561191}" type="presParOf" srcId="{B479579C-7DCC-462E-90FF-ED6E16B9677C}" destId="{0C7839D8-9646-4946-91FB-E95F1B7D0BE4}" srcOrd="0" destOrd="0" presId="urn:microsoft.com/office/officeart/2005/8/layout/vList5"/>
    <dgm:cxn modelId="{0E5EA241-8FC4-4CC9-B110-5869016C3582}" type="presParOf" srcId="{0C7839D8-9646-4946-91FB-E95F1B7D0BE4}" destId="{EB733793-30CE-4CC8-8AE4-C6AE12B88ADB}" srcOrd="0" destOrd="0" presId="urn:microsoft.com/office/officeart/2005/8/layout/vList5"/>
    <dgm:cxn modelId="{571FC755-C304-4997-999C-7451880AD01E}" type="presParOf" srcId="{0C7839D8-9646-4946-91FB-E95F1B7D0BE4}" destId="{C24048A7-13CC-463F-B518-3E2C5869D7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0F5EFF-3611-4BE7-8D86-C1CD4AA9AB90}" type="doc">
      <dgm:prSet loTypeId="urn:microsoft.com/office/officeart/2005/8/layout/pyramid2" loCatId="pyramid" qsTypeId="urn:microsoft.com/office/officeart/2005/8/quickstyle/simple1" qsCatId="simple" csTypeId="urn:microsoft.com/office/officeart/2005/8/colors/accent2_4" csCatId="accent2" phldr="1"/>
      <dgm:spPr/>
    </dgm:pt>
    <dgm:pt modelId="{B382724B-2E73-4BB4-ACA7-B4AD71F8797A}">
      <dgm:prSet phldrT="[Texto]" custT="1"/>
      <dgm:spPr/>
      <dgm:t>
        <a:bodyPr/>
        <a:lstStyle/>
        <a:p>
          <a:pPr algn="just"/>
          <a:r>
            <a:rPr lang="es-MX" sz="1800" dirty="0"/>
            <a:t>Establecer el </a:t>
          </a:r>
          <a:r>
            <a:rPr lang="es-MX" sz="1800" b="1" dirty="0"/>
            <a:t>servicio profesional de carrera especial</a:t>
          </a:r>
          <a:r>
            <a:rPr lang="es-MX" sz="1800" dirty="0"/>
            <a:t> para el ingreso, promoción, permanencia, evaluación del desempeño, separación y retiro de los servidores públicos de la Junta Federal de Conciliación y arbitraje, y la profesionalización del personal jurídico de las juntas de conciliación y arbitraje, a los representantes ante las mismas y a los litigantes en materia laboral.</a:t>
          </a:r>
        </a:p>
      </dgm:t>
    </dgm:pt>
    <dgm:pt modelId="{02ECE733-19BD-4C9F-B640-3C1CB42E5C02}" type="parTrans" cxnId="{28EB41DF-7BCB-41F7-BE64-4026F516BC7A}">
      <dgm:prSet/>
      <dgm:spPr/>
      <dgm:t>
        <a:bodyPr/>
        <a:lstStyle/>
        <a:p>
          <a:endParaRPr lang="es-MX"/>
        </a:p>
      </dgm:t>
    </dgm:pt>
    <dgm:pt modelId="{8CF11C33-E76B-4C44-A264-8B4E2D8C7C70}" type="sibTrans" cxnId="{28EB41DF-7BCB-41F7-BE64-4026F516BC7A}">
      <dgm:prSet/>
      <dgm:spPr/>
      <dgm:t>
        <a:bodyPr/>
        <a:lstStyle/>
        <a:p>
          <a:endParaRPr lang="es-MX"/>
        </a:p>
      </dgm:t>
    </dgm:pt>
    <dgm:pt modelId="{9DB9A3A4-25D1-466C-AD8D-068BA69E8A80}">
      <dgm:prSet phldrT="[Texto]"/>
      <dgm:spPr/>
      <dgm:t>
        <a:bodyPr/>
        <a:lstStyle/>
        <a:p>
          <a:r>
            <a:rPr lang="es-MX" dirty="0"/>
            <a:t>LFT</a:t>
          </a:r>
        </a:p>
      </dgm:t>
    </dgm:pt>
    <dgm:pt modelId="{5337BD68-C2FE-4618-8CF2-153557B76C88}" type="parTrans" cxnId="{B8F77CA6-776C-4811-A075-C2ACD38470D6}">
      <dgm:prSet/>
      <dgm:spPr/>
      <dgm:t>
        <a:bodyPr/>
        <a:lstStyle/>
        <a:p>
          <a:endParaRPr lang="es-MX"/>
        </a:p>
      </dgm:t>
    </dgm:pt>
    <dgm:pt modelId="{380C2FD1-BCA0-4FF6-B927-A4B09F91A9DE}" type="sibTrans" cxnId="{B8F77CA6-776C-4811-A075-C2ACD38470D6}">
      <dgm:prSet/>
      <dgm:spPr/>
      <dgm:t>
        <a:bodyPr/>
        <a:lstStyle/>
        <a:p>
          <a:endParaRPr lang="es-MX"/>
        </a:p>
      </dgm:t>
    </dgm:pt>
    <dgm:pt modelId="{9B4451E0-8A00-4FC4-A682-22E11716041D}">
      <dgm:prSet phldrT="[Texto]"/>
      <dgm:spPr/>
      <dgm:t>
        <a:bodyPr/>
        <a:lstStyle/>
        <a:p>
          <a:r>
            <a:rPr lang="es-MX" dirty="0"/>
            <a:t>Reforma 2012</a:t>
          </a:r>
        </a:p>
      </dgm:t>
    </dgm:pt>
    <dgm:pt modelId="{4E48E804-B958-4AD3-A96F-669D358E1C4D}" type="parTrans" cxnId="{DE33A0BD-AE50-4A72-BED3-F73B037966D4}">
      <dgm:prSet/>
      <dgm:spPr/>
      <dgm:t>
        <a:bodyPr/>
        <a:lstStyle/>
        <a:p>
          <a:endParaRPr lang="es-MX"/>
        </a:p>
      </dgm:t>
    </dgm:pt>
    <dgm:pt modelId="{7DF4B846-093D-447F-8DD1-2D5DB665A0E6}" type="sibTrans" cxnId="{DE33A0BD-AE50-4A72-BED3-F73B037966D4}">
      <dgm:prSet/>
      <dgm:spPr/>
      <dgm:t>
        <a:bodyPr/>
        <a:lstStyle/>
        <a:p>
          <a:endParaRPr lang="es-MX"/>
        </a:p>
      </dgm:t>
    </dgm:pt>
    <dgm:pt modelId="{6B14D74C-E4F9-4D49-B4FB-1A47B4556F4A}" type="pres">
      <dgm:prSet presAssocID="{E00F5EFF-3611-4BE7-8D86-C1CD4AA9AB90}" presName="compositeShape" presStyleCnt="0">
        <dgm:presLayoutVars>
          <dgm:dir/>
          <dgm:resizeHandles/>
        </dgm:presLayoutVars>
      </dgm:prSet>
      <dgm:spPr/>
    </dgm:pt>
    <dgm:pt modelId="{AA0AF295-8374-489B-AF66-74A85E7357F7}" type="pres">
      <dgm:prSet presAssocID="{E00F5EFF-3611-4BE7-8D86-C1CD4AA9AB90}" presName="pyramid" presStyleLbl="node1" presStyleIdx="0" presStyleCnt="1" custLinFactNeighborX="35495" custLinFactNeighborY="658"/>
      <dgm:spPr/>
    </dgm:pt>
    <dgm:pt modelId="{6974C7AA-2147-48D2-BFE9-5A693001DF5B}" type="pres">
      <dgm:prSet presAssocID="{E00F5EFF-3611-4BE7-8D86-C1CD4AA9AB90}" presName="theList" presStyleCnt="0"/>
      <dgm:spPr/>
    </dgm:pt>
    <dgm:pt modelId="{A6212868-D334-4AD4-9B94-8EF9E12F7635}" type="pres">
      <dgm:prSet presAssocID="{B382724B-2E73-4BB4-ACA7-B4AD71F8797A}" presName="aNode" presStyleLbl="fgAcc1" presStyleIdx="0" presStyleCnt="3" custScaleX="172341" custScaleY="198562" custLinFactY="-7628" custLinFactNeighborX="4863" custLinFactNeighborY="-100000">
        <dgm:presLayoutVars>
          <dgm:bulletEnabled val="1"/>
        </dgm:presLayoutVars>
      </dgm:prSet>
      <dgm:spPr/>
      <dgm:t>
        <a:bodyPr/>
        <a:lstStyle/>
        <a:p>
          <a:endParaRPr lang="es-MX"/>
        </a:p>
      </dgm:t>
    </dgm:pt>
    <dgm:pt modelId="{1170255E-84C4-4277-A0F6-06ED60546B74}" type="pres">
      <dgm:prSet presAssocID="{B382724B-2E73-4BB4-ACA7-B4AD71F8797A}" presName="aSpace" presStyleCnt="0"/>
      <dgm:spPr/>
    </dgm:pt>
    <dgm:pt modelId="{162A325D-4B33-4DE2-AF13-F8DEF7215140}" type="pres">
      <dgm:prSet presAssocID="{9DB9A3A4-25D1-466C-AD8D-068BA69E8A80}" presName="aNode" presStyleLbl="fgAcc1" presStyleIdx="1" presStyleCnt="3" custScaleX="171963" custScaleY="27809" custLinFactNeighborX="4674" custLinFactNeighborY="-21920">
        <dgm:presLayoutVars>
          <dgm:bulletEnabled val="1"/>
        </dgm:presLayoutVars>
      </dgm:prSet>
      <dgm:spPr/>
      <dgm:t>
        <a:bodyPr/>
        <a:lstStyle/>
        <a:p>
          <a:endParaRPr lang="es-MX"/>
        </a:p>
      </dgm:t>
    </dgm:pt>
    <dgm:pt modelId="{1E508469-6C00-4321-8548-DE90FA86C52F}" type="pres">
      <dgm:prSet presAssocID="{9DB9A3A4-25D1-466C-AD8D-068BA69E8A80}" presName="aSpace" presStyleCnt="0"/>
      <dgm:spPr/>
    </dgm:pt>
    <dgm:pt modelId="{BD44672B-A51F-472D-BF80-0755F5B3630B}" type="pres">
      <dgm:prSet presAssocID="{9B4451E0-8A00-4FC4-A682-22E11716041D}" presName="aNode" presStyleLbl="fgAcc1" presStyleIdx="2" presStyleCnt="3" custScaleX="171727" custScaleY="31257" custLinFactNeighborX="4556" custLinFactNeighborY="83344">
        <dgm:presLayoutVars>
          <dgm:bulletEnabled val="1"/>
        </dgm:presLayoutVars>
      </dgm:prSet>
      <dgm:spPr/>
      <dgm:t>
        <a:bodyPr/>
        <a:lstStyle/>
        <a:p>
          <a:endParaRPr lang="es-MX"/>
        </a:p>
      </dgm:t>
    </dgm:pt>
    <dgm:pt modelId="{8980E5EE-4421-49F1-9AEE-B82A141EBF8F}" type="pres">
      <dgm:prSet presAssocID="{9B4451E0-8A00-4FC4-A682-22E11716041D}" presName="aSpace" presStyleCnt="0"/>
      <dgm:spPr/>
    </dgm:pt>
  </dgm:ptLst>
  <dgm:cxnLst>
    <dgm:cxn modelId="{DE33A0BD-AE50-4A72-BED3-F73B037966D4}" srcId="{E00F5EFF-3611-4BE7-8D86-C1CD4AA9AB90}" destId="{9B4451E0-8A00-4FC4-A682-22E11716041D}" srcOrd="2" destOrd="0" parTransId="{4E48E804-B958-4AD3-A96F-669D358E1C4D}" sibTransId="{7DF4B846-093D-447F-8DD1-2D5DB665A0E6}"/>
    <dgm:cxn modelId="{8B595D4A-8B70-4730-A614-0302238B2655}" type="presOf" srcId="{9B4451E0-8A00-4FC4-A682-22E11716041D}" destId="{BD44672B-A51F-472D-BF80-0755F5B3630B}" srcOrd="0" destOrd="0" presId="urn:microsoft.com/office/officeart/2005/8/layout/pyramid2"/>
    <dgm:cxn modelId="{B8F77CA6-776C-4811-A075-C2ACD38470D6}" srcId="{E00F5EFF-3611-4BE7-8D86-C1CD4AA9AB90}" destId="{9DB9A3A4-25D1-466C-AD8D-068BA69E8A80}" srcOrd="1" destOrd="0" parTransId="{5337BD68-C2FE-4618-8CF2-153557B76C88}" sibTransId="{380C2FD1-BCA0-4FF6-B927-A4B09F91A9DE}"/>
    <dgm:cxn modelId="{53DDB75D-B538-415B-85FB-FF731F3579F3}" type="presOf" srcId="{E00F5EFF-3611-4BE7-8D86-C1CD4AA9AB90}" destId="{6B14D74C-E4F9-4D49-B4FB-1A47B4556F4A}" srcOrd="0" destOrd="0" presId="urn:microsoft.com/office/officeart/2005/8/layout/pyramid2"/>
    <dgm:cxn modelId="{CE8CF8FB-2B97-46E9-A392-58B520368D60}" type="presOf" srcId="{B382724B-2E73-4BB4-ACA7-B4AD71F8797A}" destId="{A6212868-D334-4AD4-9B94-8EF9E12F7635}" srcOrd="0" destOrd="0" presId="urn:microsoft.com/office/officeart/2005/8/layout/pyramid2"/>
    <dgm:cxn modelId="{28EB41DF-7BCB-41F7-BE64-4026F516BC7A}" srcId="{E00F5EFF-3611-4BE7-8D86-C1CD4AA9AB90}" destId="{B382724B-2E73-4BB4-ACA7-B4AD71F8797A}" srcOrd="0" destOrd="0" parTransId="{02ECE733-19BD-4C9F-B640-3C1CB42E5C02}" sibTransId="{8CF11C33-E76B-4C44-A264-8B4E2D8C7C70}"/>
    <dgm:cxn modelId="{754C73BE-257A-409B-8FDA-27BF780D7AE3}" type="presOf" srcId="{9DB9A3A4-25D1-466C-AD8D-068BA69E8A80}" destId="{162A325D-4B33-4DE2-AF13-F8DEF7215140}" srcOrd="0" destOrd="0" presId="urn:microsoft.com/office/officeart/2005/8/layout/pyramid2"/>
    <dgm:cxn modelId="{17926C75-BAF7-4D8E-A678-745340BDED37}" type="presParOf" srcId="{6B14D74C-E4F9-4D49-B4FB-1A47B4556F4A}" destId="{AA0AF295-8374-489B-AF66-74A85E7357F7}" srcOrd="0" destOrd="0" presId="urn:microsoft.com/office/officeart/2005/8/layout/pyramid2"/>
    <dgm:cxn modelId="{640C7096-092F-4BEF-9341-D4FB3ACD4F9E}" type="presParOf" srcId="{6B14D74C-E4F9-4D49-B4FB-1A47B4556F4A}" destId="{6974C7AA-2147-48D2-BFE9-5A693001DF5B}" srcOrd="1" destOrd="0" presId="urn:microsoft.com/office/officeart/2005/8/layout/pyramid2"/>
    <dgm:cxn modelId="{B755CF3A-7BA3-4D98-96EA-5E1F47F94CE6}" type="presParOf" srcId="{6974C7AA-2147-48D2-BFE9-5A693001DF5B}" destId="{A6212868-D334-4AD4-9B94-8EF9E12F7635}" srcOrd="0" destOrd="0" presId="urn:microsoft.com/office/officeart/2005/8/layout/pyramid2"/>
    <dgm:cxn modelId="{750EC53B-950A-490F-A4FF-0FA2F5173B8A}" type="presParOf" srcId="{6974C7AA-2147-48D2-BFE9-5A693001DF5B}" destId="{1170255E-84C4-4277-A0F6-06ED60546B74}" srcOrd="1" destOrd="0" presId="urn:microsoft.com/office/officeart/2005/8/layout/pyramid2"/>
    <dgm:cxn modelId="{E230CACA-E1D6-41B6-B1A8-D537F524CE84}" type="presParOf" srcId="{6974C7AA-2147-48D2-BFE9-5A693001DF5B}" destId="{162A325D-4B33-4DE2-AF13-F8DEF7215140}" srcOrd="2" destOrd="0" presId="urn:microsoft.com/office/officeart/2005/8/layout/pyramid2"/>
    <dgm:cxn modelId="{84D280EF-71B0-4FA3-8B99-E03665E23D17}" type="presParOf" srcId="{6974C7AA-2147-48D2-BFE9-5A693001DF5B}" destId="{1E508469-6C00-4321-8548-DE90FA86C52F}" srcOrd="3" destOrd="0" presId="urn:microsoft.com/office/officeart/2005/8/layout/pyramid2"/>
    <dgm:cxn modelId="{20F83839-1129-46A3-A36E-F62C76ECA5DC}" type="presParOf" srcId="{6974C7AA-2147-48D2-BFE9-5A693001DF5B}" destId="{BD44672B-A51F-472D-BF80-0755F5B3630B}" srcOrd="4" destOrd="0" presId="urn:microsoft.com/office/officeart/2005/8/layout/pyramid2"/>
    <dgm:cxn modelId="{9E00E8B0-6CDD-4876-AED1-3E6C14536BB6}" type="presParOf" srcId="{6974C7AA-2147-48D2-BFE9-5A693001DF5B}" destId="{8980E5EE-4421-49F1-9AEE-B82A141EBF8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753D5FE1-2828-4344-8080-BF2E3A3810AE}"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es-MX"/>
        </a:p>
      </dgm:t>
    </dgm:pt>
    <dgm:pt modelId="{820B6099-AFDD-4432-B16E-2AF2FCB691B1}">
      <dgm:prSet phldrT="[Texto]" custT="1"/>
      <dgm:spPr/>
      <dgm:t>
        <a:bodyPr/>
        <a:lstStyle/>
        <a:p>
          <a:pPr algn="just"/>
          <a:r>
            <a:rPr lang="es-MX" sz="1900" i="1" dirty="0"/>
            <a:t>IV. </a:t>
          </a:r>
          <a:r>
            <a:rPr lang="es-MX" sz="1900" dirty="0"/>
            <a:t>La estructura funcionamiento y marco normativo del Organismo Descentralizado y Centros de </a:t>
          </a:r>
          <a:r>
            <a:rPr lang="es-MX" sz="1900" dirty="0" err="1"/>
            <a:t>Conciliación</a:t>
          </a:r>
          <a:r>
            <a:rPr lang="es-MX" sz="1900" dirty="0"/>
            <a:t> </a:t>
          </a:r>
        </a:p>
      </dgm:t>
    </dgm:pt>
    <dgm:pt modelId="{B4616BF4-9444-49CE-8D5C-3308EAB6EB16}" type="parTrans" cxnId="{5E5BAD13-1F80-45B6-B03F-A2C1351ABBC5}">
      <dgm:prSet/>
      <dgm:spPr/>
      <dgm:t>
        <a:bodyPr/>
        <a:lstStyle/>
        <a:p>
          <a:endParaRPr lang="es-MX" sz="1900"/>
        </a:p>
      </dgm:t>
    </dgm:pt>
    <dgm:pt modelId="{C5FD8402-E2C7-488C-AEE9-3E7860A3D47C}" type="sibTrans" cxnId="{5E5BAD13-1F80-45B6-B03F-A2C1351ABBC5}">
      <dgm:prSet/>
      <dgm:spPr/>
      <dgm:t>
        <a:bodyPr/>
        <a:lstStyle/>
        <a:p>
          <a:endParaRPr lang="es-MX" sz="1900"/>
        </a:p>
      </dgm:t>
    </dgm:pt>
    <dgm:pt modelId="{DB616A64-C48C-49C8-84CD-E0CA82E91E8A}">
      <dgm:prSet phldrT="[Texto]" custT="1"/>
      <dgm:spPr/>
      <dgm:t>
        <a:bodyPr/>
        <a:lstStyle/>
        <a:p>
          <a:pPr algn="just"/>
          <a:r>
            <a:rPr lang="es-MX" sz="1900" b="1" dirty="0"/>
            <a:t>5. </a:t>
          </a:r>
          <a:r>
            <a:rPr lang="es-MX" sz="1900" dirty="0"/>
            <a:t>Respecto al funcionamiento de la instancia conciliatoria, la norma constitucional, nos remite a la ley procedimental, sin embargo, sienta las bases del mismo, al atribuirle un </a:t>
          </a:r>
          <a:r>
            <a:rPr lang="es-MX" sz="1900" dirty="0" err="1"/>
            <a:t>carácter</a:t>
          </a:r>
          <a:r>
            <a:rPr lang="es-MX" sz="1900" dirty="0"/>
            <a:t> obligatorio, en el cual, </a:t>
          </a:r>
          <a:r>
            <a:rPr lang="es-MX" sz="1900" dirty="0" err="1"/>
            <a:t>señala</a:t>
          </a:r>
          <a:r>
            <a:rPr lang="es-MX" sz="1900" dirty="0"/>
            <a:t> una </a:t>
          </a:r>
          <a:r>
            <a:rPr lang="es-MX" sz="1900" dirty="0" err="1"/>
            <a:t>única</a:t>
          </a:r>
          <a:r>
            <a:rPr lang="es-MX" sz="1900" dirty="0"/>
            <a:t> audiencia, bajo el principio de expedites y de manera excepcional, bajo acuerdo de ambas las partes, la existencia de audiencias subsecuentes; asimismo, que dichos convenios, </a:t>
          </a:r>
          <a:r>
            <a:rPr lang="es-MX" sz="1900" dirty="0" err="1"/>
            <a:t>tendrán</a:t>
          </a:r>
          <a:r>
            <a:rPr lang="es-MX" sz="1900" dirty="0"/>
            <a:t> la </a:t>
          </a:r>
          <a:r>
            <a:rPr lang="es-MX" sz="1900" dirty="0" err="1"/>
            <a:t>condición</a:t>
          </a:r>
          <a:r>
            <a:rPr lang="es-MX" sz="1900" dirty="0"/>
            <a:t> de cosa juzgada y que los mismos, </a:t>
          </a:r>
          <a:r>
            <a:rPr lang="es-MX" sz="1900" dirty="0" err="1"/>
            <a:t>serán</a:t>
          </a:r>
          <a:r>
            <a:rPr lang="es-MX" sz="1900" dirty="0"/>
            <a:t> ejecutables; siendo este </a:t>
          </a:r>
          <a:r>
            <a:rPr lang="es-MX" sz="1900" dirty="0" err="1"/>
            <a:t>último</a:t>
          </a:r>
          <a:r>
            <a:rPr lang="es-MX" sz="1900" dirty="0"/>
            <a:t> aspecto, del que considero, </a:t>
          </a:r>
          <a:r>
            <a:rPr lang="es-MX" sz="1900" dirty="0" err="1"/>
            <a:t>dependera</a:t>
          </a:r>
          <a:r>
            <a:rPr lang="es-MX" sz="1900" dirty="0"/>
            <a:t>́ la eficacia o no, de estos Organismos en cuanto a su </a:t>
          </a:r>
          <a:r>
            <a:rPr lang="es-MX" sz="1900" dirty="0" err="1"/>
            <a:t>función</a:t>
          </a:r>
          <a:r>
            <a:rPr lang="es-MX" sz="1900" dirty="0"/>
            <a:t> conciliadora. </a:t>
          </a:r>
        </a:p>
      </dgm:t>
    </dgm:pt>
    <dgm:pt modelId="{2642EBAB-5B09-4C88-BF05-7C363B419E26}" type="parTrans" cxnId="{85C47ED2-3FD5-46F4-8E69-1B80C80315A2}">
      <dgm:prSet/>
      <dgm:spPr/>
      <dgm:t>
        <a:bodyPr/>
        <a:lstStyle/>
        <a:p>
          <a:endParaRPr lang="es-MX" sz="1900"/>
        </a:p>
      </dgm:t>
    </dgm:pt>
    <dgm:pt modelId="{7F4EDCE3-139A-4825-A60D-67AAE1656FD7}" type="sibTrans" cxnId="{85C47ED2-3FD5-46F4-8E69-1B80C80315A2}">
      <dgm:prSet/>
      <dgm:spPr/>
      <dgm:t>
        <a:bodyPr/>
        <a:lstStyle/>
        <a:p>
          <a:endParaRPr lang="es-MX" sz="1900"/>
        </a:p>
      </dgm:t>
    </dgm:pt>
    <dgm:pt modelId="{B479579C-7DCC-462E-90FF-ED6E16B9677C}" type="pres">
      <dgm:prSet presAssocID="{753D5FE1-2828-4344-8080-BF2E3A3810AE}" presName="Name0" presStyleCnt="0">
        <dgm:presLayoutVars>
          <dgm:dir/>
          <dgm:animLvl val="lvl"/>
          <dgm:resizeHandles val="exact"/>
        </dgm:presLayoutVars>
      </dgm:prSet>
      <dgm:spPr/>
      <dgm:t>
        <a:bodyPr/>
        <a:lstStyle/>
        <a:p>
          <a:endParaRPr lang="es-MX"/>
        </a:p>
      </dgm:t>
    </dgm:pt>
    <dgm:pt modelId="{0C7839D8-9646-4946-91FB-E95F1B7D0BE4}" type="pres">
      <dgm:prSet presAssocID="{820B6099-AFDD-4432-B16E-2AF2FCB691B1}" presName="linNode" presStyleCnt="0"/>
      <dgm:spPr/>
    </dgm:pt>
    <dgm:pt modelId="{EB733793-30CE-4CC8-8AE4-C6AE12B88ADB}" type="pres">
      <dgm:prSet presAssocID="{820B6099-AFDD-4432-B16E-2AF2FCB691B1}" presName="parentText" presStyleLbl="node1" presStyleIdx="0" presStyleCnt="1" custScaleX="57098">
        <dgm:presLayoutVars>
          <dgm:chMax val="1"/>
          <dgm:bulletEnabled val="1"/>
        </dgm:presLayoutVars>
      </dgm:prSet>
      <dgm:spPr/>
      <dgm:t>
        <a:bodyPr/>
        <a:lstStyle/>
        <a:p>
          <a:endParaRPr lang="es-MX"/>
        </a:p>
      </dgm:t>
    </dgm:pt>
    <dgm:pt modelId="{C24048A7-13CC-463F-B518-3E2C5869D714}" type="pres">
      <dgm:prSet presAssocID="{820B6099-AFDD-4432-B16E-2AF2FCB691B1}" presName="descendantText" presStyleLbl="alignAccFollowNode1" presStyleIdx="0" presStyleCnt="1" custScaleX="109908">
        <dgm:presLayoutVars>
          <dgm:bulletEnabled val="1"/>
        </dgm:presLayoutVars>
      </dgm:prSet>
      <dgm:spPr/>
      <dgm:t>
        <a:bodyPr/>
        <a:lstStyle/>
        <a:p>
          <a:endParaRPr lang="es-MX"/>
        </a:p>
      </dgm:t>
    </dgm:pt>
  </dgm:ptLst>
  <dgm:cxnLst>
    <dgm:cxn modelId="{5E5BAD13-1F80-45B6-B03F-A2C1351ABBC5}" srcId="{753D5FE1-2828-4344-8080-BF2E3A3810AE}" destId="{820B6099-AFDD-4432-B16E-2AF2FCB691B1}" srcOrd="0" destOrd="0" parTransId="{B4616BF4-9444-49CE-8D5C-3308EAB6EB16}" sibTransId="{C5FD8402-E2C7-488C-AEE9-3E7860A3D47C}"/>
    <dgm:cxn modelId="{85C47ED2-3FD5-46F4-8E69-1B80C80315A2}" srcId="{820B6099-AFDD-4432-B16E-2AF2FCB691B1}" destId="{DB616A64-C48C-49C8-84CD-E0CA82E91E8A}" srcOrd="0" destOrd="0" parTransId="{2642EBAB-5B09-4C88-BF05-7C363B419E26}" sibTransId="{7F4EDCE3-139A-4825-A60D-67AAE1656FD7}"/>
    <dgm:cxn modelId="{EE8588E5-FC26-46F1-912B-B9A265750E2A}" type="presOf" srcId="{DB616A64-C48C-49C8-84CD-E0CA82E91E8A}" destId="{C24048A7-13CC-463F-B518-3E2C5869D714}" srcOrd="0" destOrd="0" presId="urn:microsoft.com/office/officeart/2005/8/layout/vList5"/>
    <dgm:cxn modelId="{677789E5-B65E-428A-9588-93BDDD0C4A4B}" type="presOf" srcId="{820B6099-AFDD-4432-B16E-2AF2FCB691B1}" destId="{EB733793-30CE-4CC8-8AE4-C6AE12B88ADB}" srcOrd="0" destOrd="0" presId="urn:microsoft.com/office/officeart/2005/8/layout/vList5"/>
    <dgm:cxn modelId="{ABECEE4D-B6F8-4C11-83E1-9AE125E9D48E}" type="presOf" srcId="{753D5FE1-2828-4344-8080-BF2E3A3810AE}" destId="{B479579C-7DCC-462E-90FF-ED6E16B9677C}" srcOrd="0" destOrd="0" presId="urn:microsoft.com/office/officeart/2005/8/layout/vList5"/>
    <dgm:cxn modelId="{283DE161-C912-49A9-B911-F21314561191}" type="presParOf" srcId="{B479579C-7DCC-462E-90FF-ED6E16B9677C}" destId="{0C7839D8-9646-4946-91FB-E95F1B7D0BE4}" srcOrd="0" destOrd="0" presId="urn:microsoft.com/office/officeart/2005/8/layout/vList5"/>
    <dgm:cxn modelId="{0E5EA241-8FC4-4CC9-B110-5869016C3582}" type="presParOf" srcId="{0C7839D8-9646-4946-91FB-E95F1B7D0BE4}" destId="{EB733793-30CE-4CC8-8AE4-C6AE12B88ADB}" srcOrd="0" destOrd="0" presId="urn:microsoft.com/office/officeart/2005/8/layout/vList5"/>
    <dgm:cxn modelId="{571FC755-C304-4997-999C-7451880AD01E}" type="presParOf" srcId="{0C7839D8-9646-4946-91FB-E95F1B7D0BE4}" destId="{C24048A7-13CC-463F-B518-3E2C5869D7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753D5FE1-2828-4344-8080-BF2E3A3810AE}"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es-MX"/>
        </a:p>
      </dgm:t>
    </dgm:pt>
    <dgm:pt modelId="{820B6099-AFDD-4432-B16E-2AF2FCB691B1}">
      <dgm:prSet phldrT="[Texto]" custT="1"/>
      <dgm:spPr/>
      <dgm:t>
        <a:bodyPr/>
        <a:lstStyle/>
        <a:p>
          <a:pPr algn="just"/>
          <a:r>
            <a:rPr lang="es-MX" sz="1900" i="1" dirty="0"/>
            <a:t>IV. </a:t>
          </a:r>
          <a:r>
            <a:rPr lang="es-MX" sz="1900" dirty="0"/>
            <a:t>La estructura funcionamiento y marco normativo del Organismo Descentralizado y Centros de </a:t>
          </a:r>
          <a:r>
            <a:rPr lang="es-MX" sz="1900" dirty="0" err="1"/>
            <a:t>Conciliación</a:t>
          </a:r>
          <a:r>
            <a:rPr lang="es-MX" sz="1900" dirty="0"/>
            <a:t> </a:t>
          </a:r>
        </a:p>
      </dgm:t>
    </dgm:pt>
    <dgm:pt modelId="{B4616BF4-9444-49CE-8D5C-3308EAB6EB16}" type="parTrans" cxnId="{5E5BAD13-1F80-45B6-B03F-A2C1351ABBC5}">
      <dgm:prSet/>
      <dgm:spPr/>
      <dgm:t>
        <a:bodyPr/>
        <a:lstStyle/>
        <a:p>
          <a:endParaRPr lang="es-MX" sz="1900"/>
        </a:p>
      </dgm:t>
    </dgm:pt>
    <dgm:pt modelId="{C5FD8402-E2C7-488C-AEE9-3E7860A3D47C}" type="sibTrans" cxnId="{5E5BAD13-1F80-45B6-B03F-A2C1351ABBC5}">
      <dgm:prSet/>
      <dgm:spPr/>
      <dgm:t>
        <a:bodyPr/>
        <a:lstStyle/>
        <a:p>
          <a:endParaRPr lang="es-MX" sz="1900"/>
        </a:p>
      </dgm:t>
    </dgm:pt>
    <dgm:pt modelId="{DB616A64-C48C-49C8-84CD-E0CA82E91E8A}">
      <dgm:prSet phldrT="[Texto]" custT="1"/>
      <dgm:spPr/>
      <dgm:t>
        <a:bodyPr/>
        <a:lstStyle/>
        <a:p>
          <a:pPr algn="just"/>
          <a:r>
            <a:rPr lang="es-MX" sz="1900" b="1" dirty="0"/>
            <a:t>6. </a:t>
          </a:r>
          <a:r>
            <a:rPr lang="es-MX" sz="1900" dirty="0"/>
            <a:t>Dicha norma constitucional, establece </a:t>
          </a:r>
          <a:r>
            <a:rPr lang="es-MX" sz="1900" dirty="0" err="1"/>
            <a:t>también</a:t>
          </a:r>
          <a:r>
            <a:rPr lang="es-MX" sz="1900" dirty="0"/>
            <a:t> las bases de la </a:t>
          </a:r>
          <a:r>
            <a:rPr lang="es-MX" sz="1900" dirty="0" err="1"/>
            <a:t>función</a:t>
          </a:r>
          <a:r>
            <a:rPr lang="es-MX" sz="1900" dirty="0"/>
            <a:t> registral, tanto de la toma nota de las organizaciones sindicales, como de los contratos colectivos de trabajo y sus procesos administrativos, </a:t>
          </a:r>
          <a:r>
            <a:rPr lang="es-MX" sz="1900" dirty="0" err="1"/>
            <a:t>función</a:t>
          </a:r>
          <a:r>
            <a:rPr lang="es-MX" sz="1900" dirty="0"/>
            <a:t>, que en </a:t>
          </a:r>
          <a:r>
            <a:rPr lang="es-MX" sz="1900" dirty="0" err="1"/>
            <a:t>términos</a:t>
          </a:r>
          <a:r>
            <a:rPr lang="es-MX" sz="1900" dirty="0"/>
            <a:t> de la </a:t>
          </a:r>
          <a:r>
            <a:rPr lang="es-MX" sz="1900" dirty="0" err="1"/>
            <a:t>fracción</a:t>
          </a:r>
          <a:r>
            <a:rPr lang="es-MX" sz="1900" dirty="0"/>
            <a:t> XXXI, inciso c), </a:t>
          </a:r>
          <a:r>
            <a:rPr lang="es-MX" sz="1900" dirty="0" err="1"/>
            <a:t>subnumerales</a:t>
          </a:r>
          <a:r>
            <a:rPr lang="es-MX" sz="1900" dirty="0"/>
            <a:t> 1 a 5, atribuye a la competencia Federal, dichas funciones, </a:t>
          </a:r>
          <a:r>
            <a:rPr lang="es-MX" sz="1900" dirty="0" err="1"/>
            <a:t>asi</a:t>
          </a:r>
          <a:r>
            <a:rPr lang="es-MX" sz="1900" dirty="0"/>
            <a:t>́, como de los conflictos que afecten a dos o </a:t>
          </a:r>
          <a:r>
            <a:rPr lang="es-MX" sz="1900" dirty="0" err="1"/>
            <a:t>más</a:t>
          </a:r>
          <a:r>
            <a:rPr lang="es-MX" sz="1900" dirty="0"/>
            <a:t> entidades federativas, a los Contratos Colectivos declarados obligatorios en </a:t>
          </a:r>
          <a:r>
            <a:rPr lang="es-MX" sz="1900" dirty="0" err="1"/>
            <a:t>más</a:t>
          </a:r>
          <a:r>
            <a:rPr lang="es-MX" sz="1900" dirty="0"/>
            <a:t> de una entidad federativa, obligaciones patronales en materia educativa, de </a:t>
          </a:r>
          <a:r>
            <a:rPr lang="es-MX" sz="1900" dirty="0" err="1"/>
            <a:t>capacitación</a:t>
          </a:r>
          <a:r>
            <a:rPr lang="es-MX" sz="1900" dirty="0"/>
            <a:t>, adiestramiento, seguridad e higiene, para los cuales, dispone el auxilio de las autoridades locales a las federales. </a:t>
          </a:r>
        </a:p>
      </dgm:t>
    </dgm:pt>
    <dgm:pt modelId="{2642EBAB-5B09-4C88-BF05-7C363B419E26}" type="parTrans" cxnId="{85C47ED2-3FD5-46F4-8E69-1B80C80315A2}">
      <dgm:prSet/>
      <dgm:spPr/>
      <dgm:t>
        <a:bodyPr/>
        <a:lstStyle/>
        <a:p>
          <a:endParaRPr lang="es-MX" sz="1900"/>
        </a:p>
      </dgm:t>
    </dgm:pt>
    <dgm:pt modelId="{7F4EDCE3-139A-4825-A60D-67AAE1656FD7}" type="sibTrans" cxnId="{85C47ED2-3FD5-46F4-8E69-1B80C80315A2}">
      <dgm:prSet/>
      <dgm:spPr/>
      <dgm:t>
        <a:bodyPr/>
        <a:lstStyle/>
        <a:p>
          <a:endParaRPr lang="es-MX" sz="1900"/>
        </a:p>
      </dgm:t>
    </dgm:pt>
    <dgm:pt modelId="{B479579C-7DCC-462E-90FF-ED6E16B9677C}" type="pres">
      <dgm:prSet presAssocID="{753D5FE1-2828-4344-8080-BF2E3A3810AE}" presName="Name0" presStyleCnt="0">
        <dgm:presLayoutVars>
          <dgm:dir/>
          <dgm:animLvl val="lvl"/>
          <dgm:resizeHandles val="exact"/>
        </dgm:presLayoutVars>
      </dgm:prSet>
      <dgm:spPr/>
      <dgm:t>
        <a:bodyPr/>
        <a:lstStyle/>
        <a:p>
          <a:endParaRPr lang="es-MX"/>
        </a:p>
      </dgm:t>
    </dgm:pt>
    <dgm:pt modelId="{0C7839D8-9646-4946-91FB-E95F1B7D0BE4}" type="pres">
      <dgm:prSet presAssocID="{820B6099-AFDD-4432-B16E-2AF2FCB691B1}" presName="linNode" presStyleCnt="0"/>
      <dgm:spPr/>
    </dgm:pt>
    <dgm:pt modelId="{EB733793-30CE-4CC8-8AE4-C6AE12B88ADB}" type="pres">
      <dgm:prSet presAssocID="{820B6099-AFDD-4432-B16E-2AF2FCB691B1}" presName="parentText" presStyleLbl="node1" presStyleIdx="0" presStyleCnt="1" custScaleX="57098">
        <dgm:presLayoutVars>
          <dgm:chMax val="1"/>
          <dgm:bulletEnabled val="1"/>
        </dgm:presLayoutVars>
      </dgm:prSet>
      <dgm:spPr/>
      <dgm:t>
        <a:bodyPr/>
        <a:lstStyle/>
        <a:p>
          <a:endParaRPr lang="es-MX"/>
        </a:p>
      </dgm:t>
    </dgm:pt>
    <dgm:pt modelId="{C24048A7-13CC-463F-B518-3E2C5869D714}" type="pres">
      <dgm:prSet presAssocID="{820B6099-AFDD-4432-B16E-2AF2FCB691B1}" presName="descendantText" presStyleLbl="alignAccFollowNode1" presStyleIdx="0" presStyleCnt="1" custScaleX="109908">
        <dgm:presLayoutVars>
          <dgm:bulletEnabled val="1"/>
        </dgm:presLayoutVars>
      </dgm:prSet>
      <dgm:spPr/>
      <dgm:t>
        <a:bodyPr/>
        <a:lstStyle/>
        <a:p>
          <a:endParaRPr lang="es-MX"/>
        </a:p>
      </dgm:t>
    </dgm:pt>
  </dgm:ptLst>
  <dgm:cxnLst>
    <dgm:cxn modelId="{5E5BAD13-1F80-45B6-B03F-A2C1351ABBC5}" srcId="{753D5FE1-2828-4344-8080-BF2E3A3810AE}" destId="{820B6099-AFDD-4432-B16E-2AF2FCB691B1}" srcOrd="0" destOrd="0" parTransId="{B4616BF4-9444-49CE-8D5C-3308EAB6EB16}" sibTransId="{C5FD8402-E2C7-488C-AEE9-3E7860A3D47C}"/>
    <dgm:cxn modelId="{85C47ED2-3FD5-46F4-8E69-1B80C80315A2}" srcId="{820B6099-AFDD-4432-B16E-2AF2FCB691B1}" destId="{DB616A64-C48C-49C8-84CD-E0CA82E91E8A}" srcOrd="0" destOrd="0" parTransId="{2642EBAB-5B09-4C88-BF05-7C363B419E26}" sibTransId="{7F4EDCE3-139A-4825-A60D-67AAE1656FD7}"/>
    <dgm:cxn modelId="{EE8588E5-FC26-46F1-912B-B9A265750E2A}" type="presOf" srcId="{DB616A64-C48C-49C8-84CD-E0CA82E91E8A}" destId="{C24048A7-13CC-463F-B518-3E2C5869D714}" srcOrd="0" destOrd="0" presId="urn:microsoft.com/office/officeart/2005/8/layout/vList5"/>
    <dgm:cxn modelId="{677789E5-B65E-428A-9588-93BDDD0C4A4B}" type="presOf" srcId="{820B6099-AFDD-4432-B16E-2AF2FCB691B1}" destId="{EB733793-30CE-4CC8-8AE4-C6AE12B88ADB}" srcOrd="0" destOrd="0" presId="urn:microsoft.com/office/officeart/2005/8/layout/vList5"/>
    <dgm:cxn modelId="{ABECEE4D-B6F8-4C11-83E1-9AE125E9D48E}" type="presOf" srcId="{753D5FE1-2828-4344-8080-BF2E3A3810AE}" destId="{B479579C-7DCC-462E-90FF-ED6E16B9677C}" srcOrd="0" destOrd="0" presId="urn:microsoft.com/office/officeart/2005/8/layout/vList5"/>
    <dgm:cxn modelId="{283DE161-C912-49A9-B911-F21314561191}" type="presParOf" srcId="{B479579C-7DCC-462E-90FF-ED6E16B9677C}" destId="{0C7839D8-9646-4946-91FB-E95F1B7D0BE4}" srcOrd="0" destOrd="0" presId="urn:microsoft.com/office/officeart/2005/8/layout/vList5"/>
    <dgm:cxn modelId="{0E5EA241-8FC4-4CC9-B110-5869016C3582}" type="presParOf" srcId="{0C7839D8-9646-4946-91FB-E95F1B7D0BE4}" destId="{EB733793-30CE-4CC8-8AE4-C6AE12B88ADB}" srcOrd="0" destOrd="0" presId="urn:microsoft.com/office/officeart/2005/8/layout/vList5"/>
    <dgm:cxn modelId="{571FC755-C304-4997-999C-7451880AD01E}" type="presParOf" srcId="{0C7839D8-9646-4946-91FB-E95F1B7D0BE4}" destId="{C24048A7-13CC-463F-B518-3E2C5869D7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753D5FE1-2828-4344-8080-BF2E3A3810AE}"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es-MX"/>
        </a:p>
      </dgm:t>
    </dgm:pt>
    <dgm:pt modelId="{820B6099-AFDD-4432-B16E-2AF2FCB691B1}">
      <dgm:prSet phldrT="[Texto]" custT="1"/>
      <dgm:spPr/>
      <dgm:t>
        <a:bodyPr/>
        <a:lstStyle/>
        <a:p>
          <a:pPr algn="just"/>
          <a:r>
            <a:rPr lang="es-MX" sz="1900" i="1" dirty="0"/>
            <a:t>IV. </a:t>
          </a:r>
          <a:r>
            <a:rPr lang="es-MX" sz="1900" dirty="0"/>
            <a:t>La estructura funcionamiento y marco normativo del Organismo Descentralizado y Centros de </a:t>
          </a:r>
          <a:r>
            <a:rPr lang="es-MX" sz="1900" dirty="0" err="1"/>
            <a:t>Conciliación</a:t>
          </a:r>
          <a:r>
            <a:rPr lang="es-MX" sz="1900" dirty="0"/>
            <a:t> </a:t>
          </a:r>
        </a:p>
      </dgm:t>
    </dgm:pt>
    <dgm:pt modelId="{B4616BF4-9444-49CE-8D5C-3308EAB6EB16}" type="parTrans" cxnId="{5E5BAD13-1F80-45B6-B03F-A2C1351ABBC5}">
      <dgm:prSet/>
      <dgm:spPr/>
      <dgm:t>
        <a:bodyPr/>
        <a:lstStyle/>
        <a:p>
          <a:endParaRPr lang="es-MX" sz="1900"/>
        </a:p>
      </dgm:t>
    </dgm:pt>
    <dgm:pt modelId="{C5FD8402-E2C7-488C-AEE9-3E7860A3D47C}" type="sibTrans" cxnId="{5E5BAD13-1F80-45B6-B03F-A2C1351ABBC5}">
      <dgm:prSet/>
      <dgm:spPr/>
      <dgm:t>
        <a:bodyPr/>
        <a:lstStyle/>
        <a:p>
          <a:endParaRPr lang="es-MX" sz="1900"/>
        </a:p>
      </dgm:t>
    </dgm:pt>
    <dgm:pt modelId="{DB616A64-C48C-49C8-84CD-E0CA82E91E8A}">
      <dgm:prSet phldrT="[Texto]" custT="1"/>
      <dgm:spPr/>
      <dgm:t>
        <a:bodyPr/>
        <a:lstStyle/>
        <a:p>
          <a:pPr algn="just"/>
          <a:r>
            <a:rPr lang="es-MX" sz="1900" b="1" dirty="0"/>
            <a:t>7. </a:t>
          </a:r>
          <a:r>
            <a:rPr lang="es-MX" sz="1900" dirty="0"/>
            <a:t>De los Centros de </a:t>
          </a:r>
          <a:r>
            <a:rPr lang="es-MX" sz="1900" dirty="0" err="1"/>
            <a:t>conciliación</a:t>
          </a:r>
          <a:r>
            <a:rPr lang="es-MX" sz="1900" dirty="0"/>
            <a:t> estatal, si bien en el marco constitucional, no se establece </a:t>
          </a:r>
          <a:r>
            <a:rPr lang="es-MX" sz="1900" dirty="0" err="1"/>
            <a:t>cuál</a:t>
          </a:r>
          <a:r>
            <a:rPr lang="es-MX" sz="1900" dirty="0"/>
            <a:t> </a:t>
          </a:r>
          <a:r>
            <a:rPr lang="es-MX" sz="1900" dirty="0" err="1"/>
            <a:t>sera</a:t>
          </a:r>
          <a:r>
            <a:rPr lang="es-MX" sz="1900" dirty="0"/>
            <a:t>́ su naturaleza </a:t>
          </a:r>
          <a:r>
            <a:rPr lang="es-MX" sz="1900" dirty="0" err="1"/>
            <a:t>jurídica</a:t>
          </a:r>
          <a:r>
            <a:rPr lang="es-MX" sz="1900" dirty="0"/>
            <a:t>, pues </a:t>
          </a:r>
          <a:r>
            <a:rPr lang="es-MX" sz="1900" dirty="0" err="1"/>
            <a:t>señala</a:t>
          </a:r>
          <a:r>
            <a:rPr lang="es-MX" sz="1900" dirty="0"/>
            <a:t> que se </a:t>
          </a:r>
          <a:r>
            <a:rPr lang="es-MX" sz="1900" dirty="0" err="1"/>
            <a:t>integración</a:t>
          </a:r>
          <a:r>
            <a:rPr lang="es-MX" sz="1900" dirty="0"/>
            <a:t> y funcionamiento se determinará en las leyes locales, sin embargo, al igual que el Organismo Descentralizado, - </a:t>
          </a:r>
          <a:r>
            <a:rPr lang="es-MX" sz="1900" dirty="0" err="1"/>
            <a:t>según</a:t>
          </a:r>
          <a:r>
            <a:rPr lang="es-MX" sz="1900" dirty="0"/>
            <a:t> se dijo - </a:t>
          </a:r>
          <a:r>
            <a:rPr lang="es-MX" sz="1900" dirty="0" err="1"/>
            <a:t>tendrán</a:t>
          </a:r>
          <a:r>
            <a:rPr lang="es-MX" sz="1900" dirty="0"/>
            <a:t> personalidad </a:t>
          </a:r>
          <a:r>
            <a:rPr lang="es-MX" sz="1900" dirty="0" err="1"/>
            <a:t>jurídica</a:t>
          </a:r>
          <a:r>
            <a:rPr lang="es-MX" sz="1900" dirty="0"/>
            <a:t> y patrimonio propios, y, </a:t>
          </a:r>
          <a:r>
            <a:rPr lang="es-MX" sz="1900" dirty="0" err="1"/>
            <a:t>contarán</a:t>
          </a:r>
          <a:r>
            <a:rPr lang="es-MX" sz="1900" dirty="0"/>
            <a:t> con, plena </a:t>
          </a:r>
          <a:r>
            <a:rPr lang="es-MX" sz="1900" dirty="0" err="1"/>
            <a:t>autonomía</a:t>
          </a:r>
          <a:r>
            <a:rPr lang="es-MX" sz="1900" dirty="0"/>
            <a:t> </a:t>
          </a:r>
          <a:r>
            <a:rPr lang="es-MX" sz="1900" dirty="0" err="1"/>
            <a:t>técnica</a:t>
          </a:r>
          <a:r>
            <a:rPr lang="es-MX" sz="1900" dirty="0"/>
            <a:t>, operativa, presupuestaria, de </a:t>
          </a:r>
          <a:r>
            <a:rPr lang="es-MX" sz="1900" dirty="0" err="1"/>
            <a:t>decisión</a:t>
          </a:r>
          <a:r>
            <a:rPr lang="es-MX" sz="1900" dirty="0"/>
            <a:t> y de </a:t>
          </a:r>
          <a:r>
            <a:rPr lang="es-MX" sz="1900" dirty="0" err="1"/>
            <a:t>gestión</a:t>
          </a:r>
          <a:r>
            <a:rPr lang="es-MX" sz="1900" dirty="0"/>
            <a:t>. </a:t>
          </a:r>
        </a:p>
      </dgm:t>
    </dgm:pt>
    <dgm:pt modelId="{2642EBAB-5B09-4C88-BF05-7C363B419E26}" type="parTrans" cxnId="{85C47ED2-3FD5-46F4-8E69-1B80C80315A2}">
      <dgm:prSet/>
      <dgm:spPr/>
      <dgm:t>
        <a:bodyPr/>
        <a:lstStyle/>
        <a:p>
          <a:endParaRPr lang="es-MX" sz="1900"/>
        </a:p>
      </dgm:t>
    </dgm:pt>
    <dgm:pt modelId="{7F4EDCE3-139A-4825-A60D-67AAE1656FD7}" type="sibTrans" cxnId="{85C47ED2-3FD5-46F4-8E69-1B80C80315A2}">
      <dgm:prSet/>
      <dgm:spPr/>
      <dgm:t>
        <a:bodyPr/>
        <a:lstStyle/>
        <a:p>
          <a:endParaRPr lang="es-MX" sz="1900"/>
        </a:p>
      </dgm:t>
    </dgm:pt>
    <dgm:pt modelId="{B479579C-7DCC-462E-90FF-ED6E16B9677C}" type="pres">
      <dgm:prSet presAssocID="{753D5FE1-2828-4344-8080-BF2E3A3810AE}" presName="Name0" presStyleCnt="0">
        <dgm:presLayoutVars>
          <dgm:dir/>
          <dgm:animLvl val="lvl"/>
          <dgm:resizeHandles val="exact"/>
        </dgm:presLayoutVars>
      </dgm:prSet>
      <dgm:spPr/>
      <dgm:t>
        <a:bodyPr/>
        <a:lstStyle/>
        <a:p>
          <a:endParaRPr lang="es-MX"/>
        </a:p>
      </dgm:t>
    </dgm:pt>
    <dgm:pt modelId="{0C7839D8-9646-4946-91FB-E95F1B7D0BE4}" type="pres">
      <dgm:prSet presAssocID="{820B6099-AFDD-4432-B16E-2AF2FCB691B1}" presName="linNode" presStyleCnt="0"/>
      <dgm:spPr/>
    </dgm:pt>
    <dgm:pt modelId="{EB733793-30CE-4CC8-8AE4-C6AE12B88ADB}" type="pres">
      <dgm:prSet presAssocID="{820B6099-AFDD-4432-B16E-2AF2FCB691B1}" presName="parentText" presStyleLbl="node1" presStyleIdx="0" presStyleCnt="1" custScaleX="57098">
        <dgm:presLayoutVars>
          <dgm:chMax val="1"/>
          <dgm:bulletEnabled val="1"/>
        </dgm:presLayoutVars>
      </dgm:prSet>
      <dgm:spPr/>
      <dgm:t>
        <a:bodyPr/>
        <a:lstStyle/>
        <a:p>
          <a:endParaRPr lang="es-MX"/>
        </a:p>
      </dgm:t>
    </dgm:pt>
    <dgm:pt modelId="{C24048A7-13CC-463F-B518-3E2C5869D714}" type="pres">
      <dgm:prSet presAssocID="{820B6099-AFDD-4432-B16E-2AF2FCB691B1}" presName="descendantText" presStyleLbl="alignAccFollowNode1" presStyleIdx="0" presStyleCnt="1" custScaleX="109908">
        <dgm:presLayoutVars>
          <dgm:bulletEnabled val="1"/>
        </dgm:presLayoutVars>
      </dgm:prSet>
      <dgm:spPr/>
      <dgm:t>
        <a:bodyPr/>
        <a:lstStyle/>
        <a:p>
          <a:endParaRPr lang="es-MX"/>
        </a:p>
      </dgm:t>
    </dgm:pt>
  </dgm:ptLst>
  <dgm:cxnLst>
    <dgm:cxn modelId="{5E5BAD13-1F80-45B6-B03F-A2C1351ABBC5}" srcId="{753D5FE1-2828-4344-8080-BF2E3A3810AE}" destId="{820B6099-AFDD-4432-B16E-2AF2FCB691B1}" srcOrd="0" destOrd="0" parTransId="{B4616BF4-9444-49CE-8D5C-3308EAB6EB16}" sibTransId="{C5FD8402-E2C7-488C-AEE9-3E7860A3D47C}"/>
    <dgm:cxn modelId="{85C47ED2-3FD5-46F4-8E69-1B80C80315A2}" srcId="{820B6099-AFDD-4432-B16E-2AF2FCB691B1}" destId="{DB616A64-C48C-49C8-84CD-E0CA82E91E8A}" srcOrd="0" destOrd="0" parTransId="{2642EBAB-5B09-4C88-BF05-7C363B419E26}" sibTransId="{7F4EDCE3-139A-4825-A60D-67AAE1656FD7}"/>
    <dgm:cxn modelId="{EE8588E5-FC26-46F1-912B-B9A265750E2A}" type="presOf" srcId="{DB616A64-C48C-49C8-84CD-E0CA82E91E8A}" destId="{C24048A7-13CC-463F-B518-3E2C5869D714}" srcOrd="0" destOrd="0" presId="urn:microsoft.com/office/officeart/2005/8/layout/vList5"/>
    <dgm:cxn modelId="{677789E5-B65E-428A-9588-93BDDD0C4A4B}" type="presOf" srcId="{820B6099-AFDD-4432-B16E-2AF2FCB691B1}" destId="{EB733793-30CE-4CC8-8AE4-C6AE12B88ADB}" srcOrd="0" destOrd="0" presId="urn:microsoft.com/office/officeart/2005/8/layout/vList5"/>
    <dgm:cxn modelId="{ABECEE4D-B6F8-4C11-83E1-9AE125E9D48E}" type="presOf" srcId="{753D5FE1-2828-4344-8080-BF2E3A3810AE}" destId="{B479579C-7DCC-462E-90FF-ED6E16B9677C}" srcOrd="0" destOrd="0" presId="urn:microsoft.com/office/officeart/2005/8/layout/vList5"/>
    <dgm:cxn modelId="{283DE161-C912-49A9-B911-F21314561191}" type="presParOf" srcId="{B479579C-7DCC-462E-90FF-ED6E16B9677C}" destId="{0C7839D8-9646-4946-91FB-E95F1B7D0BE4}" srcOrd="0" destOrd="0" presId="urn:microsoft.com/office/officeart/2005/8/layout/vList5"/>
    <dgm:cxn modelId="{0E5EA241-8FC4-4CC9-B110-5869016C3582}" type="presParOf" srcId="{0C7839D8-9646-4946-91FB-E95F1B7D0BE4}" destId="{EB733793-30CE-4CC8-8AE4-C6AE12B88ADB}" srcOrd="0" destOrd="0" presId="urn:microsoft.com/office/officeart/2005/8/layout/vList5"/>
    <dgm:cxn modelId="{571FC755-C304-4997-999C-7451880AD01E}" type="presParOf" srcId="{0C7839D8-9646-4946-91FB-E95F1B7D0BE4}" destId="{C24048A7-13CC-463F-B518-3E2C5869D71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FE388239-E2B1-46DB-BF25-9F0F491D8595}" type="doc">
      <dgm:prSet loTypeId="urn:microsoft.com/office/officeart/2008/layout/HorizontalMultiLevelHierarchy" loCatId="hierarchy" qsTypeId="urn:microsoft.com/office/officeart/2005/8/quickstyle/3d6" qsCatId="3D" csTypeId="urn:microsoft.com/office/officeart/2005/8/colors/accent2_4" csCatId="accent2" phldr="1"/>
      <dgm:spPr/>
      <dgm:t>
        <a:bodyPr/>
        <a:lstStyle/>
        <a:p>
          <a:endParaRPr lang="es-MX"/>
        </a:p>
      </dgm:t>
    </dgm:pt>
    <dgm:pt modelId="{262EE9D5-15FA-4B54-9F8D-FE4D3CB9DE1F}">
      <dgm:prSet phldrT="[Texto]" custT="1"/>
      <dgm:spPr/>
      <dgm:t>
        <a:bodyPr/>
        <a:lstStyle/>
        <a:p>
          <a:r>
            <a:rPr lang="es-MX" sz="2200" dirty="0"/>
            <a:t>“</a:t>
          </a:r>
          <a:r>
            <a:rPr lang="es-MX" sz="2200" b="1" dirty="0" err="1"/>
            <a:t>Artículo</a:t>
          </a:r>
          <a:r>
            <a:rPr lang="es-MX" sz="2200" b="1" dirty="0"/>
            <a:t> 19.2: </a:t>
          </a:r>
          <a:r>
            <a:rPr lang="es-MX" sz="2200" dirty="0" err="1"/>
            <a:t>Declaración</a:t>
          </a:r>
          <a:r>
            <a:rPr lang="es-MX" sz="2200" dirty="0"/>
            <a:t> de Compromiso Compartido </a:t>
          </a:r>
        </a:p>
      </dgm:t>
    </dgm:pt>
    <dgm:pt modelId="{38F9ECEE-EFFF-4B8F-AA69-2CAA65C7E514}" type="parTrans" cxnId="{310DD934-C7F0-4B3E-A8DA-C6B7307F1D63}">
      <dgm:prSet/>
      <dgm:spPr/>
      <dgm:t>
        <a:bodyPr/>
        <a:lstStyle/>
        <a:p>
          <a:endParaRPr lang="es-MX" sz="2200"/>
        </a:p>
      </dgm:t>
    </dgm:pt>
    <dgm:pt modelId="{F8A75643-C327-4353-9F8B-213A2687DC75}" type="sibTrans" cxnId="{310DD934-C7F0-4B3E-A8DA-C6B7307F1D63}">
      <dgm:prSet/>
      <dgm:spPr/>
      <dgm:t>
        <a:bodyPr/>
        <a:lstStyle/>
        <a:p>
          <a:endParaRPr lang="es-MX" sz="2200"/>
        </a:p>
      </dgm:t>
    </dgm:pt>
    <dgm:pt modelId="{554684A4-28C8-434A-A590-4C001860374C}">
      <dgm:prSet phldrT="[Texto]" custT="1"/>
      <dgm:spPr/>
      <dgm:t>
        <a:bodyPr/>
        <a:lstStyle/>
        <a:p>
          <a:pPr algn="just">
            <a:buAutoNum type="arabicPeriod"/>
          </a:pPr>
          <a:r>
            <a:rPr lang="es-MX" sz="2200" dirty="0"/>
            <a:t>Las Partes afirman sus obligaciones como miembros de la OIT, incluidas </a:t>
          </a:r>
          <a:r>
            <a:rPr lang="es-MX" sz="2200" dirty="0" err="1"/>
            <a:t>aquéllas</a:t>
          </a:r>
          <a:r>
            <a:rPr lang="es-MX" sz="2200" dirty="0"/>
            <a:t> establecidas en la </a:t>
          </a:r>
          <a:r>
            <a:rPr lang="es-MX" sz="2200" dirty="0" err="1"/>
            <a:t>Declaración</a:t>
          </a:r>
          <a:r>
            <a:rPr lang="es-MX" sz="2200" dirty="0"/>
            <a:t> de la OIT, con respecto a los derechos laborales dentro de sus territorios.</a:t>
          </a:r>
        </a:p>
      </dgm:t>
    </dgm:pt>
    <dgm:pt modelId="{257E2BFE-7C95-4D0A-AE91-E0DF67359705}" type="parTrans" cxnId="{DD29168C-135B-4339-9D7F-FB4614DDB72F}">
      <dgm:prSet custT="1"/>
      <dgm:spPr/>
      <dgm:t>
        <a:bodyPr/>
        <a:lstStyle/>
        <a:p>
          <a:endParaRPr lang="es-MX" sz="2200"/>
        </a:p>
      </dgm:t>
    </dgm:pt>
    <dgm:pt modelId="{50C45598-71DC-438A-9066-09C95A8A9F38}" type="sibTrans" cxnId="{DD29168C-135B-4339-9D7F-FB4614DDB72F}">
      <dgm:prSet/>
      <dgm:spPr/>
      <dgm:t>
        <a:bodyPr/>
        <a:lstStyle/>
        <a:p>
          <a:endParaRPr lang="es-MX" sz="2200"/>
        </a:p>
      </dgm:t>
    </dgm:pt>
    <dgm:pt modelId="{CEF5BCB7-8173-4EE3-884A-77C6D0629862}">
      <dgm:prSet phldrT="[Texto]" custT="1"/>
      <dgm:spPr/>
      <dgm:t>
        <a:bodyPr/>
        <a:lstStyle/>
        <a:p>
          <a:pPr algn="just">
            <a:buAutoNum type="arabicPeriod"/>
          </a:pPr>
          <a:r>
            <a:rPr lang="es-MX" sz="2200" dirty="0"/>
            <a:t>Las Partes reconocen que, como se establece en el </a:t>
          </a:r>
          <a:r>
            <a:rPr lang="es-MX" sz="2200" dirty="0" err="1"/>
            <a:t>párrafo</a:t>
          </a:r>
          <a:r>
            <a:rPr lang="es-MX" sz="2200" dirty="0"/>
            <a:t> 5 de la </a:t>
          </a:r>
          <a:r>
            <a:rPr lang="es-MX" sz="2200" dirty="0" err="1"/>
            <a:t>Declaración</a:t>
          </a:r>
          <a:r>
            <a:rPr lang="es-MX" sz="2200" dirty="0"/>
            <a:t> de la OIT, las normas de trabajo no </a:t>
          </a:r>
          <a:r>
            <a:rPr lang="es-MX" sz="2200" dirty="0" err="1"/>
            <a:t>deberían</a:t>
          </a:r>
          <a:r>
            <a:rPr lang="es-MX" sz="2200" dirty="0"/>
            <a:t> utilizarse con fines comerciales proteccionistas. </a:t>
          </a:r>
        </a:p>
      </dgm:t>
    </dgm:pt>
    <dgm:pt modelId="{064916AD-2CDB-4A91-830E-816753135C78}" type="parTrans" cxnId="{14455773-D5BD-48C1-9F07-DB77948ECD18}">
      <dgm:prSet custT="1"/>
      <dgm:spPr/>
      <dgm:t>
        <a:bodyPr/>
        <a:lstStyle/>
        <a:p>
          <a:endParaRPr lang="es-MX" sz="2200"/>
        </a:p>
      </dgm:t>
    </dgm:pt>
    <dgm:pt modelId="{3321AF30-32CD-40D4-A947-8C72CAC0AA1A}" type="sibTrans" cxnId="{14455773-D5BD-48C1-9F07-DB77948ECD18}">
      <dgm:prSet/>
      <dgm:spPr/>
      <dgm:t>
        <a:bodyPr/>
        <a:lstStyle/>
        <a:p>
          <a:endParaRPr lang="es-MX" sz="2200"/>
        </a:p>
      </dgm:t>
    </dgm:pt>
    <dgm:pt modelId="{22613324-6AC8-42DC-9A23-811F2950E8EF}" type="pres">
      <dgm:prSet presAssocID="{FE388239-E2B1-46DB-BF25-9F0F491D8595}" presName="Name0" presStyleCnt="0">
        <dgm:presLayoutVars>
          <dgm:chPref val="1"/>
          <dgm:dir/>
          <dgm:animOne val="branch"/>
          <dgm:animLvl val="lvl"/>
          <dgm:resizeHandles val="exact"/>
        </dgm:presLayoutVars>
      </dgm:prSet>
      <dgm:spPr/>
      <dgm:t>
        <a:bodyPr/>
        <a:lstStyle/>
        <a:p>
          <a:endParaRPr lang="es-MX"/>
        </a:p>
      </dgm:t>
    </dgm:pt>
    <dgm:pt modelId="{BC04FE7E-261F-4351-8AD4-54E26E2599E5}" type="pres">
      <dgm:prSet presAssocID="{262EE9D5-15FA-4B54-9F8D-FE4D3CB9DE1F}" presName="root1" presStyleCnt="0"/>
      <dgm:spPr/>
    </dgm:pt>
    <dgm:pt modelId="{F3BCBEB3-AD9B-4760-BEDF-3ED6CB4C2971}" type="pres">
      <dgm:prSet presAssocID="{262EE9D5-15FA-4B54-9F8D-FE4D3CB9DE1F}" presName="LevelOneTextNode" presStyleLbl="node0" presStyleIdx="0" presStyleCnt="1" custLinFactNeighborX="8329" custLinFactNeighborY="-4015">
        <dgm:presLayoutVars>
          <dgm:chPref val="3"/>
        </dgm:presLayoutVars>
      </dgm:prSet>
      <dgm:spPr/>
      <dgm:t>
        <a:bodyPr/>
        <a:lstStyle/>
        <a:p>
          <a:endParaRPr lang="es-MX"/>
        </a:p>
      </dgm:t>
    </dgm:pt>
    <dgm:pt modelId="{BFC63093-37F0-480D-8416-F8B83A395187}" type="pres">
      <dgm:prSet presAssocID="{262EE9D5-15FA-4B54-9F8D-FE4D3CB9DE1F}" presName="level2hierChild" presStyleCnt="0"/>
      <dgm:spPr/>
    </dgm:pt>
    <dgm:pt modelId="{C213BFCA-60E9-4E2E-B3F7-4E1E0D178E87}" type="pres">
      <dgm:prSet presAssocID="{257E2BFE-7C95-4D0A-AE91-E0DF67359705}" presName="conn2-1" presStyleLbl="parChTrans1D2" presStyleIdx="0" presStyleCnt="2"/>
      <dgm:spPr/>
      <dgm:t>
        <a:bodyPr/>
        <a:lstStyle/>
        <a:p>
          <a:endParaRPr lang="es-MX"/>
        </a:p>
      </dgm:t>
    </dgm:pt>
    <dgm:pt modelId="{06CBC4A0-D3B0-447B-91C7-3849B0EEB112}" type="pres">
      <dgm:prSet presAssocID="{257E2BFE-7C95-4D0A-AE91-E0DF67359705}" presName="connTx" presStyleLbl="parChTrans1D2" presStyleIdx="0" presStyleCnt="2"/>
      <dgm:spPr/>
      <dgm:t>
        <a:bodyPr/>
        <a:lstStyle/>
        <a:p>
          <a:endParaRPr lang="es-MX"/>
        </a:p>
      </dgm:t>
    </dgm:pt>
    <dgm:pt modelId="{7D8FC972-D3EA-4650-8E70-8DA539F2E49C}" type="pres">
      <dgm:prSet presAssocID="{554684A4-28C8-434A-A590-4C001860374C}" presName="root2" presStyleCnt="0"/>
      <dgm:spPr/>
    </dgm:pt>
    <dgm:pt modelId="{B9DDD77A-1B18-4663-B8B3-DF6B36169908}" type="pres">
      <dgm:prSet presAssocID="{554684A4-28C8-434A-A590-4C001860374C}" presName="LevelTwoTextNode" presStyleLbl="node2" presStyleIdx="0" presStyleCnt="2" custScaleX="149632" custScaleY="165582">
        <dgm:presLayoutVars>
          <dgm:chPref val="3"/>
        </dgm:presLayoutVars>
      </dgm:prSet>
      <dgm:spPr/>
      <dgm:t>
        <a:bodyPr/>
        <a:lstStyle/>
        <a:p>
          <a:endParaRPr lang="es-MX"/>
        </a:p>
      </dgm:t>
    </dgm:pt>
    <dgm:pt modelId="{29DD2A7D-A6BF-4A51-9221-46F6D282428E}" type="pres">
      <dgm:prSet presAssocID="{554684A4-28C8-434A-A590-4C001860374C}" presName="level3hierChild" presStyleCnt="0"/>
      <dgm:spPr/>
    </dgm:pt>
    <dgm:pt modelId="{482A0FC7-5E73-4DC7-A1D9-371EDA5CE508}" type="pres">
      <dgm:prSet presAssocID="{064916AD-2CDB-4A91-830E-816753135C78}" presName="conn2-1" presStyleLbl="parChTrans1D2" presStyleIdx="1" presStyleCnt="2"/>
      <dgm:spPr/>
      <dgm:t>
        <a:bodyPr/>
        <a:lstStyle/>
        <a:p>
          <a:endParaRPr lang="es-MX"/>
        </a:p>
      </dgm:t>
    </dgm:pt>
    <dgm:pt modelId="{A50BA5E3-32FE-4A13-B9AE-7687FE8CA248}" type="pres">
      <dgm:prSet presAssocID="{064916AD-2CDB-4A91-830E-816753135C78}" presName="connTx" presStyleLbl="parChTrans1D2" presStyleIdx="1" presStyleCnt="2"/>
      <dgm:spPr/>
      <dgm:t>
        <a:bodyPr/>
        <a:lstStyle/>
        <a:p>
          <a:endParaRPr lang="es-MX"/>
        </a:p>
      </dgm:t>
    </dgm:pt>
    <dgm:pt modelId="{A302C811-B273-4A7C-9B14-960126625AE0}" type="pres">
      <dgm:prSet presAssocID="{CEF5BCB7-8173-4EE3-884A-77C6D0629862}" presName="root2" presStyleCnt="0"/>
      <dgm:spPr/>
    </dgm:pt>
    <dgm:pt modelId="{AE5A9542-82A0-4CCE-9E31-9FBE518CAAE1}" type="pres">
      <dgm:prSet presAssocID="{CEF5BCB7-8173-4EE3-884A-77C6D0629862}" presName="LevelTwoTextNode" presStyleLbl="node2" presStyleIdx="1" presStyleCnt="2" custScaleX="153844" custScaleY="180657">
        <dgm:presLayoutVars>
          <dgm:chPref val="3"/>
        </dgm:presLayoutVars>
      </dgm:prSet>
      <dgm:spPr/>
      <dgm:t>
        <a:bodyPr/>
        <a:lstStyle/>
        <a:p>
          <a:endParaRPr lang="es-MX"/>
        </a:p>
      </dgm:t>
    </dgm:pt>
    <dgm:pt modelId="{D207C2C4-660D-4D09-A3C3-8730453D9E6A}" type="pres">
      <dgm:prSet presAssocID="{CEF5BCB7-8173-4EE3-884A-77C6D0629862}" presName="level3hierChild" presStyleCnt="0"/>
      <dgm:spPr/>
    </dgm:pt>
  </dgm:ptLst>
  <dgm:cxnLst>
    <dgm:cxn modelId="{31CF1FE4-9576-4911-8CC9-1415C83EFDDE}" type="presOf" srcId="{064916AD-2CDB-4A91-830E-816753135C78}" destId="{482A0FC7-5E73-4DC7-A1D9-371EDA5CE508}" srcOrd="0" destOrd="0" presId="urn:microsoft.com/office/officeart/2008/layout/HorizontalMultiLevelHierarchy"/>
    <dgm:cxn modelId="{310DD934-C7F0-4B3E-A8DA-C6B7307F1D63}" srcId="{FE388239-E2B1-46DB-BF25-9F0F491D8595}" destId="{262EE9D5-15FA-4B54-9F8D-FE4D3CB9DE1F}" srcOrd="0" destOrd="0" parTransId="{38F9ECEE-EFFF-4B8F-AA69-2CAA65C7E514}" sibTransId="{F8A75643-C327-4353-9F8B-213A2687DC75}"/>
    <dgm:cxn modelId="{14455773-D5BD-48C1-9F07-DB77948ECD18}" srcId="{262EE9D5-15FA-4B54-9F8D-FE4D3CB9DE1F}" destId="{CEF5BCB7-8173-4EE3-884A-77C6D0629862}" srcOrd="1" destOrd="0" parTransId="{064916AD-2CDB-4A91-830E-816753135C78}" sibTransId="{3321AF30-32CD-40D4-A947-8C72CAC0AA1A}"/>
    <dgm:cxn modelId="{B5642264-27B2-4AE6-9FBB-318A4ED7B705}" type="presOf" srcId="{257E2BFE-7C95-4D0A-AE91-E0DF67359705}" destId="{06CBC4A0-D3B0-447B-91C7-3849B0EEB112}" srcOrd="1" destOrd="0" presId="urn:microsoft.com/office/officeart/2008/layout/HorizontalMultiLevelHierarchy"/>
    <dgm:cxn modelId="{A68D7E62-1564-46A7-AEAB-1CB62CFA8A9D}" type="presOf" srcId="{262EE9D5-15FA-4B54-9F8D-FE4D3CB9DE1F}" destId="{F3BCBEB3-AD9B-4760-BEDF-3ED6CB4C2971}" srcOrd="0" destOrd="0" presId="urn:microsoft.com/office/officeart/2008/layout/HorizontalMultiLevelHierarchy"/>
    <dgm:cxn modelId="{17BF517E-B35F-4D6E-B5B3-FD0321F9C05D}" type="presOf" srcId="{064916AD-2CDB-4A91-830E-816753135C78}" destId="{A50BA5E3-32FE-4A13-B9AE-7687FE8CA248}" srcOrd="1" destOrd="0" presId="urn:microsoft.com/office/officeart/2008/layout/HorizontalMultiLevelHierarchy"/>
    <dgm:cxn modelId="{04389F45-B6B6-4F80-8335-B4771B91CC4E}" type="presOf" srcId="{257E2BFE-7C95-4D0A-AE91-E0DF67359705}" destId="{C213BFCA-60E9-4E2E-B3F7-4E1E0D178E87}" srcOrd="0" destOrd="0" presId="urn:microsoft.com/office/officeart/2008/layout/HorizontalMultiLevelHierarchy"/>
    <dgm:cxn modelId="{04C9FC9B-A41B-4CD3-B39A-1AD91CF455A9}" type="presOf" srcId="{554684A4-28C8-434A-A590-4C001860374C}" destId="{B9DDD77A-1B18-4663-B8B3-DF6B36169908}" srcOrd="0" destOrd="0" presId="urn:microsoft.com/office/officeart/2008/layout/HorizontalMultiLevelHierarchy"/>
    <dgm:cxn modelId="{335DCFBA-6EF7-4302-968B-3B9246CB5EA7}" type="presOf" srcId="{FE388239-E2B1-46DB-BF25-9F0F491D8595}" destId="{22613324-6AC8-42DC-9A23-811F2950E8EF}" srcOrd="0" destOrd="0" presId="urn:microsoft.com/office/officeart/2008/layout/HorizontalMultiLevelHierarchy"/>
    <dgm:cxn modelId="{D06B2AC5-22DB-4A85-A822-DA9DB98F9453}" type="presOf" srcId="{CEF5BCB7-8173-4EE3-884A-77C6D0629862}" destId="{AE5A9542-82A0-4CCE-9E31-9FBE518CAAE1}" srcOrd="0" destOrd="0" presId="urn:microsoft.com/office/officeart/2008/layout/HorizontalMultiLevelHierarchy"/>
    <dgm:cxn modelId="{DD29168C-135B-4339-9D7F-FB4614DDB72F}" srcId="{262EE9D5-15FA-4B54-9F8D-FE4D3CB9DE1F}" destId="{554684A4-28C8-434A-A590-4C001860374C}" srcOrd="0" destOrd="0" parTransId="{257E2BFE-7C95-4D0A-AE91-E0DF67359705}" sibTransId="{50C45598-71DC-438A-9066-09C95A8A9F38}"/>
    <dgm:cxn modelId="{BEC3ED9F-C355-4120-9940-80AA873C7885}" type="presParOf" srcId="{22613324-6AC8-42DC-9A23-811F2950E8EF}" destId="{BC04FE7E-261F-4351-8AD4-54E26E2599E5}" srcOrd="0" destOrd="0" presId="urn:microsoft.com/office/officeart/2008/layout/HorizontalMultiLevelHierarchy"/>
    <dgm:cxn modelId="{9DA46583-292B-445D-B6AD-F6C38A905286}" type="presParOf" srcId="{BC04FE7E-261F-4351-8AD4-54E26E2599E5}" destId="{F3BCBEB3-AD9B-4760-BEDF-3ED6CB4C2971}" srcOrd="0" destOrd="0" presId="urn:microsoft.com/office/officeart/2008/layout/HorizontalMultiLevelHierarchy"/>
    <dgm:cxn modelId="{77162F7F-5706-4A3A-A112-D2D1E8690F80}" type="presParOf" srcId="{BC04FE7E-261F-4351-8AD4-54E26E2599E5}" destId="{BFC63093-37F0-480D-8416-F8B83A395187}" srcOrd="1" destOrd="0" presId="urn:microsoft.com/office/officeart/2008/layout/HorizontalMultiLevelHierarchy"/>
    <dgm:cxn modelId="{97C5F24B-D79B-4836-822D-8CFAD1FE8182}" type="presParOf" srcId="{BFC63093-37F0-480D-8416-F8B83A395187}" destId="{C213BFCA-60E9-4E2E-B3F7-4E1E0D178E87}" srcOrd="0" destOrd="0" presId="urn:microsoft.com/office/officeart/2008/layout/HorizontalMultiLevelHierarchy"/>
    <dgm:cxn modelId="{655D3BA7-4C71-4359-9CEB-CB41469FB94F}" type="presParOf" srcId="{C213BFCA-60E9-4E2E-B3F7-4E1E0D178E87}" destId="{06CBC4A0-D3B0-447B-91C7-3849B0EEB112}" srcOrd="0" destOrd="0" presId="urn:microsoft.com/office/officeart/2008/layout/HorizontalMultiLevelHierarchy"/>
    <dgm:cxn modelId="{E8DA7E1E-0131-4C40-8CCC-D74A42C72658}" type="presParOf" srcId="{BFC63093-37F0-480D-8416-F8B83A395187}" destId="{7D8FC972-D3EA-4650-8E70-8DA539F2E49C}" srcOrd="1" destOrd="0" presId="urn:microsoft.com/office/officeart/2008/layout/HorizontalMultiLevelHierarchy"/>
    <dgm:cxn modelId="{C372EB9A-9D48-44AF-AFD3-B9B5455B831B}" type="presParOf" srcId="{7D8FC972-D3EA-4650-8E70-8DA539F2E49C}" destId="{B9DDD77A-1B18-4663-B8B3-DF6B36169908}" srcOrd="0" destOrd="0" presId="urn:microsoft.com/office/officeart/2008/layout/HorizontalMultiLevelHierarchy"/>
    <dgm:cxn modelId="{65BACD08-781E-4DDF-88F0-0FF7D7F9D37B}" type="presParOf" srcId="{7D8FC972-D3EA-4650-8E70-8DA539F2E49C}" destId="{29DD2A7D-A6BF-4A51-9221-46F6D282428E}" srcOrd="1" destOrd="0" presId="urn:microsoft.com/office/officeart/2008/layout/HorizontalMultiLevelHierarchy"/>
    <dgm:cxn modelId="{919EEDA9-73B7-4063-8745-132A874B16CD}" type="presParOf" srcId="{BFC63093-37F0-480D-8416-F8B83A395187}" destId="{482A0FC7-5E73-4DC7-A1D9-371EDA5CE508}" srcOrd="2" destOrd="0" presId="urn:microsoft.com/office/officeart/2008/layout/HorizontalMultiLevelHierarchy"/>
    <dgm:cxn modelId="{A76CC7DC-7C0D-44C0-AF9F-5B6C988D299C}" type="presParOf" srcId="{482A0FC7-5E73-4DC7-A1D9-371EDA5CE508}" destId="{A50BA5E3-32FE-4A13-B9AE-7687FE8CA248}" srcOrd="0" destOrd="0" presId="urn:microsoft.com/office/officeart/2008/layout/HorizontalMultiLevelHierarchy"/>
    <dgm:cxn modelId="{43385999-A8CE-4420-B14B-6E5AAA24A382}" type="presParOf" srcId="{BFC63093-37F0-480D-8416-F8B83A395187}" destId="{A302C811-B273-4A7C-9B14-960126625AE0}" srcOrd="3" destOrd="0" presId="urn:microsoft.com/office/officeart/2008/layout/HorizontalMultiLevelHierarchy"/>
    <dgm:cxn modelId="{77D14262-2E61-4647-A5E5-ACF20C7673F2}" type="presParOf" srcId="{A302C811-B273-4A7C-9B14-960126625AE0}" destId="{AE5A9542-82A0-4CCE-9E31-9FBE518CAAE1}" srcOrd="0" destOrd="0" presId="urn:microsoft.com/office/officeart/2008/layout/HorizontalMultiLevelHierarchy"/>
    <dgm:cxn modelId="{D4A74700-B431-43CB-BE19-813C82E31FE4}" type="presParOf" srcId="{A302C811-B273-4A7C-9B14-960126625AE0}" destId="{D207C2C4-660D-4D09-A3C3-8730453D9E6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527546B8-FD77-49BB-8DCD-4FA573B1AAC0}" type="doc">
      <dgm:prSet loTypeId="urn:microsoft.com/office/officeart/2005/8/layout/funnel1" loCatId="process" qsTypeId="urn:microsoft.com/office/officeart/2005/8/quickstyle/3d1" qsCatId="3D" csTypeId="urn:microsoft.com/office/officeart/2005/8/colors/accent2_2" csCatId="accent2" phldr="1"/>
      <dgm:spPr/>
      <dgm:t>
        <a:bodyPr/>
        <a:lstStyle/>
        <a:p>
          <a:endParaRPr lang="es-MX"/>
        </a:p>
      </dgm:t>
    </dgm:pt>
    <dgm:pt modelId="{3C405A53-AC14-4B68-823E-B5BAE57BC88A}">
      <dgm:prSet phldrT="[Texto]"/>
      <dgm:spPr/>
      <dgm:t>
        <a:bodyPr/>
        <a:lstStyle/>
        <a:p>
          <a:r>
            <a:rPr lang="es-MX" b="1" dirty="0"/>
            <a:t>Organizaciones sindicales</a:t>
          </a:r>
          <a:endParaRPr lang="es-MX" dirty="0"/>
        </a:p>
      </dgm:t>
    </dgm:pt>
    <dgm:pt modelId="{B62A929D-9155-4A82-8A3C-B55A349CC25A}" type="parTrans" cxnId="{9D0BCF36-1838-41D2-8D66-094821A2003F}">
      <dgm:prSet/>
      <dgm:spPr/>
      <dgm:t>
        <a:bodyPr/>
        <a:lstStyle/>
        <a:p>
          <a:endParaRPr lang="es-MX"/>
        </a:p>
      </dgm:t>
    </dgm:pt>
    <dgm:pt modelId="{F33DA7C6-78AB-4FE2-AB85-54B7896070F0}" type="sibTrans" cxnId="{9D0BCF36-1838-41D2-8D66-094821A2003F}">
      <dgm:prSet/>
      <dgm:spPr/>
      <dgm:t>
        <a:bodyPr/>
        <a:lstStyle/>
        <a:p>
          <a:endParaRPr lang="es-MX"/>
        </a:p>
      </dgm:t>
    </dgm:pt>
    <dgm:pt modelId="{D918DF1F-65B8-42DC-BC04-5E3BADB6A49F}">
      <dgm:prSet phldrT="[Texto]"/>
      <dgm:spPr/>
      <dgm:t>
        <a:bodyPr/>
        <a:lstStyle/>
        <a:p>
          <a:r>
            <a:rPr lang="es-MX" b="1" dirty="0"/>
            <a:t>Registro de los CCT </a:t>
          </a:r>
          <a:endParaRPr lang="es-MX" dirty="0"/>
        </a:p>
      </dgm:t>
    </dgm:pt>
    <dgm:pt modelId="{333C59F3-1750-4C77-BC7B-2D8DD8D0EEC6}" type="parTrans" cxnId="{ABC3FE3D-52D8-4702-B2BB-66836671ABD2}">
      <dgm:prSet/>
      <dgm:spPr/>
      <dgm:t>
        <a:bodyPr/>
        <a:lstStyle/>
        <a:p>
          <a:endParaRPr lang="es-MX"/>
        </a:p>
      </dgm:t>
    </dgm:pt>
    <dgm:pt modelId="{68A563DE-DC4E-456A-8949-9F5860BED84B}" type="sibTrans" cxnId="{ABC3FE3D-52D8-4702-B2BB-66836671ABD2}">
      <dgm:prSet/>
      <dgm:spPr/>
      <dgm:t>
        <a:bodyPr/>
        <a:lstStyle/>
        <a:p>
          <a:endParaRPr lang="es-MX"/>
        </a:p>
      </dgm:t>
    </dgm:pt>
    <dgm:pt modelId="{F97998CE-8049-4BA5-BD6D-333503271AF5}">
      <dgm:prSet phldrT="[Texto]"/>
      <dgm:spPr/>
      <dgm:t>
        <a:bodyPr/>
        <a:lstStyle/>
        <a:p>
          <a:r>
            <a:rPr lang="es-MX" b="1" dirty="0"/>
            <a:t>capacitación y adiestramiento </a:t>
          </a:r>
          <a:endParaRPr lang="es-MX" dirty="0"/>
        </a:p>
      </dgm:t>
    </dgm:pt>
    <dgm:pt modelId="{4B9A804B-CC93-4C9D-B37C-B041975414F4}" type="parTrans" cxnId="{EDEACB8D-315B-434C-868B-C9E50F66DC60}">
      <dgm:prSet/>
      <dgm:spPr/>
      <dgm:t>
        <a:bodyPr/>
        <a:lstStyle/>
        <a:p>
          <a:endParaRPr lang="es-MX"/>
        </a:p>
      </dgm:t>
    </dgm:pt>
    <dgm:pt modelId="{33DE4973-8567-4A2D-B0A9-1109C7F16CE8}" type="sibTrans" cxnId="{EDEACB8D-315B-434C-868B-C9E50F66DC60}">
      <dgm:prSet/>
      <dgm:spPr/>
      <dgm:t>
        <a:bodyPr/>
        <a:lstStyle/>
        <a:p>
          <a:endParaRPr lang="es-MX"/>
        </a:p>
      </dgm:t>
    </dgm:pt>
    <dgm:pt modelId="{9DDA1F1D-618B-4F0B-9A0B-8E58D1AC7C5F}">
      <dgm:prSet phldrT="[Texto]"/>
      <dgm:spPr/>
      <dgm:t>
        <a:bodyPr/>
        <a:lstStyle/>
        <a:p>
          <a:r>
            <a:rPr lang="es-MX" b="1" dirty="0"/>
            <a:t>Se adiciona el inciso c) de la fracción XXXI del apartado A del art. 123</a:t>
          </a:r>
          <a:endParaRPr lang="es-MX" dirty="0"/>
        </a:p>
      </dgm:t>
    </dgm:pt>
    <dgm:pt modelId="{E07164EF-6B60-4C1F-A609-6987127E5FBD}" type="parTrans" cxnId="{B73D153E-EE71-41C3-8307-A818B0D47A21}">
      <dgm:prSet/>
      <dgm:spPr/>
      <dgm:t>
        <a:bodyPr/>
        <a:lstStyle/>
        <a:p>
          <a:endParaRPr lang="es-MX"/>
        </a:p>
      </dgm:t>
    </dgm:pt>
    <dgm:pt modelId="{29FE1107-A328-4C21-A497-E180F4CE48AF}" type="sibTrans" cxnId="{B73D153E-EE71-41C3-8307-A818B0D47A21}">
      <dgm:prSet/>
      <dgm:spPr/>
      <dgm:t>
        <a:bodyPr/>
        <a:lstStyle/>
        <a:p>
          <a:endParaRPr lang="es-MX"/>
        </a:p>
      </dgm:t>
    </dgm:pt>
    <dgm:pt modelId="{87480229-DB87-47F9-B3FF-E5B00AF599E4}" type="pres">
      <dgm:prSet presAssocID="{527546B8-FD77-49BB-8DCD-4FA573B1AAC0}" presName="Name0" presStyleCnt="0">
        <dgm:presLayoutVars>
          <dgm:chMax val="4"/>
          <dgm:resizeHandles val="exact"/>
        </dgm:presLayoutVars>
      </dgm:prSet>
      <dgm:spPr/>
      <dgm:t>
        <a:bodyPr/>
        <a:lstStyle/>
        <a:p>
          <a:endParaRPr lang="es-MX"/>
        </a:p>
      </dgm:t>
    </dgm:pt>
    <dgm:pt modelId="{2475D95A-01B1-4E25-9405-15067621C791}" type="pres">
      <dgm:prSet presAssocID="{527546B8-FD77-49BB-8DCD-4FA573B1AAC0}" presName="ellipse" presStyleLbl="trBgShp" presStyleIdx="0" presStyleCnt="1"/>
      <dgm:spPr/>
    </dgm:pt>
    <dgm:pt modelId="{5E58F07F-CC29-4E4F-A021-D14E787AA032}" type="pres">
      <dgm:prSet presAssocID="{527546B8-FD77-49BB-8DCD-4FA573B1AAC0}" presName="arrow1" presStyleLbl="fgShp" presStyleIdx="0" presStyleCnt="1"/>
      <dgm:spPr/>
    </dgm:pt>
    <dgm:pt modelId="{F341F661-0A76-473D-B3E0-6C81E0E08350}" type="pres">
      <dgm:prSet presAssocID="{527546B8-FD77-49BB-8DCD-4FA573B1AAC0}" presName="rectangle" presStyleLbl="revTx" presStyleIdx="0" presStyleCnt="1">
        <dgm:presLayoutVars>
          <dgm:bulletEnabled val="1"/>
        </dgm:presLayoutVars>
      </dgm:prSet>
      <dgm:spPr/>
      <dgm:t>
        <a:bodyPr/>
        <a:lstStyle/>
        <a:p>
          <a:endParaRPr lang="es-MX"/>
        </a:p>
      </dgm:t>
    </dgm:pt>
    <dgm:pt modelId="{C9308F66-1941-4524-B9B1-F46B44BE17D1}" type="pres">
      <dgm:prSet presAssocID="{D918DF1F-65B8-42DC-BC04-5E3BADB6A49F}" presName="item1" presStyleLbl="node1" presStyleIdx="0" presStyleCnt="3">
        <dgm:presLayoutVars>
          <dgm:bulletEnabled val="1"/>
        </dgm:presLayoutVars>
      </dgm:prSet>
      <dgm:spPr/>
      <dgm:t>
        <a:bodyPr/>
        <a:lstStyle/>
        <a:p>
          <a:endParaRPr lang="es-MX"/>
        </a:p>
      </dgm:t>
    </dgm:pt>
    <dgm:pt modelId="{383FF570-3134-4502-A514-8AE2C50FE543}" type="pres">
      <dgm:prSet presAssocID="{F97998CE-8049-4BA5-BD6D-333503271AF5}" presName="item2" presStyleLbl="node1" presStyleIdx="1" presStyleCnt="3">
        <dgm:presLayoutVars>
          <dgm:bulletEnabled val="1"/>
        </dgm:presLayoutVars>
      </dgm:prSet>
      <dgm:spPr/>
      <dgm:t>
        <a:bodyPr/>
        <a:lstStyle/>
        <a:p>
          <a:endParaRPr lang="es-MX"/>
        </a:p>
      </dgm:t>
    </dgm:pt>
    <dgm:pt modelId="{69DF5D24-0B80-4D0B-BE9B-D20D32485424}" type="pres">
      <dgm:prSet presAssocID="{9DDA1F1D-618B-4F0B-9A0B-8E58D1AC7C5F}" presName="item3" presStyleLbl="node1" presStyleIdx="2" presStyleCnt="3">
        <dgm:presLayoutVars>
          <dgm:bulletEnabled val="1"/>
        </dgm:presLayoutVars>
      </dgm:prSet>
      <dgm:spPr/>
      <dgm:t>
        <a:bodyPr/>
        <a:lstStyle/>
        <a:p>
          <a:endParaRPr lang="es-MX"/>
        </a:p>
      </dgm:t>
    </dgm:pt>
    <dgm:pt modelId="{D95647B4-B783-498B-B0CF-BBFB6372F548}" type="pres">
      <dgm:prSet presAssocID="{527546B8-FD77-49BB-8DCD-4FA573B1AAC0}" presName="funnel" presStyleLbl="trAlignAcc1" presStyleIdx="0" presStyleCnt="1"/>
      <dgm:spPr/>
    </dgm:pt>
  </dgm:ptLst>
  <dgm:cxnLst>
    <dgm:cxn modelId="{83801DD0-2D83-4667-A520-BEDD86E320AF}" type="presOf" srcId="{3C405A53-AC14-4B68-823E-B5BAE57BC88A}" destId="{69DF5D24-0B80-4D0B-BE9B-D20D32485424}" srcOrd="0" destOrd="0" presId="urn:microsoft.com/office/officeart/2005/8/layout/funnel1"/>
    <dgm:cxn modelId="{B73D153E-EE71-41C3-8307-A818B0D47A21}" srcId="{527546B8-FD77-49BB-8DCD-4FA573B1AAC0}" destId="{9DDA1F1D-618B-4F0B-9A0B-8E58D1AC7C5F}" srcOrd="3" destOrd="0" parTransId="{E07164EF-6B60-4C1F-A609-6987127E5FBD}" sibTransId="{29FE1107-A328-4C21-A497-E180F4CE48AF}"/>
    <dgm:cxn modelId="{5D95F656-B6AF-48E1-A0D1-B89220BDFF30}" type="presOf" srcId="{F97998CE-8049-4BA5-BD6D-333503271AF5}" destId="{C9308F66-1941-4524-B9B1-F46B44BE17D1}" srcOrd="0" destOrd="0" presId="urn:microsoft.com/office/officeart/2005/8/layout/funnel1"/>
    <dgm:cxn modelId="{0497621C-F458-485B-B882-A693EE13D1AD}" type="presOf" srcId="{527546B8-FD77-49BB-8DCD-4FA573B1AAC0}" destId="{87480229-DB87-47F9-B3FF-E5B00AF599E4}" srcOrd="0" destOrd="0" presId="urn:microsoft.com/office/officeart/2005/8/layout/funnel1"/>
    <dgm:cxn modelId="{9D0BCF36-1838-41D2-8D66-094821A2003F}" srcId="{527546B8-FD77-49BB-8DCD-4FA573B1AAC0}" destId="{3C405A53-AC14-4B68-823E-B5BAE57BC88A}" srcOrd="0" destOrd="0" parTransId="{B62A929D-9155-4A82-8A3C-B55A349CC25A}" sibTransId="{F33DA7C6-78AB-4FE2-AB85-54B7896070F0}"/>
    <dgm:cxn modelId="{EDEACB8D-315B-434C-868B-C9E50F66DC60}" srcId="{527546B8-FD77-49BB-8DCD-4FA573B1AAC0}" destId="{F97998CE-8049-4BA5-BD6D-333503271AF5}" srcOrd="2" destOrd="0" parTransId="{4B9A804B-CC93-4C9D-B37C-B041975414F4}" sibTransId="{33DE4973-8567-4A2D-B0A9-1109C7F16CE8}"/>
    <dgm:cxn modelId="{4C6988B7-301B-4241-8C1B-BECEE0046C86}" type="presOf" srcId="{9DDA1F1D-618B-4F0B-9A0B-8E58D1AC7C5F}" destId="{F341F661-0A76-473D-B3E0-6C81E0E08350}" srcOrd="0" destOrd="0" presId="urn:microsoft.com/office/officeart/2005/8/layout/funnel1"/>
    <dgm:cxn modelId="{8AC74EE8-EF94-46F9-A1DE-0D65DBFF0F7E}" type="presOf" srcId="{D918DF1F-65B8-42DC-BC04-5E3BADB6A49F}" destId="{383FF570-3134-4502-A514-8AE2C50FE543}" srcOrd="0" destOrd="0" presId="urn:microsoft.com/office/officeart/2005/8/layout/funnel1"/>
    <dgm:cxn modelId="{ABC3FE3D-52D8-4702-B2BB-66836671ABD2}" srcId="{527546B8-FD77-49BB-8DCD-4FA573B1AAC0}" destId="{D918DF1F-65B8-42DC-BC04-5E3BADB6A49F}" srcOrd="1" destOrd="0" parTransId="{333C59F3-1750-4C77-BC7B-2D8DD8D0EEC6}" sibTransId="{68A563DE-DC4E-456A-8949-9F5860BED84B}"/>
    <dgm:cxn modelId="{E4CCC8C0-242A-462E-9A23-BE88D86418DE}" type="presParOf" srcId="{87480229-DB87-47F9-B3FF-E5B00AF599E4}" destId="{2475D95A-01B1-4E25-9405-15067621C791}" srcOrd="0" destOrd="0" presId="urn:microsoft.com/office/officeart/2005/8/layout/funnel1"/>
    <dgm:cxn modelId="{7353E97B-6827-4B47-A0D8-F7D25E576739}" type="presParOf" srcId="{87480229-DB87-47F9-B3FF-E5B00AF599E4}" destId="{5E58F07F-CC29-4E4F-A021-D14E787AA032}" srcOrd="1" destOrd="0" presId="urn:microsoft.com/office/officeart/2005/8/layout/funnel1"/>
    <dgm:cxn modelId="{6FFFAFAC-A163-4367-AD7E-8D55DDBA20D4}" type="presParOf" srcId="{87480229-DB87-47F9-B3FF-E5B00AF599E4}" destId="{F341F661-0A76-473D-B3E0-6C81E0E08350}" srcOrd="2" destOrd="0" presId="urn:microsoft.com/office/officeart/2005/8/layout/funnel1"/>
    <dgm:cxn modelId="{F35E9F7D-5402-46ED-979E-F39CD7092C9C}" type="presParOf" srcId="{87480229-DB87-47F9-B3FF-E5B00AF599E4}" destId="{C9308F66-1941-4524-B9B1-F46B44BE17D1}" srcOrd="3" destOrd="0" presId="urn:microsoft.com/office/officeart/2005/8/layout/funnel1"/>
    <dgm:cxn modelId="{C5833482-B010-4DBC-9BD4-B505F4576144}" type="presParOf" srcId="{87480229-DB87-47F9-B3FF-E5B00AF599E4}" destId="{383FF570-3134-4502-A514-8AE2C50FE543}" srcOrd="4" destOrd="0" presId="urn:microsoft.com/office/officeart/2005/8/layout/funnel1"/>
    <dgm:cxn modelId="{D02F6D79-B79F-403F-8AE2-2CAE9812F3D4}" type="presParOf" srcId="{87480229-DB87-47F9-B3FF-E5B00AF599E4}" destId="{69DF5D24-0B80-4D0B-BE9B-D20D32485424}" srcOrd="5" destOrd="0" presId="urn:microsoft.com/office/officeart/2005/8/layout/funnel1"/>
    <dgm:cxn modelId="{C744C040-F553-4034-B369-AB3893246E3F}" type="presParOf" srcId="{87480229-DB87-47F9-B3FF-E5B00AF599E4}" destId="{D95647B4-B783-498B-B0CF-BBFB6372F54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158BBB49-4B42-4EDC-BE70-53191C468403}" type="doc">
      <dgm:prSet loTypeId="urn:microsoft.com/office/officeart/2009/3/layout/PieProcess" loCatId="process" qsTypeId="urn:microsoft.com/office/officeart/2005/8/quickstyle/3d5" qsCatId="3D" csTypeId="urn:microsoft.com/office/officeart/2005/8/colors/accent2_3" csCatId="accent2" phldr="1"/>
      <dgm:spPr/>
      <dgm:t>
        <a:bodyPr/>
        <a:lstStyle/>
        <a:p>
          <a:endParaRPr lang="es-MX"/>
        </a:p>
      </dgm:t>
    </dgm:pt>
    <dgm:pt modelId="{4014B0C4-1070-4C4F-B7C5-2098162815F7}">
      <dgm:prSet phldrT="[Texto]" custT="1"/>
      <dgm:spPr/>
      <dgm:t>
        <a:bodyPr/>
        <a:lstStyle/>
        <a:p>
          <a:r>
            <a:rPr lang="es-MX" sz="1500" b="1" dirty="0"/>
            <a:t>2 o más entidades</a:t>
          </a:r>
        </a:p>
        <a:p>
          <a:r>
            <a:rPr lang="es-MX" sz="1500" b="1" dirty="0"/>
            <a:t> federativas</a:t>
          </a:r>
          <a:endParaRPr lang="es-MX" sz="1500" dirty="0"/>
        </a:p>
      </dgm:t>
    </dgm:pt>
    <dgm:pt modelId="{AC96D8EC-14EE-4213-9527-DD00910CFBB8}" type="parTrans" cxnId="{1D7420B0-E24A-4433-8FC8-F29D68DAA0D1}">
      <dgm:prSet/>
      <dgm:spPr/>
      <dgm:t>
        <a:bodyPr/>
        <a:lstStyle/>
        <a:p>
          <a:endParaRPr lang="es-MX" sz="1500"/>
        </a:p>
      </dgm:t>
    </dgm:pt>
    <dgm:pt modelId="{CCE404F5-D87B-4803-89AE-7C12B37E9823}" type="sibTrans" cxnId="{1D7420B0-E24A-4433-8FC8-F29D68DAA0D1}">
      <dgm:prSet/>
      <dgm:spPr/>
      <dgm:t>
        <a:bodyPr/>
        <a:lstStyle/>
        <a:p>
          <a:endParaRPr lang="es-MX" sz="1500"/>
        </a:p>
      </dgm:t>
    </dgm:pt>
    <dgm:pt modelId="{94FDC727-BEDE-4732-A689-E0600B67F763}">
      <dgm:prSet phldrT="[Texto]" custT="1"/>
      <dgm:spPr/>
      <dgm:t>
        <a:bodyPr/>
        <a:lstStyle/>
        <a:p>
          <a:r>
            <a:rPr lang="es-MX" sz="1500" dirty="0"/>
            <a:t>    COMPETENCIA</a:t>
          </a:r>
        </a:p>
        <a:p>
          <a:r>
            <a:rPr lang="es-MX" sz="1500" dirty="0"/>
            <a:t>     FEDERAL</a:t>
          </a:r>
        </a:p>
      </dgm:t>
    </dgm:pt>
    <dgm:pt modelId="{78BEE924-3031-4CD6-9D57-0D7DDDA01063}" type="parTrans" cxnId="{8544372A-5528-4D6B-B890-FF30C5C3F407}">
      <dgm:prSet/>
      <dgm:spPr/>
      <dgm:t>
        <a:bodyPr/>
        <a:lstStyle/>
        <a:p>
          <a:endParaRPr lang="es-MX" sz="1500"/>
        </a:p>
      </dgm:t>
    </dgm:pt>
    <dgm:pt modelId="{6AD18113-A06D-4E03-83D3-927386828EF0}" type="sibTrans" cxnId="{8544372A-5528-4D6B-B890-FF30C5C3F407}">
      <dgm:prSet/>
      <dgm:spPr/>
      <dgm:t>
        <a:bodyPr/>
        <a:lstStyle/>
        <a:p>
          <a:endParaRPr lang="es-MX" sz="1500"/>
        </a:p>
      </dgm:t>
    </dgm:pt>
    <dgm:pt modelId="{329CA2C3-27D8-4571-BF33-343EC5DB6CC8}">
      <dgm:prSet phldrT="[Texto]" custT="1"/>
      <dgm:spPr/>
      <dgm:t>
        <a:bodyPr/>
        <a:lstStyle/>
        <a:p>
          <a:r>
            <a:rPr lang="es-MX" sz="1500" b="1" dirty="0"/>
            <a:t>3 clases de</a:t>
          </a:r>
        </a:p>
        <a:p>
          <a:r>
            <a:rPr lang="es-MX" sz="1500" b="1" dirty="0"/>
            <a:t> empresas</a:t>
          </a:r>
          <a:endParaRPr lang="es-MX" sz="1500" dirty="0"/>
        </a:p>
      </dgm:t>
    </dgm:pt>
    <dgm:pt modelId="{6BB811E2-2E6E-4FBC-B417-2FB403212FEA}" type="parTrans" cxnId="{1502C86D-E5B7-4B76-BC08-82E7B293E662}">
      <dgm:prSet/>
      <dgm:spPr/>
      <dgm:t>
        <a:bodyPr/>
        <a:lstStyle/>
        <a:p>
          <a:endParaRPr lang="es-MX" sz="1500"/>
        </a:p>
      </dgm:t>
    </dgm:pt>
    <dgm:pt modelId="{07DD4F75-8E1C-4896-9E7C-D88B9DE352E1}" type="sibTrans" cxnId="{1502C86D-E5B7-4B76-BC08-82E7B293E662}">
      <dgm:prSet/>
      <dgm:spPr/>
      <dgm:t>
        <a:bodyPr/>
        <a:lstStyle/>
        <a:p>
          <a:endParaRPr lang="es-MX" sz="1500"/>
        </a:p>
      </dgm:t>
    </dgm:pt>
    <dgm:pt modelId="{C7350F78-1FD5-4964-B0FD-B7FF23AEAFF2}">
      <dgm:prSet phldrT="[Texto]" custT="1"/>
      <dgm:spPr/>
      <dgm:t>
        <a:bodyPr/>
        <a:lstStyle/>
        <a:p>
          <a:r>
            <a:rPr lang="es-MX" sz="1500" dirty="0"/>
            <a:t>      </a:t>
          </a:r>
          <a:r>
            <a:rPr lang="es-MX" sz="1500"/>
            <a:t>COMPETENCIA </a:t>
          </a:r>
          <a:endParaRPr lang="es-MX" sz="1500" dirty="0"/>
        </a:p>
        <a:p>
          <a:r>
            <a:rPr lang="es-MX" sz="1500" dirty="0"/>
            <a:t>FEDERAL</a:t>
          </a:r>
        </a:p>
      </dgm:t>
    </dgm:pt>
    <dgm:pt modelId="{D18EE6D5-4D8B-4003-8163-4880ABC64ED1}" type="parTrans" cxnId="{5FE02D94-BA43-4F6F-86CA-B6173D181D73}">
      <dgm:prSet/>
      <dgm:spPr/>
      <dgm:t>
        <a:bodyPr/>
        <a:lstStyle/>
        <a:p>
          <a:endParaRPr lang="es-MX" sz="1500"/>
        </a:p>
      </dgm:t>
    </dgm:pt>
    <dgm:pt modelId="{69083FAA-E2BF-4D7A-B10A-A520C7B35059}" type="sibTrans" cxnId="{5FE02D94-BA43-4F6F-86CA-B6173D181D73}">
      <dgm:prSet/>
      <dgm:spPr/>
      <dgm:t>
        <a:bodyPr/>
        <a:lstStyle/>
        <a:p>
          <a:endParaRPr lang="es-MX" sz="1500"/>
        </a:p>
      </dgm:t>
    </dgm:pt>
    <dgm:pt modelId="{F16BCC26-7543-4F5D-BE4F-E76853C785F3}">
      <dgm:prSet phldrT="[Texto]" custT="1"/>
      <dgm:spPr/>
      <dgm:t>
        <a:bodyPr/>
        <a:lstStyle/>
        <a:p>
          <a:r>
            <a:rPr lang="es-MX" sz="1500" b="1" dirty="0"/>
            <a:t>22 ramas </a:t>
          </a:r>
        </a:p>
        <a:p>
          <a:r>
            <a:rPr lang="es-MX" sz="1500" b="1" dirty="0"/>
            <a:t>industriales</a:t>
          </a:r>
        </a:p>
        <a:p>
          <a:r>
            <a:rPr lang="es-MX" sz="1500" b="1" dirty="0"/>
            <a:t> y de servicios</a:t>
          </a:r>
          <a:endParaRPr lang="es-MX" sz="1500" dirty="0"/>
        </a:p>
      </dgm:t>
    </dgm:pt>
    <dgm:pt modelId="{32F4F81F-F71B-4B67-B02D-89371AE9C59C}" type="parTrans" cxnId="{E00AFE33-94E6-4A60-A8AA-A699C4094B7E}">
      <dgm:prSet/>
      <dgm:spPr/>
      <dgm:t>
        <a:bodyPr/>
        <a:lstStyle/>
        <a:p>
          <a:endParaRPr lang="es-MX" sz="1500"/>
        </a:p>
      </dgm:t>
    </dgm:pt>
    <dgm:pt modelId="{C879DBB9-42A7-41C9-9F22-2154426155A6}" type="sibTrans" cxnId="{E00AFE33-94E6-4A60-A8AA-A699C4094B7E}">
      <dgm:prSet/>
      <dgm:spPr/>
      <dgm:t>
        <a:bodyPr/>
        <a:lstStyle/>
        <a:p>
          <a:endParaRPr lang="es-MX" sz="1500"/>
        </a:p>
      </dgm:t>
    </dgm:pt>
    <dgm:pt modelId="{7B6EE429-0EE1-416D-A448-A64577FAC261}">
      <dgm:prSet phldrT="[Texto]" custT="1"/>
      <dgm:spPr/>
      <dgm:t>
        <a:bodyPr/>
        <a:lstStyle/>
        <a:p>
          <a:r>
            <a:rPr lang="es-MX" sz="1500" dirty="0"/>
            <a:t>     COMPETENCIA </a:t>
          </a:r>
        </a:p>
        <a:p>
          <a:r>
            <a:rPr lang="es-MX" sz="1500" dirty="0"/>
            <a:t>FEDERAL</a:t>
          </a:r>
        </a:p>
      </dgm:t>
    </dgm:pt>
    <dgm:pt modelId="{4795495F-1801-4608-9F75-499A03146343}" type="parTrans" cxnId="{AA9AD5A0-781D-4F6C-90E2-FDA84DF078D2}">
      <dgm:prSet/>
      <dgm:spPr/>
      <dgm:t>
        <a:bodyPr/>
        <a:lstStyle/>
        <a:p>
          <a:endParaRPr lang="es-MX" sz="1500"/>
        </a:p>
      </dgm:t>
    </dgm:pt>
    <dgm:pt modelId="{115C237D-033A-459A-99C7-C901EB63BACC}" type="sibTrans" cxnId="{AA9AD5A0-781D-4F6C-90E2-FDA84DF078D2}">
      <dgm:prSet/>
      <dgm:spPr/>
      <dgm:t>
        <a:bodyPr/>
        <a:lstStyle/>
        <a:p>
          <a:endParaRPr lang="es-MX" sz="1500"/>
        </a:p>
      </dgm:t>
    </dgm:pt>
    <dgm:pt modelId="{C3F292EF-AB6C-4BFC-AA7F-FF1ADA0555E2}" type="pres">
      <dgm:prSet presAssocID="{158BBB49-4B42-4EDC-BE70-53191C468403}" presName="Name0" presStyleCnt="0">
        <dgm:presLayoutVars>
          <dgm:chMax val="7"/>
          <dgm:chPref val="7"/>
          <dgm:dir/>
          <dgm:animOne val="branch"/>
          <dgm:animLvl val="lvl"/>
        </dgm:presLayoutVars>
      </dgm:prSet>
      <dgm:spPr/>
      <dgm:t>
        <a:bodyPr/>
        <a:lstStyle/>
        <a:p>
          <a:endParaRPr lang="es-MX"/>
        </a:p>
      </dgm:t>
    </dgm:pt>
    <dgm:pt modelId="{01ACDE93-0FA2-4E55-BEC7-EE0BC2A1CFF2}" type="pres">
      <dgm:prSet presAssocID="{4014B0C4-1070-4C4F-B7C5-2098162815F7}" presName="ParentComposite" presStyleCnt="0"/>
      <dgm:spPr/>
    </dgm:pt>
    <dgm:pt modelId="{D1D690C0-F17F-473E-8B43-2C9ECCCFFA1C}" type="pres">
      <dgm:prSet presAssocID="{4014B0C4-1070-4C4F-B7C5-2098162815F7}" presName="Chord" presStyleLbl="bgShp" presStyleIdx="0" presStyleCnt="3"/>
      <dgm:spPr/>
    </dgm:pt>
    <dgm:pt modelId="{37DCC15E-53A1-49A2-A184-6BD15B9CA5CD}" type="pres">
      <dgm:prSet presAssocID="{4014B0C4-1070-4C4F-B7C5-2098162815F7}" presName="Pie" presStyleLbl="alignNode1" presStyleIdx="0" presStyleCnt="3"/>
      <dgm:spPr/>
    </dgm:pt>
    <dgm:pt modelId="{F8357F3D-52C6-43A4-B710-87C65A3030D3}" type="pres">
      <dgm:prSet presAssocID="{4014B0C4-1070-4C4F-B7C5-2098162815F7}" presName="Parent" presStyleLbl="revTx" presStyleIdx="0" presStyleCnt="6">
        <dgm:presLayoutVars>
          <dgm:chMax val="1"/>
          <dgm:chPref val="1"/>
          <dgm:bulletEnabled val="1"/>
        </dgm:presLayoutVars>
      </dgm:prSet>
      <dgm:spPr/>
      <dgm:t>
        <a:bodyPr/>
        <a:lstStyle/>
        <a:p>
          <a:endParaRPr lang="es-MX"/>
        </a:p>
      </dgm:t>
    </dgm:pt>
    <dgm:pt modelId="{CA1D7A2D-6772-425A-877F-5A5EAC773253}" type="pres">
      <dgm:prSet presAssocID="{6AD18113-A06D-4E03-83D3-927386828EF0}" presName="negSibTrans" presStyleCnt="0"/>
      <dgm:spPr/>
    </dgm:pt>
    <dgm:pt modelId="{E3CC077D-C370-45B4-B608-431C27C97A52}" type="pres">
      <dgm:prSet presAssocID="{4014B0C4-1070-4C4F-B7C5-2098162815F7}" presName="composite" presStyleCnt="0"/>
      <dgm:spPr/>
    </dgm:pt>
    <dgm:pt modelId="{2ADF4004-E7C4-4290-925A-26E3988BB762}" type="pres">
      <dgm:prSet presAssocID="{4014B0C4-1070-4C4F-B7C5-2098162815F7}" presName="Child" presStyleLbl="revTx" presStyleIdx="1" presStyleCnt="6">
        <dgm:presLayoutVars>
          <dgm:chMax val="0"/>
          <dgm:chPref val="0"/>
          <dgm:bulletEnabled val="1"/>
        </dgm:presLayoutVars>
      </dgm:prSet>
      <dgm:spPr/>
      <dgm:t>
        <a:bodyPr/>
        <a:lstStyle/>
        <a:p>
          <a:endParaRPr lang="es-MX"/>
        </a:p>
      </dgm:t>
    </dgm:pt>
    <dgm:pt modelId="{A36D714F-C807-4D69-B994-B052783CEF96}" type="pres">
      <dgm:prSet presAssocID="{CCE404F5-D87B-4803-89AE-7C12B37E9823}" presName="sibTrans" presStyleCnt="0"/>
      <dgm:spPr/>
    </dgm:pt>
    <dgm:pt modelId="{64E5FF93-B286-4548-B2F2-8ACF488349FC}" type="pres">
      <dgm:prSet presAssocID="{329CA2C3-27D8-4571-BF33-343EC5DB6CC8}" presName="ParentComposite" presStyleCnt="0"/>
      <dgm:spPr/>
    </dgm:pt>
    <dgm:pt modelId="{5D884436-F2BA-4969-AC6C-9C8FB56FA158}" type="pres">
      <dgm:prSet presAssocID="{329CA2C3-27D8-4571-BF33-343EC5DB6CC8}" presName="Chord" presStyleLbl="bgShp" presStyleIdx="1" presStyleCnt="3"/>
      <dgm:spPr/>
    </dgm:pt>
    <dgm:pt modelId="{8D17CF2C-55BC-4DDB-8C25-C4CE06398FE0}" type="pres">
      <dgm:prSet presAssocID="{329CA2C3-27D8-4571-BF33-343EC5DB6CC8}" presName="Pie" presStyleLbl="alignNode1" presStyleIdx="1" presStyleCnt="3"/>
      <dgm:spPr/>
    </dgm:pt>
    <dgm:pt modelId="{175EA91F-4C52-4D01-8498-1B7619875883}" type="pres">
      <dgm:prSet presAssocID="{329CA2C3-27D8-4571-BF33-343EC5DB6CC8}" presName="Parent" presStyleLbl="revTx" presStyleIdx="2" presStyleCnt="6">
        <dgm:presLayoutVars>
          <dgm:chMax val="1"/>
          <dgm:chPref val="1"/>
          <dgm:bulletEnabled val="1"/>
        </dgm:presLayoutVars>
      </dgm:prSet>
      <dgm:spPr/>
      <dgm:t>
        <a:bodyPr/>
        <a:lstStyle/>
        <a:p>
          <a:endParaRPr lang="es-MX"/>
        </a:p>
      </dgm:t>
    </dgm:pt>
    <dgm:pt modelId="{AA70161C-2BE9-4CB7-A7D5-E103CD0F3BEC}" type="pres">
      <dgm:prSet presAssocID="{69083FAA-E2BF-4D7A-B10A-A520C7B35059}" presName="negSibTrans" presStyleCnt="0"/>
      <dgm:spPr/>
    </dgm:pt>
    <dgm:pt modelId="{3706AE75-37E8-4310-9645-C7398A8E540B}" type="pres">
      <dgm:prSet presAssocID="{329CA2C3-27D8-4571-BF33-343EC5DB6CC8}" presName="composite" presStyleCnt="0"/>
      <dgm:spPr/>
    </dgm:pt>
    <dgm:pt modelId="{97DAC85C-C4C3-4F5D-A3AC-7D41424D2405}" type="pres">
      <dgm:prSet presAssocID="{329CA2C3-27D8-4571-BF33-343EC5DB6CC8}" presName="Child" presStyleLbl="revTx" presStyleIdx="3" presStyleCnt="6">
        <dgm:presLayoutVars>
          <dgm:chMax val="0"/>
          <dgm:chPref val="0"/>
          <dgm:bulletEnabled val="1"/>
        </dgm:presLayoutVars>
      </dgm:prSet>
      <dgm:spPr/>
      <dgm:t>
        <a:bodyPr/>
        <a:lstStyle/>
        <a:p>
          <a:endParaRPr lang="es-MX"/>
        </a:p>
      </dgm:t>
    </dgm:pt>
    <dgm:pt modelId="{D46AFB05-9D7C-4213-ABC2-0DA88C50401A}" type="pres">
      <dgm:prSet presAssocID="{07DD4F75-8E1C-4896-9E7C-D88B9DE352E1}" presName="sibTrans" presStyleCnt="0"/>
      <dgm:spPr/>
    </dgm:pt>
    <dgm:pt modelId="{8342CBC1-BB0D-4CA5-BB31-5706C2C27503}" type="pres">
      <dgm:prSet presAssocID="{F16BCC26-7543-4F5D-BE4F-E76853C785F3}" presName="ParentComposite" presStyleCnt="0"/>
      <dgm:spPr/>
    </dgm:pt>
    <dgm:pt modelId="{DBEA0EA4-A99E-4D87-8D05-D22FCC21C48F}" type="pres">
      <dgm:prSet presAssocID="{F16BCC26-7543-4F5D-BE4F-E76853C785F3}" presName="Chord" presStyleLbl="bgShp" presStyleIdx="2" presStyleCnt="3"/>
      <dgm:spPr/>
    </dgm:pt>
    <dgm:pt modelId="{B483E007-2850-46A8-8EA8-DA94670FED06}" type="pres">
      <dgm:prSet presAssocID="{F16BCC26-7543-4F5D-BE4F-E76853C785F3}" presName="Pie" presStyleLbl="alignNode1" presStyleIdx="2" presStyleCnt="3"/>
      <dgm:spPr/>
    </dgm:pt>
    <dgm:pt modelId="{064AC182-E7B6-486F-A3F8-1D488E220D96}" type="pres">
      <dgm:prSet presAssocID="{F16BCC26-7543-4F5D-BE4F-E76853C785F3}" presName="Parent" presStyleLbl="revTx" presStyleIdx="4" presStyleCnt="6">
        <dgm:presLayoutVars>
          <dgm:chMax val="1"/>
          <dgm:chPref val="1"/>
          <dgm:bulletEnabled val="1"/>
        </dgm:presLayoutVars>
      </dgm:prSet>
      <dgm:spPr/>
      <dgm:t>
        <a:bodyPr/>
        <a:lstStyle/>
        <a:p>
          <a:endParaRPr lang="es-MX"/>
        </a:p>
      </dgm:t>
    </dgm:pt>
    <dgm:pt modelId="{BEB6B5D4-F0C5-429C-8D06-80E880FF0AA1}" type="pres">
      <dgm:prSet presAssocID="{115C237D-033A-459A-99C7-C901EB63BACC}" presName="negSibTrans" presStyleCnt="0"/>
      <dgm:spPr/>
    </dgm:pt>
    <dgm:pt modelId="{6F8B052F-63BB-4EB1-8B84-C19D8EC14EA2}" type="pres">
      <dgm:prSet presAssocID="{F16BCC26-7543-4F5D-BE4F-E76853C785F3}" presName="composite" presStyleCnt="0"/>
      <dgm:spPr/>
    </dgm:pt>
    <dgm:pt modelId="{BDE0774B-D3F2-4775-AB62-3CBB7B3D66F1}" type="pres">
      <dgm:prSet presAssocID="{F16BCC26-7543-4F5D-BE4F-E76853C785F3}" presName="Child" presStyleLbl="revTx" presStyleIdx="5" presStyleCnt="6">
        <dgm:presLayoutVars>
          <dgm:chMax val="0"/>
          <dgm:chPref val="0"/>
          <dgm:bulletEnabled val="1"/>
        </dgm:presLayoutVars>
      </dgm:prSet>
      <dgm:spPr/>
      <dgm:t>
        <a:bodyPr/>
        <a:lstStyle/>
        <a:p>
          <a:endParaRPr lang="es-MX"/>
        </a:p>
      </dgm:t>
    </dgm:pt>
  </dgm:ptLst>
  <dgm:cxnLst>
    <dgm:cxn modelId="{8544372A-5528-4D6B-B890-FF30C5C3F407}" srcId="{4014B0C4-1070-4C4F-B7C5-2098162815F7}" destId="{94FDC727-BEDE-4732-A689-E0600B67F763}" srcOrd="0" destOrd="0" parTransId="{78BEE924-3031-4CD6-9D57-0D7DDDA01063}" sibTransId="{6AD18113-A06D-4E03-83D3-927386828EF0}"/>
    <dgm:cxn modelId="{1D7420B0-E24A-4433-8FC8-F29D68DAA0D1}" srcId="{158BBB49-4B42-4EDC-BE70-53191C468403}" destId="{4014B0C4-1070-4C4F-B7C5-2098162815F7}" srcOrd="0" destOrd="0" parTransId="{AC96D8EC-14EE-4213-9527-DD00910CFBB8}" sibTransId="{CCE404F5-D87B-4803-89AE-7C12B37E9823}"/>
    <dgm:cxn modelId="{DD05B386-63B7-448C-A5CD-6561806B5E1D}" type="presOf" srcId="{329CA2C3-27D8-4571-BF33-343EC5DB6CC8}" destId="{175EA91F-4C52-4D01-8498-1B7619875883}" srcOrd="0" destOrd="0" presId="urn:microsoft.com/office/officeart/2009/3/layout/PieProcess"/>
    <dgm:cxn modelId="{36A19EF9-1406-4897-A992-CD378579C8AD}" type="presOf" srcId="{158BBB49-4B42-4EDC-BE70-53191C468403}" destId="{C3F292EF-AB6C-4BFC-AA7F-FF1ADA0555E2}" srcOrd="0" destOrd="0" presId="urn:microsoft.com/office/officeart/2009/3/layout/PieProcess"/>
    <dgm:cxn modelId="{1BEAB55B-0F76-4224-BA20-7F9432FDEBF6}" type="presOf" srcId="{F16BCC26-7543-4F5D-BE4F-E76853C785F3}" destId="{064AC182-E7B6-486F-A3F8-1D488E220D96}" srcOrd="0" destOrd="0" presId="urn:microsoft.com/office/officeart/2009/3/layout/PieProcess"/>
    <dgm:cxn modelId="{1502C86D-E5B7-4B76-BC08-82E7B293E662}" srcId="{158BBB49-4B42-4EDC-BE70-53191C468403}" destId="{329CA2C3-27D8-4571-BF33-343EC5DB6CC8}" srcOrd="1" destOrd="0" parTransId="{6BB811E2-2E6E-4FBC-B417-2FB403212FEA}" sibTransId="{07DD4F75-8E1C-4896-9E7C-D88B9DE352E1}"/>
    <dgm:cxn modelId="{5FE02D94-BA43-4F6F-86CA-B6173D181D73}" srcId="{329CA2C3-27D8-4571-BF33-343EC5DB6CC8}" destId="{C7350F78-1FD5-4964-B0FD-B7FF23AEAFF2}" srcOrd="0" destOrd="0" parTransId="{D18EE6D5-4D8B-4003-8163-4880ABC64ED1}" sibTransId="{69083FAA-E2BF-4D7A-B10A-A520C7B35059}"/>
    <dgm:cxn modelId="{AA9AD5A0-781D-4F6C-90E2-FDA84DF078D2}" srcId="{F16BCC26-7543-4F5D-BE4F-E76853C785F3}" destId="{7B6EE429-0EE1-416D-A448-A64577FAC261}" srcOrd="0" destOrd="0" parTransId="{4795495F-1801-4608-9F75-499A03146343}" sibTransId="{115C237D-033A-459A-99C7-C901EB63BACC}"/>
    <dgm:cxn modelId="{41A465AE-2286-4DBB-8918-EFAC27E88BE5}" type="presOf" srcId="{7B6EE429-0EE1-416D-A448-A64577FAC261}" destId="{BDE0774B-D3F2-4775-AB62-3CBB7B3D66F1}" srcOrd="0" destOrd="0" presId="urn:microsoft.com/office/officeart/2009/3/layout/PieProcess"/>
    <dgm:cxn modelId="{2CECB534-0BA1-4FED-874D-F28F5BA6FF66}" type="presOf" srcId="{C7350F78-1FD5-4964-B0FD-B7FF23AEAFF2}" destId="{97DAC85C-C4C3-4F5D-A3AC-7D41424D2405}" srcOrd="0" destOrd="0" presId="urn:microsoft.com/office/officeart/2009/3/layout/PieProcess"/>
    <dgm:cxn modelId="{F402E08A-31DD-41C6-9C53-9278AD11B9C4}" type="presOf" srcId="{4014B0C4-1070-4C4F-B7C5-2098162815F7}" destId="{F8357F3D-52C6-43A4-B710-87C65A3030D3}" srcOrd="0" destOrd="0" presId="urn:microsoft.com/office/officeart/2009/3/layout/PieProcess"/>
    <dgm:cxn modelId="{6D3BED68-2070-4338-BE97-01A3BDD7A0B5}" type="presOf" srcId="{94FDC727-BEDE-4732-A689-E0600B67F763}" destId="{2ADF4004-E7C4-4290-925A-26E3988BB762}" srcOrd="0" destOrd="0" presId="urn:microsoft.com/office/officeart/2009/3/layout/PieProcess"/>
    <dgm:cxn modelId="{E00AFE33-94E6-4A60-A8AA-A699C4094B7E}" srcId="{158BBB49-4B42-4EDC-BE70-53191C468403}" destId="{F16BCC26-7543-4F5D-BE4F-E76853C785F3}" srcOrd="2" destOrd="0" parTransId="{32F4F81F-F71B-4B67-B02D-89371AE9C59C}" sibTransId="{C879DBB9-42A7-41C9-9F22-2154426155A6}"/>
    <dgm:cxn modelId="{70205287-5CD0-49AF-8147-90E63709C159}" type="presParOf" srcId="{C3F292EF-AB6C-4BFC-AA7F-FF1ADA0555E2}" destId="{01ACDE93-0FA2-4E55-BEC7-EE0BC2A1CFF2}" srcOrd="0" destOrd="0" presId="urn:microsoft.com/office/officeart/2009/3/layout/PieProcess"/>
    <dgm:cxn modelId="{6003B584-6797-4BF2-BA44-C79D68CDDE33}" type="presParOf" srcId="{01ACDE93-0FA2-4E55-BEC7-EE0BC2A1CFF2}" destId="{D1D690C0-F17F-473E-8B43-2C9ECCCFFA1C}" srcOrd="0" destOrd="0" presId="urn:microsoft.com/office/officeart/2009/3/layout/PieProcess"/>
    <dgm:cxn modelId="{18B82452-7C14-45ED-8F2E-7F8C3E138FDE}" type="presParOf" srcId="{01ACDE93-0FA2-4E55-BEC7-EE0BC2A1CFF2}" destId="{37DCC15E-53A1-49A2-A184-6BD15B9CA5CD}" srcOrd="1" destOrd="0" presId="urn:microsoft.com/office/officeart/2009/3/layout/PieProcess"/>
    <dgm:cxn modelId="{79D5A95B-7406-402D-98E2-375120B403E2}" type="presParOf" srcId="{01ACDE93-0FA2-4E55-BEC7-EE0BC2A1CFF2}" destId="{F8357F3D-52C6-43A4-B710-87C65A3030D3}" srcOrd="2" destOrd="0" presId="urn:microsoft.com/office/officeart/2009/3/layout/PieProcess"/>
    <dgm:cxn modelId="{1577FBBF-275B-4F5D-BFC8-8D2202C4F9D9}" type="presParOf" srcId="{C3F292EF-AB6C-4BFC-AA7F-FF1ADA0555E2}" destId="{CA1D7A2D-6772-425A-877F-5A5EAC773253}" srcOrd="1" destOrd="0" presId="urn:microsoft.com/office/officeart/2009/3/layout/PieProcess"/>
    <dgm:cxn modelId="{CDB1C455-0C55-4DE6-AFDD-1B874717944E}" type="presParOf" srcId="{C3F292EF-AB6C-4BFC-AA7F-FF1ADA0555E2}" destId="{E3CC077D-C370-45B4-B608-431C27C97A52}" srcOrd="2" destOrd="0" presId="urn:microsoft.com/office/officeart/2009/3/layout/PieProcess"/>
    <dgm:cxn modelId="{84DF914C-99E2-4B3E-AC95-2BE05F526400}" type="presParOf" srcId="{E3CC077D-C370-45B4-B608-431C27C97A52}" destId="{2ADF4004-E7C4-4290-925A-26E3988BB762}" srcOrd="0" destOrd="0" presId="urn:microsoft.com/office/officeart/2009/3/layout/PieProcess"/>
    <dgm:cxn modelId="{55014A69-F4C1-4E5B-9E62-A7D6DEEBCED0}" type="presParOf" srcId="{C3F292EF-AB6C-4BFC-AA7F-FF1ADA0555E2}" destId="{A36D714F-C807-4D69-B994-B052783CEF96}" srcOrd="3" destOrd="0" presId="urn:microsoft.com/office/officeart/2009/3/layout/PieProcess"/>
    <dgm:cxn modelId="{D8773CA4-3427-41AC-9FBE-5FDA06DB363A}" type="presParOf" srcId="{C3F292EF-AB6C-4BFC-AA7F-FF1ADA0555E2}" destId="{64E5FF93-B286-4548-B2F2-8ACF488349FC}" srcOrd="4" destOrd="0" presId="urn:microsoft.com/office/officeart/2009/3/layout/PieProcess"/>
    <dgm:cxn modelId="{9527AC05-83D0-43A3-B431-5ECE1BB2F76F}" type="presParOf" srcId="{64E5FF93-B286-4548-B2F2-8ACF488349FC}" destId="{5D884436-F2BA-4969-AC6C-9C8FB56FA158}" srcOrd="0" destOrd="0" presId="urn:microsoft.com/office/officeart/2009/3/layout/PieProcess"/>
    <dgm:cxn modelId="{F35C9DDD-8478-496B-865C-24240A946B01}" type="presParOf" srcId="{64E5FF93-B286-4548-B2F2-8ACF488349FC}" destId="{8D17CF2C-55BC-4DDB-8C25-C4CE06398FE0}" srcOrd="1" destOrd="0" presId="urn:microsoft.com/office/officeart/2009/3/layout/PieProcess"/>
    <dgm:cxn modelId="{BF94FBC0-9DA0-4114-A519-E8AB6A20D42A}" type="presParOf" srcId="{64E5FF93-B286-4548-B2F2-8ACF488349FC}" destId="{175EA91F-4C52-4D01-8498-1B7619875883}" srcOrd="2" destOrd="0" presId="urn:microsoft.com/office/officeart/2009/3/layout/PieProcess"/>
    <dgm:cxn modelId="{D6264F5C-C3DB-4955-BDEC-5747CE15F2E8}" type="presParOf" srcId="{C3F292EF-AB6C-4BFC-AA7F-FF1ADA0555E2}" destId="{AA70161C-2BE9-4CB7-A7D5-E103CD0F3BEC}" srcOrd="5" destOrd="0" presId="urn:microsoft.com/office/officeart/2009/3/layout/PieProcess"/>
    <dgm:cxn modelId="{63E7D4D9-D4EF-4551-9873-AFBA90ADE6C1}" type="presParOf" srcId="{C3F292EF-AB6C-4BFC-AA7F-FF1ADA0555E2}" destId="{3706AE75-37E8-4310-9645-C7398A8E540B}" srcOrd="6" destOrd="0" presId="urn:microsoft.com/office/officeart/2009/3/layout/PieProcess"/>
    <dgm:cxn modelId="{5A23D084-3979-489F-9128-861FB1B73507}" type="presParOf" srcId="{3706AE75-37E8-4310-9645-C7398A8E540B}" destId="{97DAC85C-C4C3-4F5D-A3AC-7D41424D2405}" srcOrd="0" destOrd="0" presId="urn:microsoft.com/office/officeart/2009/3/layout/PieProcess"/>
    <dgm:cxn modelId="{26BD0390-647E-4A50-9F0D-517F4968177C}" type="presParOf" srcId="{C3F292EF-AB6C-4BFC-AA7F-FF1ADA0555E2}" destId="{D46AFB05-9D7C-4213-ABC2-0DA88C50401A}" srcOrd="7" destOrd="0" presId="urn:microsoft.com/office/officeart/2009/3/layout/PieProcess"/>
    <dgm:cxn modelId="{457E48DC-22BC-44FF-8BEC-335683C8470D}" type="presParOf" srcId="{C3F292EF-AB6C-4BFC-AA7F-FF1ADA0555E2}" destId="{8342CBC1-BB0D-4CA5-BB31-5706C2C27503}" srcOrd="8" destOrd="0" presId="urn:microsoft.com/office/officeart/2009/3/layout/PieProcess"/>
    <dgm:cxn modelId="{A05F94E3-C676-4C02-AFA7-7B69CCEE74B6}" type="presParOf" srcId="{8342CBC1-BB0D-4CA5-BB31-5706C2C27503}" destId="{DBEA0EA4-A99E-4D87-8D05-D22FCC21C48F}" srcOrd="0" destOrd="0" presId="urn:microsoft.com/office/officeart/2009/3/layout/PieProcess"/>
    <dgm:cxn modelId="{03101B4F-DC26-4D1F-B0D5-13F0077C8C13}" type="presParOf" srcId="{8342CBC1-BB0D-4CA5-BB31-5706C2C27503}" destId="{B483E007-2850-46A8-8EA8-DA94670FED06}" srcOrd="1" destOrd="0" presId="urn:microsoft.com/office/officeart/2009/3/layout/PieProcess"/>
    <dgm:cxn modelId="{323ACCFF-B307-4905-9E08-22B232AF4084}" type="presParOf" srcId="{8342CBC1-BB0D-4CA5-BB31-5706C2C27503}" destId="{064AC182-E7B6-486F-A3F8-1D488E220D96}" srcOrd="2" destOrd="0" presId="urn:microsoft.com/office/officeart/2009/3/layout/PieProcess"/>
    <dgm:cxn modelId="{EF7DBAA0-167C-4284-A1F1-8AF46061E91D}" type="presParOf" srcId="{C3F292EF-AB6C-4BFC-AA7F-FF1ADA0555E2}" destId="{BEB6B5D4-F0C5-429C-8D06-80E880FF0AA1}" srcOrd="9" destOrd="0" presId="urn:microsoft.com/office/officeart/2009/3/layout/PieProcess"/>
    <dgm:cxn modelId="{F5AAD673-BC5D-42BA-B48E-243EB4611B2E}" type="presParOf" srcId="{C3F292EF-AB6C-4BFC-AA7F-FF1ADA0555E2}" destId="{6F8B052F-63BB-4EB1-8B84-C19D8EC14EA2}" srcOrd="10" destOrd="0" presId="urn:microsoft.com/office/officeart/2009/3/layout/PieProcess"/>
    <dgm:cxn modelId="{A7E70460-3EEA-4838-B530-CF6C7A073CF9}" type="presParOf" srcId="{6F8B052F-63BB-4EB1-8B84-C19D8EC14EA2}" destId="{BDE0774B-D3F2-4775-AB62-3CBB7B3D66F1}"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75788F2E-62BC-4A30-8363-11C02FDF48DB}" type="doc">
      <dgm:prSet loTypeId="urn:microsoft.com/office/officeart/2008/layout/VerticalCurvedList" loCatId="list" qsTypeId="urn:microsoft.com/office/officeart/2005/8/quickstyle/3d1" qsCatId="3D" csTypeId="urn:microsoft.com/office/officeart/2005/8/colors/accent2_4" csCatId="accent2" phldr="1"/>
      <dgm:spPr>
        <a:scene3d>
          <a:camera prst="perspectiveBelow"/>
          <a:lightRig rig="threePt" dir="t"/>
        </a:scene3d>
      </dgm:spPr>
      <dgm:t>
        <a:bodyPr/>
        <a:lstStyle/>
        <a:p>
          <a:endParaRPr lang="es-MX"/>
        </a:p>
      </dgm:t>
    </dgm:pt>
    <dgm:pt modelId="{8BA9EF4D-2A4B-497F-91C1-5D1F064CA54D}">
      <dgm:prSet phldrT="[Texto]" custT="1"/>
      <dgm:spPr/>
      <dgm:t>
        <a:bodyPr/>
        <a:lstStyle/>
        <a:p>
          <a:r>
            <a:rPr lang="es-MX" sz="1900" dirty="0"/>
            <a:t>Estos conflictos pueden ser: </a:t>
          </a:r>
        </a:p>
      </dgm:t>
    </dgm:pt>
    <dgm:pt modelId="{6C84CDC4-C5F3-4707-8480-E3890569147F}" type="parTrans" cxnId="{F2EC8873-E496-4064-975D-170E010CB0C0}">
      <dgm:prSet/>
      <dgm:spPr/>
      <dgm:t>
        <a:bodyPr/>
        <a:lstStyle/>
        <a:p>
          <a:endParaRPr lang="es-MX" sz="1900"/>
        </a:p>
      </dgm:t>
    </dgm:pt>
    <dgm:pt modelId="{F7E75694-9A1C-467F-8EF2-F18C59B0E0DE}" type="sibTrans" cxnId="{F2EC8873-E496-4064-975D-170E010CB0C0}">
      <dgm:prSet/>
      <dgm:spPr/>
      <dgm:t>
        <a:bodyPr/>
        <a:lstStyle/>
        <a:p>
          <a:endParaRPr lang="es-MX" sz="1900"/>
        </a:p>
      </dgm:t>
    </dgm:pt>
    <dgm:pt modelId="{EF6CEB81-2F88-4D1A-89B6-9DCB66E4AA01}">
      <dgm:prSet phldrT="[Texto]" custT="1"/>
      <dgm:spPr/>
      <dgm:t>
        <a:bodyPr/>
        <a:lstStyle/>
        <a:p>
          <a:r>
            <a:rPr lang="es-MX" sz="1900" dirty="0"/>
            <a:t>A) en razón de los sujetos (conflictos obrero-patronales, </a:t>
          </a:r>
          <a:r>
            <a:rPr lang="es-MX" sz="1900" dirty="0" err="1"/>
            <a:t>intersindicales</a:t>
          </a:r>
          <a:r>
            <a:rPr lang="es-MX" sz="1900" dirty="0"/>
            <a:t>, entre un sindicato y sus agremiados, entre un sindicato y terceros, entre trabajadores e incluso entre patrones); </a:t>
          </a:r>
        </a:p>
      </dgm:t>
    </dgm:pt>
    <dgm:pt modelId="{59AF9CB4-93D2-42D8-82F6-9752D2157464}" type="parTrans" cxnId="{773E20BA-4E85-4CCE-8A70-CEB63A9A8955}">
      <dgm:prSet/>
      <dgm:spPr/>
      <dgm:t>
        <a:bodyPr/>
        <a:lstStyle/>
        <a:p>
          <a:endParaRPr lang="es-MX" sz="1900"/>
        </a:p>
      </dgm:t>
    </dgm:pt>
    <dgm:pt modelId="{F5A59FB0-F7C5-429D-8903-ED6501F5D9DC}" type="sibTrans" cxnId="{773E20BA-4E85-4CCE-8A70-CEB63A9A8955}">
      <dgm:prSet/>
      <dgm:spPr/>
      <dgm:t>
        <a:bodyPr/>
        <a:lstStyle/>
        <a:p>
          <a:endParaRPr lang="es-MX" sz="1900"/>
        </a:p>
      </dgm:t>
    </dgm:pt>
    <dgm:pt modelId="{C7C5F2BC-4B7E-4C74-824A-0444AB4F3519}">
      <dgm:prSet phldrT="[Texto]" custT="1"/>
      <dgm:spPr/>
      <dgm:t>
        <a:bodyPr/>
        <a:lstStyle/>
        <a:p>
          <a:r>
            <a:rPr lang="es-MX" sz="1900" dirty="0"/>
            <a:t>B) en razón de su naturaleza (conflictos jurídicos y conflictos económicos); y c) en razón del interés afectado (conflictos individuales y conflictos colectivos).</a:t>
          </a:r>
        </a:p>
      </dgm:t>
    </dgm:pt>
    <dgm:pt modelId="{4B5CDA91-CD5E-4CF5-BF45-C742C23B4A97}" type="parTrans" cxnId="{31BDAC8A-9D7D-45D3-A581-F7BC82ABA830}">
      <dgm:prSet/>
      <dgm:spPr/>
      <dgm:t>
        <a:bodyPr/>
        <a:lstStyle/>
        <a:p>
          <a:endParaRPr lang="es-MX" sz="1900"/>
        </a:p>
      </dgm:t>
    </dgm:pt>
    <dgm:pt modelId="{604CFF39-4F5D-466D-B3C1-E379F73BF1CB}" type="sibTrans" cxnId="{31BDAC8A-9D7D-45D3-A581-F7BC82ABA830}">
      <dgm:prSet/>
      <dgm:spPr/>
      <dgm:t>
        <a:bodyPr/>
        <a:lstStyle/>
        <a:p>
          <a:endParaRPr lang="es-MX" sz="1900"/>
        </a:p>
      </dgm:t>
    </dgm:pt>
    <dgm:pt modelId="{1682551B-1E91-401D-90E9-873903EB2780}" type="pres">
      <dgm:prSet presAssocID="{75788F2E-62BC-4A30-8363-11C02FDF48DB}" presName="Name0" presStyleCnt="0">
        <dgm:presLayoutVars>
          <dgm:chMax val="7"/>
          <dgm:chPref val="7"/>
          <dgm:dir/>
        </dgm:presLayoutVars>
      </dgm:prSet>
      <dgm:spPr/>
      <dgm:t>
        <a:bodyPr/>
        <a:lstStyle/>
        <a:p>
          <a:endParaRPr lang="es-MX"/>
        </a:p>
      </dgm:t>
    </dgm:pt>
    <dgm:pt modelId="{9CEA6D46-09A5-4D5B-81EF-416A7B219152}" type="pres">
      <dgm:prSet presAssocID="{75788F2E-62BC-4A30-8363-11C02FDF48DB}" presName="Name1" presStyleCnt="0"/>
      <dgm:spPr/>
    </dgm:pt>
    <dgm:pt modelId="{CA2B53DE-B038-4B9E-966D-2B0E86D4C252}" type="pres">
      <dgm:prSet presAssocID="{75788F2E-62BC-4A30-8363-11C02FDF48DB}" presName="cycle" presStyleCnt="0"/>
      <dgm:spPr/>
    </dgm:pt>
    <dgm:pt modelId="{F6E24EDE-F1DC-44D2-9CD3-24347740E133}" type="pres">
      <dgm:prSet presAssocID="{75788F2E-62BC-4A30-8363-11C02FDF48DB}" presName="srcNode" presStyleLbl="node1" presStyleIdx="0" presStyleCnt="1"/>
      <dgm:spPr/>
    </dgm:pt>
    <dgm:pt modelId="{9B3E0951-5A62-4050-A31D-DE10FFAAE68A}" type="pres">
      <dgm:prSet presAssocID="{75788F2E-62BC-4A30-8363-11C02FDF48DB}" presName="conn" presStyleLbl="parChTrans1D2" presStyleIdx="0" presStyleCnt="1"/>
      <dgm:spPr/>
      <dgm:t>
        <a:bodyPr/>
        <a:lstStyle/>
        <a:p>
          <a:endParaRPr lang="es-MX"/>
        </a:p>
      </dgm:t>
    </dgm:pt>
    <dgm:pt modelId="{7BEC9A19-88CF-477B-B22A-F1711F5CC693}" type="pres">
      <dgm:prSet presAssocID="{75788F2E-62BC-4A30-8363-11C02FDF48DB}" presName="extraNode" presStyleLbl="node1" presStyleIdx="0" presStyleCnt="1"/>
      <dgm:spPr/>
    </dgm:pt>
    <dgm:pt modelId="{4054C3BA-9DAC-4DA0-87E6-1B3ACB93C4DA}" type="pres">
      <dgm:prSet presAssocID="{75788F2E-62BC-4A30-8363-11C02FDF48DB}" presName="dstNode" presStyleLbl="node1" presStyleIdx="0" presStyleCnt="1"/>
      <dgm:spPr/>
    </dgm:pt>
    <dgm:pt modelId="{F2465606-DBCD-4D0E-8428-35C993DDF8FF}" type="pres">
      <dgm:prSet presAssocID="{8BA9EF4D-2A4B-497F-91C1-5D1F064CA54D}" presName="text_1" presStyleLbl="node1" presStyleIdx="0" presStyleCnt="1" custScaleY="116826">
        <dgm:presLayoutVars>
          <dgm:bulletEnabled val="1"/>
        </dgm:presLayoutVars>
      </dgm:prSet>
      <dgm:spPr/>
      <dgm:t>
        <a:bodyPr/>
        <a:lstStyle/>
        <a:p>
          <a:endParaRPr lang="es-MX"/>
        </a:p>
      </dgm:t>
    </dgm:pt>
    <dgm:pt modelId="{D9D6C52A-E5A7-412F-9A8E-69CC560F721A}" type="pres">
      <dgm:prSet presAssocID="{8BA9EF4D-2A4B-497F-91C1-5D1F064CA54D}" presName="accent_1" presStyleCnt="0"/>
      <dgm:spPr/>
    </dgm:pt>
    <dgm:pt modelId="{D2D2A237-A875-45C2-A4CC-40CC916E5F47}" type="pres">
      <dgm:prSet presAssocID="{8BA9EF4D-2A4B-497F-91C1-5D1F064CA54D}" presName="accentRepeatNode" presStyleLbl="solidFgAcc1" presStyleIdx="0" presStyleCnt="1"/>
      <dgm:spPr/>
    </dgm:pt>
  </dgm:ptLst>
  <dgm:cxnLst>
    <dgm:cxn modelId="{8D8A8722-ECE3-4755-B91A-BBF38D568354}" type="presOf" srcId="{8BA9EF4D-2A4B-497F-91C1-5D1F064CA54D}" destId="{F2465606-DBCD-4D0E-8428-35C993DDF8FF}" srcOrd="0" destOrd="0" presId="urn:microsoft.com/office/officeart/2008/layout/VerticalCurvedList"/>
    <dgm:cxn modelId="{C584D0B7-FD63-4DD6-9692-B406E616B9D0}" type="presOf" srcId="{F5A59FB0-F7C5-429D-8903-ED6501F5D9DC}" destId="{9B3E0951-5A62-4050-A31D-DE10FFAAE68A}" srcOrd="0" destOrd="0" presId="urn:microsoft.com/office/officeart/2008/layout/VerticalCurvedList"/>
    <dgm:cxn modelId="{A3863B68-E78A-4077-89D5-8B609BD99005}" type="presOf" srcId="{C7C5F2BC-4B7E-4C74-824A-0444AB4F3519}" destId="{F2465606-DBCD-4D0E-8428-35C993DDF8FF}" srcOrd="0" destOrd="2" presId="urn:microsoft.com/office/officeart/2008/layout/VerticalCurvedList"/>
    <dgm:cxn modelId="{B3C20DAB-BD39-4611-BDCD-105CB1EDF5E9}" type="presOf" srcId="{EF6CEB81-2F88-4D1A-89B6-9DCB66E4AA01}" destId="{F2465606-DBCD-4D0E-8428-35C993DDF8FF}" srcOrd="0" destOrd="1" presId="urn:microsoft.com/office/officeart/2008/layout/VerticalCurvedList"/>
    <dgm:cxn modelId="{773E20BA-4E85-4CCE-8A70-CEB63A9A8955}" srcId="{8BA9EF4D-2A4B-497F-91C1-5D1F064CA54D}" destId="{EF6CEB81-2F88-4D1A-89B6-9DCB66E4AA01}" srcOrd="0" destOrd="0" parTransId="{59AF9CB4-93D2-42D8-82F6-9752D2157464}" sibTransId="{F5A59FB0-F7C5-429D-8903-ED6501F5D9DC}"/>
    <dgm:cxn modelId="{209B3491-3EBB-4BCF-B87B-F85BAEFC03B6}" type="presOf" srcId="{75788F2E-62BC-4A30-8363-11C02FDF48DB}" destId="{1682551B-1E91-401D-90E9-873903EB2780}" srcOrd="0" destOrd="0" presId="urn:microsoft.com/office/officeart/2008/layout/VerticalCurvedList"/>
    <dgm:cxn modelId="{31BDAC8A-9D7D-45D3-A581-F7BC82ABA830}" srcId="{8BA9EF4D-2A4B-497F-91C1-5D1F064CA54D}" destId="{C7C5F2BC-4B7E-4C74-824A-0444AB4F3519}" srcOrd="1" destOrd="0" parTransId="{4B5CDA91-CD5E-4CF5-BF45-C742C23B4A97}" sibTransId="{604CFF39-4F5D-466D-B3C1-E379F73BF1CB}"/>
    <dgm:cxn modelId="{F2EC8873-E496-4064-975D-170E010CB0C0}" srcId="{75788F2E-62BC-4A30-8363-11C02FDF48DB}" destId="{8BA9EF4D-2A4B-497F-91C1-5D1F064CA54D}" srcOrd="0" destOrd="0" parTransId="{6C84CDC4-C5F3-4707-8480-E3890569147F}" sibTransId="{F7E75694-9A1C-467F-8EF2-F18C59B0E0DE}"/>
    <dgm:cxn modelId="{395D117C-6C58-4230-95D3-F15847200A18}" type="presParOf" srcId="{1682551B-1E91-401D-90E9-873903EB2780}" destId="{9CEA6D46-09A5-4D5B-81EF-416A7B219152}" srcOrd="0" destOrd="0" presId="urn:microsoft.com/office/officeart/2008/layout/VerticalCurvedList"/>
    <dgm:cxn modelId="{94D3A636-15DA-40A6-8411-9AEA750D9FB4}" type="presParOf" srcId="{9CEA6D46-09A5-4D5B-81EF-416A7B219152}" destId="{CA2B53DE-B038-4B9E-966D-2B0E86D4C252}" srcOrd="0" destOrd="0" presId="urn:microsoft.com/office/officeart/2008/layout/VerticalCurvedList"/>
    <dgm:cxn modelId="{250F2F9F-1116-4737-97AB-8ADCB7283BBD}" type="presParOf" srcId="{CA2B53DE-B038-4B9E-966D-2B0E86D4C252}" destId="{F6E24EDE-F1DC-44D2-9CD3-24347740E133}" srcOrd="0" destOrd="0" presId="urn:microsoft.com/office/officeart/2008/layout/VerticalCurvedList"/>
    <dgm:cxn modelId="{120509FD-2414-48D1-94CB-B6A89A1AD5AE}" type="presParOf" srcId="{CA2B53DE-B038-4B9E-966D-2B0E86D4C252}" destId="{9B3E0951-5A62-4050-A31D-DE10FFAAE68A}" srcOrd="1" destOrd="0" presId="urn:microsoft.com/office/officeart/2008/layout/VerticalCurvedList"/>
    <dgm:cxn modelId="{E98C54A8-3F6A-47F0-BB35-50876CE8C55F}" type="presParOf" srcId="{CA2B53DE-B038-4B9E-966D-2B0E86D4C252}" destId="{7BEC9A19-88CF-477B-B22A-F1711F5CC693}" srcOrd="2" destOrd="0" presId="urn:microsoft.com/office/officeart/2008/layout/VerticalCurvedList"/>
    <dgm:cxn modelId="{0DA416CC-03DA-47CF-813E-3C0446F40C3E}" type="presParOf" srcId="{CA2B53DE-B038-4B9E-966D-2B0E86D4C252}" destId="{4054C3BA-9DAC-4DA0-87E6-1B3ACB93C4DA}" srcOrd="3" destOrd="0" presId="urn:microsoft.com/office/officeart/2008/layout/VerticalCurvedList"/>
    <dgm:cxn modelId="{657690C1-9488-49C4-AA5F-96B061694EF9}" type="presParOf" srcId="{9CEA6D46-09A5-4D5B-81EF-416A7B219152}" destId="{F2465606-DBCD-4D0E-8428-35C993DDF8FF}" srcOrd="1" destOrd="0" presId="urn:microsoft.com/office/officeart/2008/layout/VerticalCurvedList"/>
    <dgm:cxn modelId="{05CF745E-47DC-47C7-89BC-B21489D4D5FB}" type="presParOf" srcId="{9CEA6D46-09A5-4D5B-81EF-416A7B219152}" destId="{D9D6C52A-E5A7-412F-9A8E-69CC560F721A}" srcOrd="2" destOrd="0" presId="urn:microsoft.com/office/officeart/2008/layout/VerticalCurvedList"/>
    <dgm:cxn modelId="{43F93C18-C75F-4401-A9B9-02B60286C17C}" type="presParOf" srcId="{D9D6C52A-E5A7-412F-9A8E-69CC560F721A}" destId="{D2D2A237-A875-45C2-A4CC-40CC916E5F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AD2A930E-A614-49F6-84C9-592817C3FB12}" type="doc">
      <dgm:prSet loTypeId="urn:microsoft.com/office/officeart/2005/8/layout/hierarchy6" loCatId="hierarchy" qsTypeId="urn:microsoft.com/office/officeart/2005/8/quickstyle/3d1" qsCatId="3D" csTypeId="urn:microsoft.com/office/officeart/2005/8/colors/accent2_2" csCatId="accent2" phldr="1"/>
      <dgm:spPr/>
      <dgm:t>
        <a:bodyPr/>
        <a:lstStyle/>
        <a:p>
          <a:endParaRPr lang="es-MX"/>
        </a:p>
      </dgm:t>
    </dgm:pt>
    <dgm:pt modelId="{4DFDA8B3-E994-4C87-B73B-605559730B1B}">
      <dgm:prSet phldrT="[Texto]"/>
      <dgm:spPr/>
      <dgm:t>
        <a:bodyPr/>
        <a:lstStyle/>
        <a:p>
          <a:r>
            <a:rPr lang="es-MX" dirty="0"/>
            <a:t>CONCILIACIÓN</a:t>
          </a:r>
        </a:p>
      </dgm:t>
    </dgm:pt>
    <dgm:pt modelId="{6C9CB980-BA6F-4FA7-9420-1D23DB6B05BD}" type="parTrans" cxnId="{772C35A6-6EF9-4E6D-923B-FCA85F2394BE}">
      <dgm:prSet/>
      <dgm:spPr/>
      <dgm:t>
        <a:bodyPr/>
        <a:lstStyle/>
        <a:p>
          <a:endParaRPr lang="es-MX"/>
        </a:p>
      </dgm:t>
    </dgm:pt>
    <dgm:pt modelId="{99201D5E-2866-46A0-9757-79096DD073DF}" type="sibTrans" cxnId="{772C35A6-6EF9-4E6D-923B-FCA85F2394BE}">
      <dgm:prSet/>
      <dgm:spPr/>
      <dgm:t>
        <a:bodyPr/>
        <a:lstStyle/>
        <a:p>
          <a:endParaRPr lang="es-MX"/>
        </a:p>
      </dgm:t>
    </dgm:pt>
    <dgm:pt modelId="{2325B5CD-A92A-41A4-A2C9-2BF742C025B8}">
      <dgm:prSet phldrT="[Texto]"/>
      <dgm:spPr/>
      <dgm:t>
        <a:bodyPr/>
        <a:lstStyle/>
        <a:p>
          <a:r>
            <a:rPr lang="es-MX" dirty="0"/>
            <a:t>AUTORIDAD FEDERAL</a:t>
          </a:r>
        </a:p>
      </dgm:t>
    </dgm:pt>
    <dgm:pt modelId="{1DDDCE0F-3DCF-42BA-9B82-672C6657E4A0}" type="parTrans" cxnId="{ADE2E78A-00C3-4DC5-AC87-BF0B84C8D32A}">
      <dgm:prSet/>
      <dgm:spPr/>
      <dgm:t>
        <a:bodyPr/>
        <a:lstStyle/>
        <a:p>
          <a:endParaRPr lang="es-MX"/>
        </a:p>
      </dgm:t>
    </dgm:pt>
    <dgm:pt modelId="{0D7C2285-86F1-433E-B9B5-3093E8D4F151}" type="sibTrans" cxnId="{ADE2E78A-00C3-4DC5-AC87-BF0B84C8D32A}">
      <dgm:prSet/>
      <dgm:spPr/>
      <dgm:t>
        <a:bodyPr/>
        <a:lstStyle/>
        <a:p>
          <a:endParaRPr lang="es-MX"/>
        </a:p>
      </dgm:t>
    </dgm:pt>
    <dgm:pt modelId="{5918E26B-905D-4ACD-A1D5-424775A68E82}">
      <dgm:prSet phldrT="[Texto]"/>
      <dgm:spPr/>
      <dgm:t>
        <a:bodyPr/>
        <a:lstStyle/>
        <a:p>
          <a:r>
            <a:rPr lang="es-MX" dirty="0"/>
            <a:t>AUTORIDAD LOCAL</a:t>
          </a:r>
        </a:p>
      </dgm:t>
    </dgm:pt>
    <dgm:pt modelId="{6A2C3E9D-1EF2-4C7F-932A-FDCE4BEBA627}" type="parTrans" cxnId="{87487B08-A5FC-4947-B27A-C03DAB4E6D7F}">
      <dgm:prSet/>
      <dgm:spPr/>
      <dgm:t>
        <a:bodyPr/>
        <a:lstStyle/>
        <a:p>
          <a:endParaRPr lang="es-MX"/>
        </a:p>
      </dgm:t>
    </dgm:pt>
    <dgm:pt modelId="{7819DCB3-85BA-4AF3-8E71-A72607EFF64A}" type="sibTrans" cxnId="{87487B08-A5FC-4947-B27A-C03DAB4E6D7F}">
      <dgm:prSet/>
      <dgm:spPr/>
      <dgm:t>
        <a:bodyPr/>
        <a:lstStyle/>
        <a:p>
          <a:endParaRPr lang="es-MX"/>
        </a:p>
      </dgm:t>
    </dgm:pt>
    <dgm:pt modelId="{BEF5BC64-D201-418F-9364-392B616BCFCF}" type="pres">
      <dgm:prSet presAssocID="{AD2A930E-A614-49F6-84C9-592817C3FB12}" presName="mainComposite" presStyleCnt="0">
        <dgm:presLayoutVars>
          <dgm:chPref val="1"/>
          <dgm:dir/>
          <dgm:animOne val="branch"/>
          <dgm:animLvl val="lvl"/>
          <dgm:resizeHandles val="exact"/>
        </dgm:presLayoutVars>
      </dgm:prSet>
      <dgm:spPr/>
      <dgm:t>
        <a:bodyPr/>
        <a:lstStyle/>
        <a:p>
          <a:endParaRPr lang="es-MX"/>
        </a:p>
      </dgm:t>
    </dgm:pt>
    <dgm:pt modelId="{1530C705-3882-493B-9C54-4E5192866A9C}" type="pres">
      <dgm:prSet presAssocID="{AD2A930E-A614-49F6-84C9-592817C3FB12}" presName="hierFlow" presStyleCnt="0"/>
      <dgm:spPr/>
    </dgm:pt>
    <dgm:pt modelId="{6D6407B1-D361-4D94-968B-2EAC0AFF05AD}" type="pres">
      <dgm:prSet presAssocID="{AD2A930E-A614-49F6-84C9-592817C3FB12}" presName="firstBuf" presStyleCnt="0"/>
      <dgm:spPr/>
    </dgm:pt>
    <dgm:pt modelId="{CD9D0048-1664-44E6-9DAE-28AC4FBAA130}" type="pres">
      <dgm:prSet presAssocID="{AD2A930E-A614-49F6-84C9-592817C3FB12}" presName="hierChild1" presStyleCnt="0">
        <dgm:presLayoutVars>
          <dgm:chPref val="1"/>
          <dgm:animOne val="branch"/>
          <dgm:animLvl val="lvl"/>
        </dgm:presLayoutVars>
      </dgm:prSet>
      <dgm:spPr/>
    </dgm:pt>
    <dgm:pt modelId="{9437D8C5-BA9F-4755-996D-E351C1B1677B}" type="pres">
      <dgm:prSet presAssocID="{4DFDA8B3-E994-4C87-B73B-605559730B1B}" presName="Name14" presStyleCnt="0"/>
      <dgm:spPr/>
    </dgm:pt>
    <dgm:pt modelId="{EC81C0CF-90ED-4A55-A516-A97BE6D6FA46}" type="pres">
      <dgm:prSet presAssocID="{4DFDA8B3-E994-4C87-B73B-605559730B1B}" presName="level1Shape" presStyleLbl="node0" presStyleIdx="0" presStyleCnt="1">
        <dgm:presLayoutVars>
          <dgm:chPref val="3"/>
        </dgm:presLayoutVars>
      </dgm:prSet>
      <dgm:spPr/>
      <dgm:t>
        <a:bodyPr/>
        <a:lstStyle/>
        <a:p>
          <a:endParaRPr lang="es-MX"/>
        </a:p>
      </dgm:t>
    </dgm:pt>
    <dgm:pt modelId="{01E16648-DC53-4C46-A7B4-BA294EBC014E}" type="pres">
      <dgm:prSet presAssocID="{4DFDA8B3-E994-4C87-B73B-605559730B1B}" presName="hierChild2" presStyleCnt="0"/>
      <dgm:spPr/>
    </dgm:pt>
    <dgm:pt modelId="{12899406-8FEA-4658-BCFA-E7F6123407F9}" type="pres">
      <dgm:prSet presAssocID="{AD2A930E-A614-49F6-84C9-592817C3FB12}" presName="bgShapesFlow" presStyleCnt="0"/>
      <dgm:spPr/>
    </dgm:pt>
    <dgm:pt modelId="{21728BE1-4381-4EE7-9511-AB37D1CF1D42}" type="pres">
      <dgm:prSet presAssocID="{2325B5CD-A92A-41A4-A2C9-2BF742C025B8}" presName="rectComp" presStyleCnt="0"/>
      <dgm:spPr/>
    </dgm:pt>
    <dgm:pt modelId="{74216B2D-D93D-4DF0-A936-2B16AFD823E6}" type="pres">
      <dgm:prSet presAssocID="{2325B5CD-A92A-41A4-A2C9-2BF742C025B8}" presName="bgRect" presStyleLbl="bgShp" presStyleIdx="0" presStyleCnt="2"/>
      <dgm:spPr/>
      <dgm:t>
        <a:bodyPr/>
        <a:lstStyle/>
        <a:p>
          <a:endParaRPr lang="es-MX"/>
        </a:p>
      </dgm:t>
    </dgm:pt>
    <dgm:pt modelId="{C8E00E8F-D2C3-427C-91F1-194AED74EBD8}" type="pres">
      <dgm:prSet presAssocID="{2325B5CD-A92A-41A4-A2C9-2BF742C025B8}" presName="bgRectTx" presStyleLbl="bgShp" presStyleIdx="0" presStyleCnt="2">
        <dgm:presLayoutVars>
          <dgm:bulletEnabled val="1"/>
        </dgm:presLayoutVars>
      </dgm:prSet>
      <dgm:spPr/>
      <dgm:t>
        <a:bodyPr/>
        <a:lstStyle/>
        <a:p>
          <a:endParaRPr lang="es-MX"/>
        </a:p>
      </dgm:t>
    </dgm:pt>
    <dgm:pt modelId="{4BA38951-7A44-4D06-B479-A5EACBE316BD}" type="pres">
      <dgm:prSet presAssocID="{2325B5CD-A92A-41A4-A2C9-2BF742C025B8}" presName="spComp" presStyleCnt="0"/>
      <dgm:spPr/>
    </dgm:pt>
    <dgm:pt modelId="{2EDF93C1-DD69-4F2C-B671-6EB0A270BFB5}" type="pres">
      <dgm:prSet presAssocID="{2325B5CD-A92A-41A4-A2C9-2BF742C025B8}" presName="vSp" presStyleCnt="0"/>
      <dgm:spPr/>
    </dgm:pt>
    <dgm:pt modelId="{794F6DA9-40BF-4C2A-A11C-3DA74DCF820D}" type="pres">
      <dgm:prSet presAssocID="{5918E26B-905D-4ACD-A1D5-424775A68E82}" presName="rectComp" presStyleCnt="0"/>
      <dgm:spPr/>
    </dgm:pt>
    <dgm:pt modelId="{27D0055B-08A5-4DB7-A5CD-5BA532B04CF1}" type="pres">
      <dgm:prSet presAssocID="{5918E26B-905D-4ACD-A1D5-424775A68E82}" presName="bgRect" presStyleLbl="bgShp" presStyleIdx="1" presStyleCnt="2"/>
      <dgm:spPr/>
      <dgm:t>
        <a:bodyPr/>
        <a:lstStyle/>
        <a:p>
          <a:endParaRPr lang="es-MX"/>
        </a:p>
      </dgm:t>
    </dgm:pt>
    <dgm:pt modelId="{F7F0538B-69AD-4F77-A253-7FD337B826F9}" type="pres">
      <dgm:prSet presAssocID="{5918E26B-905D-4ACD-A1D5-424775A68E82}" presName="bgRectTx" presStyleLbl="bgShp" presStyleIdx="1" presStyleCnt="2">
        <dgm:presLayoutVars>
          <dgm:bulletEnabled val="1"/>
        </dgm:presLayoutVars>
      </dgm:prSet>
      <dgm:spPr/>
      <dgm:t>
        <a:bodyPr/>
        <a:lstStyle/>
        <a:p>
          <a:endParaRPr lang="es-MX"/>
        </a:p>
      </dgm:t>
    </dgm:pt>
  </dgm:ptLst>
  <dgm:cxnLst>
    <dgm:cxn modelId="{87487B08-A5FC-4947-B27A-C03DAB4E6D7F}" srcId="{AD2A930E-A614-49F6-84C9-592817C3FB12}" destId="{5918E26B-905D-4ACD-A1D5-424775A68E82}" srcOrd="2" destOrd="0" parTransId="{6A2C3E9D-1EF2-4C7F-932A-FDCE4BEBA627}" sibTransId="{7819DCB3-85BA-4AF3-8E71-A72607EFF64A}"/>
    <dgm:cxn modelId="{8DB7CAFE-5EF1-437A-93B0-05449E982690}" type="presOf" srcId="{5918E26B-905D-4ACD-A1D5-424775A68E82}" destId="{F7F0538B-69AD-4F77-A253-7FD337B826F9}" srcOrd="1" destOrd="0" presId="urn:microsoft.com/office/officeart/2005/8/layout/hierarchy6"/>
    <dgm:cxn modelId="{12C419F0-98D2-4AA7-940F-1812471DFCDC}" type="presOf" srcId="{2325B5CD-A92A-41A4-A2C9-2BF742C025B8}" destId="{74216B2D-D93D-4DF0-A936-2B16AFD823E6}" srcOrd="0" destOrd="0" presId="urn:microsoft.com/office/officeart/2005/8/layout/hierarchy6"/>
    <dgm:cxn modelId="{ADE2E78A-00C3-4DC5-AC87-BF0B84C8D32A}" srcId="{AD2A930E-A614-49F6-84C9-592817C3FB12}" destId="{2325B5CD-A92A-41A4-A2C9-2BF742C025B8}" srcOrd="1" destOrd="0" parTransId="{1DDDCE0F-3DCF-42BA-9B82-672C6657E4A0}" sibTransId="{0D7C2285-86F1-433E-B9B5-3093E8D4F151}"/>
    <dgm:cxn modelId="{772C35A6-6EF9-4E6D-923B-FCA85F2394BE}" srcId="{AD2A930E-A614-49F6-84C9-592817C3FB12}" destId="{4DFDA8B3-E994-4C87-B73B-605559730B1B}" srcOrd="0" destOrd="0" parTransId="{6C9CB980-BA6F-4FA7-9420-1D23DB6B05BD}" sibTransId="{99201D5E-2866-46A0-9757-79096DD073DF}"/>
    <dgm:cxn modelId="{5E91C6F0-4405-4A4A-809B-82F53FAF7515}" type="presOf" srcId="{2325B5CD-A92A-41A4-A2C9-2BF742C025B8}" destId="{C8E00E8F-D2C3-427C-91F1-194AED74EBD8}" srcOrd="1" destOrd="0" presId="urn:microsoft.com/office/officeart/2005/8/layout/hierarchy6"/>
    <dgm:cxn modelId="{1A5EDACD-12CA-4E46-8A6B-545560F457A2}" type="presOf" srcId="{5918E26B-905D-4ACD-A1D5-424775A68E82}" destId="{27D0055B-08A5-4DB7-A5CD-5BA532B04CF1}" srcOrd="0" destOrd="0" presId="urn:microsoft.com/office/officeart/2005/8/layout/hierarchy6"/>
    <dgm:cxn modelId="{D766C138-DA69-4CEB-82EA-E93FCD0DD479}" type="presOf" srcId="{4DFDA8B3-E994-4C87-B73B-605559730B1B}" destId="{EC81C0CF-90ED-4A55-A516-A97BE6D6FA46}" srcOrd="0" destOrd="0" presId="urn:microsoft.com/office/officeart/2005/8/layout/hierarchy6"/>
    <dgm:cxn modelId="{C49B6A27-13FB-49B3-BFED-153B503D89BE}" type="presOf" srcId="{AD2A930E-A614-49F6-84C9-592817C3FB12}" destId="{BEF5BC64-D201-418F-9364-392B616BCFCF}" srcOrd="0" destOrd="0" presId="urn:microsoft.com/office/officeart/2005/8/layout/hierarchy6"/>
    <dgm:cxn modelId="{914675BC-4D82-48A0-8FAF-CB02A3B9075C}" type="presParOf" srcId="{BEF5BC64-D201-418F-9364-392B616BCFCF}" destId="{1530C705-3882-493B-9C54-4E5192866A9C}" srcOrd="0" destOrd="0" presId="urn:microsoft.com/office/officeart/2005/8/layout/hierarchy6"/>
    <dgm:cxn modelId="{C55727D1-3C1E-48E4-8D5D-3EAA50471F4D}" type="presParOf" srcId="{1530C705-3882-493B-9C54-4E5192866A9C}" destId="{6D6407B1-D361-4D94-968B-2EAC0AFF05AD}" srcOrd="0" destOrd="0" presId="urn:microsoft.com/office/officeart/2005/8/layout/hierarchy6"/>
    <dgm:cxn modelId="{6B8ADDC8-5007-4D92-A608-E1C888A8DCCD}" type="presParOf" srcId="{1530C705-3882-493B-9C54-4E5192866A9C}" destId="{CD9D0048-1664-44E6-9DAE-28AC4FBAA130}" srcOrd="1" destOrd="0" presId="urn:microsoft.com/office/officeart/2005/8/layout/hierarchy6"/>
    <dgm:cxn modelId="{2F444A38-E786-465F-AFF3-662B777F6A02}" type="presParOf" srcId="{CD9D0048-1664-44E6-9DAE-28AC4FBAA130}" destId="{9437D8C5-BA9F-4755-996D-E351C1B1677B}" srcOrd="0" destOrd="0" presId="urn:microsoft.com/office/officeart/2005/8/layout/hierarchy6"/>
    <dgm:cxn modelId="{2044867B-DD6D-465F-B51F-B3C3C95ED917}" type="presParOf" srcId="{9437D8C5-BA9F-4755-996D-E351C1B1677B}" destId="{EC81C0CF-90ED-4A55-A516-A97BE6D6FA46}" srcOrd="0" destOrd="0" presId="urn:microsoft.com/office/officeart/2005/8/layout/hierarchy6"/>
    <dgm:cxn modelId="{90EA5463-D238-4CCA-B425-0EEF9F30F9E4}" type="presParOf" srcId="{9437D8C5-BA9F-4755-996D-E351C1B1677B}" destId="{01E16648-DC53-4C46-A7B4-BA294EBC014E}" srcOrd="1" destOrd="0" presId="urn:microsoft.com/office/officeart/2005/8/layout/hierarchy6"/>
    <dgm:cxn modelId="{14F81F7C-E47D-4919-8692-A2259A1C697A}" type="presParOf" srcId="{BEF5BC64-D201-418F-9364-392B616BCFCF}" destId="{12899406-8FEA-4658-BCFA-E7F6123407F9}" srcOrd="1" destOrd="0" presId="urn:microsoft.com/office/officeart/2005/8/layout/hierarchy6"/>
    <dgm:cxn modelId="{8BF82981-CB6A-4847-AEC3-8B94196FFD6F}" type="presParOf" srcId="{12899406-8FEA-4658-BCFA-E7F6123407F9}" destId="{21728BE1-4381-4EE7-9511-AB37D1CF1D42}" srcOrd="0" destOrd="0" presId="urn:microsoft.com/office/officeart/2005/8/layout/hierarchy6"/>
    <dgm:cxn modelId="{4C263C5D-54B7-4BDA-BCC1-43C09DFC654C}" type="presParOf" srcId="{21728BE1-4381-4EE7-9511-AB37D1CF1D42}" destId="{74216B2D-D93D-4DF0-A936-2B16AFD823E6}" srcOrd="0" destOrd="0" presId="urn:microsoft.com/office/officeart/2005/8/layout/hierarchy6"/>
    <dgm:cxn modelId="{54E1838F-78CF-4AAB-954B-F4CB4DE9E8C9}" type="presParOf" srcId="{21728BE1-4381-4EE7-9511-AB37D1CF1D42}" destId="{C8E00E8F-D2C3-427C-91F1-194AED74EBD8}" srcOrd="1" destOrd="0" presId="urn:microsoft.com/office/officeart/2005/8/layout/hierarchy6"/>
    <dgm:cxn modelId="{C1A5D988-8C09-47F8-94C7-206755FB5572}" type="presParOf" srcId="{12899406-8FEA-4658-BCFA-E7F6123407F9}" destId="{4BA38951-7A44-4D06-B479-A5EACBE316BD}" srcOrd="1" destOrd="0" presId="urn:microsoft.com/office/officeart/2005/8/layout/hierarchy6"/>
    <dgm:cxn modelId="{DF0AFF01-69C6-4B4D-A7D9-757872F5CC0F}" type="presParOf" srcId="{4BA38951-7A44-4D06-B479-A5EACBE316BD}" destId="{2EDF93C1-DD69-4F2C-B671-6EB0A270BFB5}" srcOrd="0" destOrd="0" presId="urn:microsoft.com/office/officeart/2005/8/layout/hierarchy6"/>
    <dgm:cxn modelId="{B1FBBAD2-0DFF-4766-95DC-759D4389511D}" type="presParOf" srcId="{12899406-8FEA-4658-BCFA-E7F6123407F9}" destId="{794F6DA9-40BF-4C2A-A11C-3DA74DCF820D}" srcOrd="2" destOrd="0" presId="urn:microsoft.com/office/officeart/2005/8/layout/hierarchy6"/>
    <dgm:cxn modelId="{C52D9F3F-C58C-4519-9BE6-FB9BE78918A7}" type="presParOf" srcId="{794F6DA9-40BF-4C2A-A11C-3DA74DCF820D}" destId="{27D0055B-08A5-4DB7-A5CD-5BA532B04CF1}" srcOrd="0" destOrd="0" presId="urn:microsoft.com/office/officeart/2005/8/layout/hierarchy6"/>
    <dgm:cxn modelId="{3F8B7504-EFEB-492B-9FCB-F074C096F8DC}" type="presParOf" srcId="{794F6DA9-40BF-4C2A-A11C-3DA74DCF820D}" destId="{F7F0538B-69AD-4F77-A253-7FD337B826F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5EA56879-805B-441E-920A-6A53BCD37063}" type="doc">
      <dgm:prSet loTypeId="urn:microsoft.com/office/officeart/2005/8/layout/vList2" loCatId="list" qsTypeId="urn:microsoft.com/office/officeart/2005/8/quickstyle/3d9" qsCatId="3D" csTypeId="urn:microsoft.com/office/officeart/2005/8/colors/accent2_5" csCatId="accent2" phldr="1"/>
      <dgm:spPr/>
      <dgm:t>
        <a:bodyPr/>
        <a:lstStyle/>
        <a:p>
          <a:endParaRPr lang="es-MX"/>
        </a:p>
      </dgm:t>
    </dgm:pt>
    <dgm:pt modelId="{F746E5BB-FF2A-46EA-9A07-379C3D494240}">
      <dgm:prSet phldrT="[Texto]"/>
      <dgm:spPr/>
      <dgm:t>
        <a:bodyPr/>
        <a:lstStyle/>
        <a:p>
          <a:r>
            <a:rPr lang="es-MX" dirty="0"/>
            <a:t>ÁMBITO DE RESERVA</a:t>
          </a:r>
        </a:p>
      </dgm:t>
    </dgm:pt>
    <dgm:pt modelId="{5A6C9C47-74A3-44B4-817D-9AEA7D4C388C}" type="parTrans" cxnId="{72BE1E04-55A9-45BD-8B75-7B74447ED2B1}">
      <dgm:prSet/>
      <dgm:spPr/>
      <dgm:t>
        <a:bodyPr/>
        <a:lstStyle/>
        <a:p>
          <a:endParaRPr lang="es-MX"/>
        </a:p>
      </dgm:t>
    </dgm:pt>
    <dgm:pt modelId="{48A5F6E4-F54E-455C-BE51-9CDAF2A46852}" type="sibTrans" cxnId="{72BE1E04-55A9-45BD-8B75-7B74447ED2B1}">
      <dgm:prSet/>
      <dgm:spPr/>
      <dgm:t>
        <a:bodyPr/>
        <a:lstStyle/>
        <a:p>
          <a:endParaRPr lang="es-MX"/>
        </a:p>
      </dgm:t>
    </dgm:pt>
    <dgm:pt modelId="{DF3C7D7C-EDBA-4D3E-BC2F-710BF0BC1F53}">
      <dgm:prSet phldrT="[Texto]"/>
      <dgm:spPr/>
      <dgm:t>
        <a:bodyPr/>
        <a:lstStyle/>
        <a:p>
          <a:r>
            <a:rPr lang="es-MX" b="0" dirty="0"/>
            <a:t>fracción XX del apartado A del artículo 123 </a:t>
          </a:r>
        </a:p>
      </dgm:t>
    </dgm:pt>
    <dgm:pt modelId="{08070E63-49C4-42CD-92DF-4F7B6C2A9B8E}" type="parTrans" cxnId="{618061DC-780F-446F-95BC-846E2836A360}">
      <dgm:prSet/>
      <dgm:spPr/>
      <dgm:t>
        <a:bodyPr/>
        <a:lstStyle/>
        <a:p>
          <a:endParaRPr lang="es-MX"/>
        </a:p>
      </dgm:t>
    </dgm:pt>
    <dgm:pt modelId="{71297B55-8B83-4623-9646-BFE3FDB4EE78}" type="sibTrans" cxnId="{618061DC-780F-446F-95BC-846E2836A360}">
      <dgm:prSet/>
      <dgm:spPr/>
      <dgm:t>
        <a:bodyPr/>
        <a:lstStyle/>
        <a:p>
          <a:endParaRPr lang="es-MX"/>
        </a:p>
      </dgm:t>
    </dgm:pt>
    <dgm:pt modelId="{9BA15E85-95AC-4006-8C8D-C1FACF246B5F}">
      <dgm:prSet phldrT="[Texto]"/>
      <dgm:spPr/>
      <dgm:t>
        <a:bodyPr/>
        <a:lstStyle/>
        <a:p>
          <a:endParaRPr lang="es-MX" b="0" dirty="0"/>
        </a:p>
      </dgm:t>
    </dgm:pt>
    <dgm:pt modelId="{9E8AAE01-E42A-44BA-A017-0B983504224A}" type="parTrans" cxnId="{8D96884E-B239-486A-8B0F-DF85D34637D1}">
      <dgm:prSet/>
      <dgm:spPr/>
      <dgm:t>
        <a:bodyPr/>
        <a:lstStyle/>
        <a:p>
          <a:endParaRPr lang="es-MX"/>
        </a:p>
      </dgm:t>
    </dgm:pt>
    <dgm:pt modelId="{14F5FE24-92DD-4B05-B7BD-7D68F30804B6}" type="sibTrans" cxnId="{8D96884E-B239-486A-8B0F-DF85D34637D1}">
      <dgm:prSet/>
      <dgm:spPr/>
      <dgm:t>
        <a:bodyPr/>
        <a:lstStyle/>
        <a:p>
          <a:endParaRPr lang="es-MX"/>
        </a:p>
      </dgm:t>
    </dgm:pt>
    <dgm:pt modelId="{79C5E229-ACBC-4DC8-8236-E5EC4CB4EA2D}" type="pres">
      <dgm:prSet presAssocID="{5EA56879-805B-441E-920A-6A53BCD37063}" presName="linear" presStyleCnt="0">
        <dgm:presLayoutVars>
          <dgm:animLvl val="lvl"/>
          <dgm:resizeHandles val="exact"/>
        </dgm:presLayoutVars>
      </dgm:prSet>
      <dgm:spPr/>
      <dgm:t>
        <a:bodyPr/>
        <a:lstStyle/>
        <a:p>
          <a:endParaRPr lang="es-MX"/>
        </a:p>
      </dgm:t>
    </dgm:pt>
    <dgm:pt modelId="{0B286753-5C3F-4DC8-BEBD-695839760DAD}" type="pres">
      <dgm:prSet presAssocID="{F746E5BB-FF2A-46EA-9A07-379C3D494240}" presName="parentText" presStyleLbl="node1" presStyleIdx="0" presStyleCnt="1" custLinFactNeighborX="-2767" custLinFactNeighborY="7780">
        <dgm:presLayoutVars>
          <dgm:chMax val="0"/>
          <dgm:bulletEnabled val="1"/>
        </dgm:presLayoutVars>
      </dgm:prSet>
      <dgm:spPr/>
      <dgm:t>
        <a:bodyPr/>
        <a:lstStyle/>
        <a:p>
          <a:endParaRPr lang="es-MX"/>
        </a:p>
      </dgm:t>
    </dgm:pt>
    <dgm:pt modelId="{47DCCBAF-A5DF-4F3B-9B64-EEB1AB95E825}" type="pres">
      <dgm:prSet presAssocID="{F746E5BB-FF2A-46EA-9A07-379C3D494240}" presName="childText" presStyleLbl="revTx" presStyleIdx="0" presStyleCnt="1">
        <dgm:presLayoutVars>
          <dgm:bulletEnabled val="1"/>
        </dgm:presLayoutVars>
      </dgm:prSet>
      <dgm:spPr/>
      <dgm:t>
        <a:bodyPr/>
        <a:lstStyle/>
        <a:p>
          <a:endParaRPr lang="es-MX"/>
        </a:p>
      </dgm:t>
    </dgm:pt>
  </dgm:ptLst>
  <dgm:cxnLst>
    <dgm:cxn modelId="{1C8B5A31-7D2A-4F50-A36B-8FACE82B00A2}" type="presOf" srcId="{9BA15E85-95AC-4006-8C8D-C1FACF246B5F}" destId="{47DCCBAF-A5DF-4F3B-9B64-EEB1AB95E825}" srcOrd="0" destOrd="0" presId="urn:microsoft.com/office/officeart/2005/8/layout/vList2"/>
    <dgm:cxn modelId="{5B22DFAF-4F47-4C9F-A7DA-679ACF92C3B2}" type="presOf" srcId="{F746E5BB-FF2A-46EA-9A07-379C3D494240}" destId="{0B286753-5C3F-4DC8-BEBD-695839760DAD}" srcOrd="0" destOrd="0" presId="urn:microsoft.com/office/officeart/2005/8/layout/vList2"/>
    <dgm:cxn modelId="{46171972-EB53-46BE-A3DB-C190F4FD09CE}" type="presOf" srcId="{DF3C7D7C-EDBA-4D3E-BC2F-710BF0BC1F53}" destId="{47DCCBAF-A5DF-4F3B-9B64-EEB1AB95E825}" srcOrd="0" destOrd="1" presId="urn:microsoft.com/office/officeart/2005/8/layout/vList2"/>
    <dgm:cxn modelId="{72BE1E04-55A9-45BD-8B75-7B74447ED2B1}" srcId="{5EA56879-805B-441E-920A-6A53BCD37063}" destId="{F746E5BB-FF2A-46EA-9A07-379C3D494240}" srcOrd="0" destOrd="0" parTransId="{5A6C9C47-74A3-44B4-817D-9AEA7D4C388C}" sibTransId="{48A5F6E4-F54E-455C-BE51-9CDAF2A46852}"/>
    <dgm:cxn modelId="{618061DC-780F-446F-95BC-846E2836A360}" srcId="{F746E5BB-FF2A-46EA-9A07-379C3D494240}" destId="{DF3C7D7C-EDBA-4D3E-BC2F-710BF0BC1F53}" srcOrd="1" destOrd="0" parTransId="{08070E63-49C4-42CD-92DF-4F7B6C2A9B8E}" sibTransId="{71297B55-8B83-4623-9646-BFE3FDB4EE78}"/>
    <dgm:cxn modelId="{DEE5FFB4-F9C9-40E3-877E-A0B08FDF28CE}" type="presOf" srcId="{5EA56879-805B-441E-920A-6A53BCD37063}" destId="{79C5E229-ACBC-4DC8-8236-E5EC4CB4EA2D}" srcOrd="0" destOrd="0" presId="urn:microsoft.com/office/officeart/2005/8/layout/vList2"/>
    <dgm:cxn modelId="{8D96884E-B239-486A-8B0F-DF85D34637D1}" srcId="{F746E5BB-FF2A-46EA-9A07-379C3D494240}" destId="{9BA15E85-95AC-4006-8C8D-C1FACF246B5F}" srcOrd="0" destOrd="0" parTransId="{9E8AAE01-E42A-44BA-A017-0B983504224A}" sibTransId="{14F5FE24-92DD-4B05-B7BD-7D68F30804B6}"/>
    <dgm:cxn modelId="{6E182BAF-65F3-427E-B462-2D5FDB214CC1}" type="presParOf" srcId="{79C5E229-ACBC-4DC8-8236-E5EC4CB4EA2D}" destId="{0B286753-5C3F-4DC8-BEBD-695839760DAD}" srcOrd="0" destOrd="0" presId="urn:microsoft.com/office/officeart/2005/8/layout/vList2"/>
    <dgm:cxn modelId="{42791C7B-87B6-43DD-8329-AF28AD859C67}" type="presParOf" srcId="{79C5E229-ACBC-4DC8-8236-E5EC4CB4EA2D}" destId="{47DCCBAF-A5DF-4F3B-9B64-EEB1AB95E82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E0E02C09-EB07-409C-A302-D9406ED8ED0A}" type="doc">
      <dgm:prSet loTypeId="urn:microsoft.com/office/officeart/2005/8/layout/vList4" loCatId="list" qsTypeId="urn:microsoft.com/office/officeart/2005/8/quickstyle/simple1" qsCatId="simple" csTypeId="urn:microsoft.com/office/officeart/2005/8/colors/accent2_3" csCatId="accent2" phldr="1"/>
      <dgm:spPr/>
      <dgm:t>
        <a:bodyPr/>
        <a:lstStyle/>
        <a:p>
          <a:endParaRPr lang="es-MX"/>
        </a:p>
      </dgm:t>
    </dgm:pt>
    <dgm:pt modelId="{816FCA97-EADE-4028-976E-FCA93263E0D5}">
      <dgm:prSet phldrT="[Texto]"/>
      <dgm:spPr/>
      <dgm:t>
        <a:bodyPr/>
        <a:lstStyle/>
        <a:p>
          <a:pPr algn="ctr"/>
          <a:r>
            <a:rPr lang="es-MX" b="1" dirty="0"/>
            <a:t>Constitución de 1917</a:t>
          </a:r>
        </a:p>
        <a:p>
          <a:pPr algn="ctr"/>
          <a:r>
            <a:rPr lang="es-MX" b="1" dirty="0"/>
            <a:t>derechos sociales </a:t>
          </a:r>
        </a:p>
      </dgm:t>
    </dgm:pt>
    <dgm:pt modelId="{481426AC-8092-44E4-9B73-C1533B876B63}" type="parTrans" cxnId="{E0219EEB-0343-4855-A7EE-978B5E8DBDFD}">
      <dgm:prSet/>
      <dgm:spPr/>
      <dgm:t>
        <a:bodyPr/>
        <a:lstStyle/>
        <a:p>
          <a:endParaRPr lang="es-MX"/>
        </a:p>
      </dgm:t>
    </dgm:pt>
    <dgm:pt modelId="{B678CFDC-4FD5-4477-908B-5E260EB65BEB}" type="sibTrans" cxnId="{E0219EEB-0343-4855-A7EE-978B5E8DBDFD}">
      <dgm:prSet/>
      <dgm:spPr/>
      <dgm:t>
        <a:bodyPr/>
        <a:lstStyle/>
        <a:p>
          <a:endParaRPr lang="es-MX"/>
        </a:p>
      </dgm:t>
    </dgm:pt>
    <dgm:pt modelId="{5CABFC74-A6B9-4C38-AACF-8505293DAF01}">
      <dgm:prSet phldrT="[Texto]"/>
      <dgm:spPr/>
      <dgm:t>
        <a:bodyPr/>
        <a:lstStyle/>
        <a:p>
          <a:r>
            <a:rPr lang="es-MX" b="1" dirty="0"/>
            <a:t>único mecanismo de garantía de los derechos fundamentales</a:t>
          </a:r>
          <a:endParaRPr lang="es-MX" dirty="0"/>
        </a:p>
      </dgm:t>
    </dgm:pt>
    <dgm:pt modelId="{C4F3FDDC-C1CA-4869-A111-61E3389CB6E0}" type="parTrans" cxnId="{CFCBF621-E329-4E77-8886-A6A2DE83AE27}">
      <dgm:prSet/>
      <dgm:spPr/>
      <dgm:t>
        <a:bodyPr/>
        <a:lstStyle/>
        <a:p>
          <a:endParaRPr lang="es-MX"/>
        </a:p>
      </dgm:t>
    </dgm:pt>
    <dgm:pt modelId="{A8A6C3B5-E8E3-4844-BA36-3A6A36DFE458}" type="sibTrans" cxnId="{CFCBF621-E329-4E77-8886-A6A2DE83AE27}">
      <dgm:prSet/>
      <dgm:spPr/>
      <dgm:t>
        <a:bodyPr/>
        <a:lstStyle/>
        <a:p>
          <a:endParaRPr lang="es-MX"/>
        </a:p>
      </dgm:t>
    </dgm:pt>
    <dgm:pt modelId="{3C7DAF96-7FA2-4D57-9693-C16DDFB5AEED}">
      <dgm:prSet phldrT="[Texto]"/>
      <dgm:spPr/>
      <dgm:t>
        <a:bodyPr/>
        <a:lstStyle/>
        <a:p>
          <a:pPr algn="ctr"/>
          <a:r>
            <a:rPr lang="es-MX" b="1"/>
            <a:t>Juicio de amparo</a:t>
          </a:r>
          <a:endParaRPr lang="es-MX" b="1" dirty="0"/>
        </a:p>
      </dgm:t>
    </dgm:pt>
    <dgm:pt modelId="{2750F8D6-16DE-4238-BF0A-07ECF4DC647B}" type="parTrans" cxnId="{10467D25-3E13-407E-95E6-9C4A53C7492E}">
      <dgm:prSet/>
      <dgm:spPr/>
      <dgm:t>
        <a:bodyPr/>
        <a:lstStyle/>
        <a:p>
          <a:endParaRPr lang="es-MX"/>
        </a:p>
      </dgm:t>
    </dgm:pt>
    <dgm:pt modelId="{79EA64F3-73AA-4874-B249-5CD35D319EEE}" type="sibTrans" cxnId="{10467D25-3E13-407E-95E6-9C4A53C7492E}">
      <dgm:prSet/>
      <dgm:spPr/>
      <dgm:t>
        <a:bodyPr/>
        <a:lstStyle/>
        <a:p>
          <a:endParaRPr lang="es-MX"/>
        </a:p>
      </dgm:t>
    </dgm:pt>
    <dgm:pt modelId="{735DB743-C8E2-4C6F-BE52-C8F9894A67BA}" type="pres">
      <dgm:prSet presAssocID="{E0E02C09-EB07-409C-A302-D9406ED8ED0A}" presName="linear" presStyleCnt="0">
        <dgm:presLayoutVars>
          <dgm:dir/>
          <dgm:resizeHandles val="exact"/>
        </dgm:presLayoutVars>
      </dgm:prSet>
      <dgm:spPr/>
      <dgm:t>
        <a:bodyPr/>
        <a:lstStyle/>
        <a:p>
          <a:endParaRPr lang="es-MX"/>
        </a:p>
      </dgm:t>
    </dgm:pt>
    <dgm:pt modelId="{8D3449C2-43C4-40B1-A482-BCBD058535EF}" type="pres">
      <dgm:prSet presAssocID="{816FCA97-EADE-4028-976E-FCA93263E0D5}" presName="comp" presStyleCnt="0"/>
      <dgm:spPr/>
    </dgm:pt>
    <dgm:pt modelId="{BCB75399-507F-46AA-91AE-0800A0F792C3}" type="pres">
      <dgm:prSet presAssocID="{816FCA97-EADE-4028-976E-FCA93263E0D5}" presName="box" presStyleLbl="node1" presStyleIdx="0" presStyleCnt="2"/>
      <dgm:spPr/>
      <dgm:t>
        <a:bodyPr/>
        <a:lstStyle/>
        <a:p>
          <a:endParaRPr lang="es-MX"/>
        </a:p>
      </dgm:t>
    </dgm:pt>
    <dgm:pt modelId="{76F2AC60-A537-4ED1-94BA-659F0E6EC1B6}" type="pres">
      <dgm:prSet presAssocID="{816FCA97-EADE-4028-976E-FCA93263E0D5}" presName="img" presStyleLbl="fgImgPlace1" presStyleIdx="0" presStyleCnt="2" custScaleX="135626" custScaleY="119909"/>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49DEBCBD-D992-4897-9CAE-937079CB5561}" type="pres">
      <dgm:prSet presAssocID="{816FCA97-EADE-4028-976E-FCA93263E0D5}" presName="text" presStyleLbl="node1" presStyleIdx="0" presStyleCnt="2">
        <dgm:presLayoutVars>
          <dgm:bulletEnabled val="1"/>
        </dgm:presLayoutVars>
      </dgm:prSet>
      <dgm:spPr/>
      <dgm:t>
        <a:bodyPr/>
        <a:lstStyle/>
        <a:p>
          <a:endParaRPr lang="es-MX"/>
        </a:p>
      </dgm:t>
    </dgm:pt>
    <dgm:pt modelId="{EEEF4836-8BFE-4B12-8E76-F410FB565911}" type="pres">
      <dgm:prSet presAssocID="{B678CFDC-4FD5-4477-908B-5E260EB65BEB}" presName="spacer" presStyleCnt="0"/>
      <dgm:spPr/>
    </dgm:pt>
    <dgm:pt modelId="{3DC7334C-83D0-4969-A2D5-200F6596569B}" type="pres">
      <dgm:prSet presAssocID="{3C7DAF96-7FA2-4D57-9693-C16DDFB5AEED}" presName="comp" presStyleCnt="0"/>
      <dgm:spPr/>
    </dgm:pt>
    <dgm:pt modelId="{BB783286-A280-4316-9DDA-1C2AA1079FC9}" type="pres">
      <dgm:prSet presAssocID="{3C7DAF96-7FA2-4D57-9693-C16DDFB5AEED}" presName="box" presStyleLbl="node1" presStyleIdx="1" presStyleCnt="2"/>
      <dgm:spPr/>
      <dgm:t>
        <a:bodyPr/>
        <a:lstStyle/>
        <a:p>
          <a:endParaRPr lang="es-MX"/>
        </a:p>
      </dgm:t>
    </dgm:pt>
    <dgm:pt modelId="{F2F43D2D-7AFE-47AC-A8BE-4B989F513621}" type="pres">
      <dgm:prSet presAssocID="{3C7DAF96-7FA2-4D57-9693-C16DDFB5AEED}" presName="img" presStyleLbl="fgImgPlace1" presStyleIdx="1" presStyleCnt="2" custScaleX="133668" custScaleY="143497" custLinFactNeighborX="-11" custLinFactNeighborY="13"/>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8E43CEFE-B4FF-4E6C-8677-E49F9881F146}" type="pres">
      <dgm:prSet presAssocID="{3C7DAF96-7FA2-4D57-9693-C16DDFB5AEED}" presName="text" presStyleLbl="node1" presStyleIdx="1" presStyleCnt="2">
        <dgm:presLayoutVars>
          <dgm:bulletEnabled val="1"/>
        </dgm:presLayoutVars>
      </dgm:prSet>
      <dgm:spPr/>
      <dgm:t>
        <a:bodyPr/>
        <a:lstStyle/>
        <a:p>
          <a:endParaRPr lang="es-MX"/>
        </a:p>
      </dgm:t>
    </dgm:pt>
  </dgm:ptLst>
  <dgm:cxnLst>
    <dgm:cxn modelId="{10467D25-3E13-407E-95E6-9C4A53C7492E}" srcId="{E0E02C09-EB07-409C-A302-D9406ED8ED0A}" destId="{3C7DAF96-7FA2-4D57-9693-C16DDFB5AEED}" srcOrd="1" destOrd="0" parTransId="{2750F8D6-16DE-4238-BF0A-07ECF4DC647B}" sibTransId="{79EA64F3-73AA-4874-B249-5CD35D319EEE}"/>
    <dgm:cxn modelId="{D919E4EE-7E03-4EEA-AECE-B6479EC99BD2}" type="presOf" srcId="{5CABFC74-A6B9-4C38-AACF-8505293DAF01}" destId="{BB783286-A280-4316-9DDA-1C2AA1079FC9}" srcOrd="0" destOrd="1" presId="urn:microsoft.com/office/officeart/2005/8/layout/vList4"/>
    <dgm:cxn modelId="{E1CBB0F4-EC38-4A30-B081-92E9812AEA26}" type="presOf" srcId="{5CABFC74-A6B9-4C38-AACF-8505293DAF01}" destId="{8E43CEFE-B4FF-4E6C-8677-E49F9881F146}" srcOrd="1" destOrd="1" presId="urn:microsoft.com/office/officeart/2005/8/layout/vList4"/>
    <dgm:cxn modelId="{12C01B3F-1AF8-4CAF-8CE2-8EBAA8AC6C22}" type="presOf" srcId="{E0E02C09-EB07-409C-A302-D9406ED8ED0A}" destId="{735DB743-C8E2-4C6F-BE52-C8F9894A67BA}" srcOrd="0" destOrd="0" presId="urn:microsoft.com/office/officeart/2005/8/layout/vList4"/>
    <dgm:cxn modelId="{9B87FDE3-5DE2-48BC-8FDE-758AAA53B80A}" type="presOf" srcId="{816FCA97-EADE-4028-976E-FCA93263E0D5}" destId="{BCB75399-507F-46AA-91AE-0800A0F792C3}" srcOrd="0" destOrd="0" presId="urn:microsoft.com/office/officeart/2005/8/layout/vList4"/>
    <dgm:cxn modelId="{CFCBF621-E329-4E77-8886-A6A2DE83AE27}" srcId="{3C7DAF96-7FA2-4D57-9693-C16DDFB5AEED}" destId="{5CABFC74-A6B9-4C38-AACF-8505293DAF01}" srcOrd="0" destOrd="0" parTransId="{C4F3FDDC-C1CA-4869-A111-61E3389CB6E0}" sibTransId="{A8A6C3B5-E8E3-4844-BA36-3A6A36DFE458}"/>
    <dgm:cxn modelId="{7FDE82CB-4D4C-446E-A359-2FE107C1D4F7}" type="presOf" srcId="{3C7DAF96-7FA2-4D57-9693-C16DDFB5AEED}" destId="{8E43CEFE-B4FF-4E6C-8677-E49F9881F146}" srcOrd="1" destOrd="0" presId="urn:microsoft.com/office/officeart/2005/8/layout/vList4"/>
    <dgm:cxn modelId="{89CFDB2A-FF7D-470E-8A1E-82B0FC1CE93D}" type="presOf" srcId="{816FCA97-EADE-4028-976E-FCA93263E0D5}" destId="{49DEBCBD-D992-4897-9CAE-937079CB5561}" srcOrd="1" destOrd="0" presId="urn:microsoft.com/office/officeart/2005/8/layout/vList4"/>
    <dgm:cxn modelId="{EDD07E4E-A5E0-496E-8EDE-63787D3E4E71}" type="presOf" srcId="{3C7DAF96-7FA2-4D57-9693-C16DDFB5AEED}" destId="{BB783286-A280-4316-9DDA-1C2AA1079FC9}" srcOrd="0" destOrd="0" presId="urn:microsoft.com/office/officeart/2005/8/layout/vList4"/>
    <dgm:cxn modelId="{E0219EEB-0343-4855-A7EE-978B5E8DBDFD}" srcId="{E0E02C09-EB07-409C-A302-D9406ED8ED0A}" destId="{816FCA97-EADE-4028-976E-FCA93263E0D5}" srcOrd="0" destOrd="0" parTransId="{481426AC-8092-44E4-9B73-C1533B876B63}" sibTransId="{B678CFDC-4FD5-4477-908B-5E260EB65BEB}"/>
    <dgm:cxn modelId="{1660EBB9-D8EF-4174-89C0-BEC8DD7EF2AC}" type="presParOf" srcId="{735DB743-C8E2-4C6F-BE52-C8F9894A67BA}" destId="{8D3449C2-43C4-40B1-A482-BCBD058535EF}" srcOrd="0" destOrd="0" presId="urn:microsoft.com/office/officeart/2005/8/layout/vList4"/>
    <dgm:cxn modelId="{FF741922-45F0-4B8A-A6D1-9C37C2AE1C99}" type="presParOf" srcId="{8D3449C2-43C4-40B1-A482-BCBD058535EF}" destId="{BCB75399-507F-46AA-91AE-0800A0F792C3}" srcOrd="0" destOrd="0" presId="urn:microsoft.com/office/officeart/2005/8/layout/vList4"/>
    <dgm:cxn modelId="{A73472ED-904D-491B-9E81-D813FD8E1138}" type="presParOf" srcId="{8D3449C2-43C4-40B1-A482-BCBD058535EF}" destId="{76F2AC60-A537-4ED1-94BA-659F0E6EC1B6}" srcOrd="1" destOrd="0" presId="urn:microsoft.com/office/officeart/2005/8/layout/vList4"/>
    <dgm:cxn modelId="{5271A632-7990-43B4-BC16-9D2530F6388A}" type="presParOf" srcId="{8D3449C2-43C4-40B1-A482-BCBD058535EF}" destId="{49DEBCBD-D992-4897-9CAE-937079CB5561}" srcOrd="2" destOrd="0" presId="urn:microsoft.com/office/officeart/2005/8/layout/vList4"/>
    <dgm:cxn modelId="{1CEDEC54-E265-45B1-A7F1-A95AD3CF3858}" type="presParOf" srcId="{735DB743-C8E2-4C6F-BE52-C8F9894A67BA}" destId="{EEEF4836-8BFE-4B12-8E76-F410FB565911}" srcOrd="1" destOrd="0" presId="urn:microsoft.com/office/officeart/2005/8/layout/vList4"/>
    <dgm:cxn modelId="{57F02686-1744-41EC-8BC8-4C77CA1671BD}" type="presParOf" srcId="{735DB743-C8E2-4C6F-BE52-C8F9894A67BA}" destId="{3DC7334C-83D0-4969-A2D5-200F6596569B}" srcOrd="2" destOrd="0" presId="urn:microsoft.com/office/officeart/2005/8/layout/vList4"/>
    <dgm:cxn modelId="{8A707152-1307-4D55-8BDC-2E7BD814DFED}" type="presParOf" srcId="{3DC7334C-83D0-4969-A2D5-200F6596569B}" destId="{BB783286-A280-4316-9DDA-1C2AA1079FC9}" srcOrd="0" destOrd="0" presId="urn:microsoft.com/office/officeart/2005/8/layout/vList4"/>
    <dgm:cxn modelId="{10672C3A-9FEB-4306-A91D-C6F4D3EDC4A2}" type="presParOf" srcId="{3DC7334C-83D0-4969-A2D5-200F6596569B}" destId="{F2F43D2D-7AFE-47AC-A8BE-4B989F513621}" srcOrd="1" destOrd="0" presId="urn:microsoft.com/office/officeart/2005/8/layout/vList4"/>
    <dgm:cxn modelId="{8A0B2DB1-8805-4945-961F-324218969615}" type="presParOf" srcId="{3DC7334C-83D0-4969-A2D5-200F6596569B}" destId="{8E43CEFE-B4FF-4E6C-8677-E49F9881F14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18B096-5821-496D-845D-CBF9838CD30D}" type="doc">
      <dgm:prSet loTypeId="urn:microsoft.com/office/officeart/2005/8/layout/gear1" loCatId="cycle" qsTypeId="urn:microsoft.com/office/officeart/2005/8/quickstyle/simple1" qsCatId="simple" csTypeId="urn:microsoft.com/office/officeart/2005/8/colors/accent2_5" csCatId="accent2" phldr="1"/>
      <dgm:spPr/>
    </dgm:pt>
    <dgm:pt modelId="{CF776C64-862A-4221-9E19-406BE2BC07B3}">
      <dgm:prSet phldrT="[Texto]"/>
      <dgm:spPr/>
      <dgm:t>
        <a:bodyPr/>
        <a:lstStyle/>
        <a:p>
          <a:r>
            <a:rPr lang="es-MX" b="1" dirty="0"/>
            <a:t>Reformó su constitución política para transferir al Poder Judicial del Estado</a:t>
          </a:r>
          <a:endParaRPr lang="es-MX" dirty="0"/>
        </a:p>
      </dgm:t>
    </dgm:pt>
    <dgm:pt modelId="{0FABB43F-1957-4FAD-AC08-C382D938B981}" type="parTrans" cxnId="{A229EE89-A566-4B6A-B74D-E43A3F6E3D20}">
      <dgm:prSet/>
      <dgm:spPr/>
      <dgm:t>
        <a:bodyPr/>
        <a:lstStyle/>
        <a:p>
          <a:endParaRPr lang="es-MX"/>
        </a:p>
      </dgm:t>
    </dgm:pt>
    <dgm:pt modelId="{6E32C36A-C294-4C1D-94CA-67F20A64D5A7}" type="sibTrans" cxnId="{A229EE89-A566-4B6A-B74D-E43A3F6E3D20}">
      <dgm:prSet/>
      <dgm:spPr/>
      <dgm:t>
        <a:bodyPr/>
        <a:lstStyle/>
        <a:p>
          <a:endParaRPr lang="es-MX"/>
        </a:p>
      </dgm:t>
    </dgm:pt>
    <dgm:pt modelId="{ABC3D6A0-A694-42A4-905C-D82692AE40AA}">
      <dgm:prSet phldrT="[Texto]"/>
      <dgm:spPr/>
      <dgm:t>
        <a:bodyPr/>
        <a:lstStyle/>
        <a:p>
          <a:r>
            <a:rPr lang="es-MX" b="1" dirty="0"/>
            <a:t>DECRETO 296 del 17/V/2010</a:t>
          </a:r>
        </a:p>
      </dgm:t>
    </dgm:pt>
    <dgm:pt modelId="{350E8172-C7BD-4322-84B9-8CA1D838E907}" type="parTrans" cxnId="{5EE96162-3ED8-4D5B-AD6B-5C6F54F6E05B}">
      <dgm:prSet/>
      <dgm:spPr/>
      <dgm:t>
        <a:bodyPr/>
        <a:lstStyle/>
        <a:p>
          <a:endParaRPr lang="es-MX"/>
        </a:p>
      </dgm:t>
    </dgm:pt>
    <dgm:pt modelId="{DAE585A0-0CC7-44B7-B9C6-56832F9FE452}" type="sibTrans" cxnId="{5EE96162-3ED8-4D5B-AD6B-5C6F54F6E05B}">
      <dgm:prSet/>
      <dgm:spPr/>
      <dgm:t>
        <a:bodyPr/>
        <a:lstStyle/>
        <a:p>
          <a:endParaRPr lang="es-MX"/>
        </a:p>
      </dgm:t>
    </dgm:pt>
    <dgm:pt modelId="{1F6D985C-B430-4247-A938-6B34FB587ED0}">
      <dgm:prSet phldrT="[Texto]"/>
      <dgm:spPr/>
      <dgm:t>
        <a:bodyPr/>
        <a:lstStyle/>
        <a:p>
          <a:r>
            <a:rPr lang="es-MX" b="1" dirty="0"/>
            <a:t>YUCATÁN</a:t>
          </a:r>
        </a:p>
      </dgm:t>
    </dgm:pt>
    <dgm:pt modelId="{768E6598-393E-4351-9FCC-E7830A39E4F4}" type="parTrans" cxnId="{6F7779D2-E997-4B7C-800C-367986EEEE81}">
      <dgm:prSet/>
      <dgm:spPr/>
      <dgm:t>
        <a:bodyPr/>
        <a:lstStyle/>
        <a:p>
          <a:endParaRPr lang="es-MX"/>
        </a:p>
      </dgm:t>
    </dgm:pt>
    <dgm:pt modelId="{F201D062-BFA1-426C-9236-35B252285564}" type="sibTrans" cxnId="{6F7779D2-E997-4B7C-800C-367986EEEE81}">
      <dgm:prSet/>
      <dgm:spPr/>
      <dgm:t>
        <a:bodyPr/>
        <a:lstStyle/>
        <a:p>
          <a:endParaRPr lang="es-MX"/>
        </a:p>
      </dgm:t>
    </dgm:pt>
    <dgm:pt modelId="{6CAD53A1-45E1-4F7A-9B94-805DA200E2E7}" type="pres">
      <dgm:prSet presAssocID="{0718B096-5821-496D-845D-CBF9838CD30D}" presName="composite" presStyleCnt="0">
        <dgm:presLayoutVars>
          <dgm:chMax val="3"/>
          <dgm:animLvl val="lvl"/>
          <dgm:resizeHandles val="exact"/>
        </dgm:presLayoutVars>
      </dgm:prSet>
      <dgm:spPr/>
    </dgm:pt>
    <dgm:pt modelId="{FC527C89-83F9-4D58-86C9-71B4DC020174}" type="pres">
      <dgm:prSet presAssocID="{CF776C64-862A-4221-9E19-406BE2BC07B3}" presName="gear1" presStyleLbl="node1" presStyleIdx="0" presStyleCnt="3">
        <dgm:presLayoutVars>
          <dgm:chMax val="1"/>
          <dgm:bulletEnabled val="1"/>
        </dgm:presLayoutVars>
      </dgm:prSet>
      <dgm:spPr/>
      <dgm:t>
        <a:bodyPr/>
        <a:lstStyle/>
        <a:p>
          <a:endParaRPr lang="es-MX"/>
        </a:p>
      </dgm:t>
    </dgm:pt>
    <dgm:pt modelId="{837A9197-A392-4EB2-80EF-2300598A19EC}" type="pres">
      <dgm:prSet presAssocID="{CF776C64-862A-4221-9E19-406BE2BC07B3}" presName="gear1srcNode" presStyleLbl="node1" presStyleIdx="0" presStyleCnt="3"/>
      <dgm:spPr/>
      <dgm:t>
        <a:bodyPr/>
        <a:lstStyle/>
        <a:p>
          <a:endParaRPr lang="es-MX"/>
        </a:p>
      </dgm:t>
    </dgm:pt>
    <dgm:pt modelId="{418B51FF-124E-4E33-879D-DCDE6EAAD8B2}" type="pres">
      <dgm:prSet presAssocID="{CF776C64-862A-4221-9E19-406BE2BC07B3}" presName="gear1dstNode" presStyleLbl="node1" presStyleIdx="0" presStyleCnt="3"/>
      <dgm:spPr/>
      <dgm:t>
        <a:bodyPr/>
        <a:lstStyle/>
        <a:p>
          <a:endParaRPr lang="es-MX"/>
        </a:p>
      </dgm:t>
    </dgm:pt>
    <dgm:pt modelId="{3E30494C-E5A8-44A6-BCC5-EAABB9915DD4}" type="pres">
      <dgm:prSet presAssocID="{ABC3D6A0-A694-42A4-905C-D82692AE40AA}" presName="gear2" presStyleLbl="node1" presStyleIdx="1" presStyleCnt="3">
        <dgm:presLayoutVars>
          <dgm:chMax val="1"/>
          <dgm:bulletEnabled val="1"/>
        </dgm:presLayoutVars>
      </dgm:prSet>
      <dgm:spPr/>
      <dgm:t>
        <a:bodyPr/>
        <a:lstStyle/>
        <a:p>
          <a:endParaRPr lang="es-MX"/>
        </a:p>
      </dgm:t>
    </dgm:pt>
    <dgm:pt modelId="{9F9125E3-341B-4A88-BBBD-6402F9DC9E80}" type="pres">
      <dgm:prSet presAssocID="{ABC3D6A0-A694-42A4-905C-D82692AE40AA}" presName="gear2srcNode" presStyleLbl="node1" presStyleIdx="1" presStyleCnt="3"/>
      <dgm:spPr/>
      <dgm:t>
        <a:bodyPr/>
        <a:lstStyle/>
        <a:p>
          <a:endParaRPr lang="es-MX"/>
        </a:p>
      </dgm:t>
    </dgm:pt>
    <dgm:pt modelId="{8D54BCF6-A7E6-41EB-AA03-C91858BCBC3B}" type="pres">
      <dgm:prSet presAssocID="{ABC3D6A0-A694-42A4-905C-D82692AE40AA}" presName="gear2dstNode" presStyleLbl="node1" presStyleIdx="1" presStyleCnt="3"/>
      <dgm:spPr/>
      <dgm:t>
        <a:bodyPr/>
        <a:lstStyle/>
        <a:p>
          <a:endParaRPr lang="es-MX"/>
        </a:p>
      </dgm:t>
    </dgm:pt>
    <dgm:pt modelId="{AB24007B-B22F-4290-8466-3BBE34B76AC4}" type="pres">
      <dgm:prSet presAssocID="{1F6D985C-B430-4247-A938-6B34FB587ED0}" presName="gear3" presStyleLbl="node1" presStyleIdx="2" presStyleCnt="3"/>
      <dgm:spPr/>
      <dgm:t>
        <a:bodyPr/>
        <a:lstStyle/>
        <a:p>
          <a:endParaRPr lang="es-MX"/>
        </a:p>
      </dgm:t>
    </dgm:pt>
    <dgm:pt modelId="{B873F312-6380-48D1-80EA-5612FA11461C}" type="pres">
      <dgm:prSet presAssocID="{1F6D985C-B430-4247-A938-6B34FB587ED0}" presName="gear3tx" presStyleLbl="node1" presStyleIdx="2" presStyleCnt="3">
        <dgm:presLayoutVars>
          <dgm:chMax val="1"/>
          <dgm:bulletEnabled val="1"/>
        </dgm:presLayoutVars>
      </dgm:prSet>
      <dgm:spPr/>
      <dgm:t>
        <a:bodyPr/>
        <a:lstStyle/>
        <a:p>
          <a:endParaRPr lang="es-MX"/>
        </a:p>
      </dgm:t>
    </dgm:pt>
    <dgm:pt modelId="{B3A2C72E-1830-435C-8E18-6C422CC4B1D2}" type="pres">
      <dgm:prSet presAssocID="{1F6D985C-B430-4247-A938-6B34FB587ED0}" presName="gear3srcNode" presStyleLbl="node1" presStyleIdx="2" presStyleCnt="3"/>
      <dgm:spPr/>
      <dgm:t>
        <a:bodyPr/>
        <a:lstStyle/>
        <a:p>
          <a:endParaRPr lang="es-MX"/>
        </a:p>
      </dgm:t>
    </dgm:pt>
    <dgm:pt modelId="{FC4D0D6C-A221-4311-B12F-C174D97A96D9}" type="pres">
      <dgm:prSet presAssocID="{1F6D985C-B430-4247-A938-6B34FB587ED0}" presName="gear3dstNode" presStyleLbl="node1" presStyleIdx="2" presStyleCnt="3"/>
      <dgm:spPr/>
      <dgm:t>
        <a:bodyPr/>
        <a:lstStyle/>
        <a:p>
          <a:endParaRPr lang="es-MX"/>
        </a:p>
      </dgm:t>
    </dgm:pt>
    <dgm:pt modelId="{B62D3E1B-78DD-4F70-8D32-1B8AB728F431}" type="pres">
      <dgm:prSet presAssocID="{6E32C36A-C294-4C1D-94CA-67F20A64D5A7}" presName="connector1" presStyleLbl="sibTrans2D1" presStyleIdx="0" presStyleCnt="3"/>
      <dgm:spPr/>
      <dgm:t>
        <a:bodyPr/>
        <a:lstStyle/>
        <a:p>
          <a:endParaRPr lang="es-MX"/>
        </a:p>
      </dgm:t>
    </dgm:pt>
    <dgm:pt modelId="{DB386716-8D9F-4A75-A49F-1AB398B13B8D}" type="pres">
      <dgm:prSet presAssocID="{DAE585A0-0CC7-44B7-B9C6-56832F9FE452}" presName="connector2" presStyleLbl="sibTrans2D1" presStyleIdx="1" presStyleCnt="3"/>
      <dgm:spPr/>
      <dgm:t>
        <a:bodyPr/>
        <a:lstStyle/>
        <a:p>
          <a:endParaRPr lang="es-MX"/>
        </a:p>
      </dgm:t>
    </dgm:pt>
    <dgm:pt modelId="{13D3F6A1-4841-42D9-9A8B-B037E608598F}" type="pres">
      <dgm:prSet presAssocID="{F201D062-BFA1-426C-9236-35B252285564}" presName="connector3" presStyleLbl="sibTrans2D1" presStyleIdx="2" presStyleCnt="3"/>
      <dgm:spPr/>
      <dgm:t>
        <a:bodyPr/>
        <a:lstStyle/>
        <a:p>
          <a:endParaRPr lang="es-MX"/>
        </a:p>
      </dgm:t>
    </dgm:pt>
  </dgm:ptLst>
  <dgm:cxnLst>
    <dgm:cxn modelId="{AFEE1D4C-22DA-4C28-8042-9D5ADAB27CD8}" type="presOf" srcId="{1F6D985C-B430-4247-A938-6B34FB587ED0}" destId="{FC4D0D6C-A221-4311-B12F-C174D97A96D9}" srcOrd="3" destOrd="0" presId="urn:microsoft.com/office/officeart/2005/8/layout/gear1"/>
    <dgm:cxn modelId="{49319FEB-7B82-4352-BD4B-A7F5323816D1}" type="presOf" srcId="{ABC3D6A0-A694-42A4-905C-D82692AE40AA}" destId="{9F9125E3-341B-4A88-BBBD-6402F9DC9E80}" srcOrd="1" destOrd="0" presId="urn:microsoft.com/office/officeart/2005/8/layout/gear1"/>
    <dgm:cxn modelId="{6F6AD4CA-5EDC-4D90-96BF-B7A351E4412C}" type="presOf" srcId="{1F6D985C-B430-4247-A938-6B34FB587ED0}" destId="{B3A2C72E-1830-435C-8E18-6C422CC4B1D2}" srcOrd="2" destOrd="0" presId="urn:microsoft.com/office/officeart/2005/8/layout/gear1"/>
    <dgm:cxn modelId="{A6B19EA5-33C3-433D-B265-49BA72B25576}" type="presOf" srcId="{0718B096-5821-496D-845D-CBF9838CD30D}" destId="{6CAD53A1-45E1-4F7A-9B94-805DA200E2E7}" srcOrd="0" destOrd="0" presId="urn:microsoft.com/office/officeart/2005/8/layout/gear1"/>
    <dgm:cxn modelId="{9EB4BFF6-488F-45D7-AD7F-540A2EF1C6A4}" type="presOf" srcId="{ABC3D6A0-A694-42A4-905C-D82692AE40AA}" destId="{3E30494C-E5A8-44A6-BCC5-EAABB9915DD4}" srcOrd="0" destOrd="0" presId="urn:microsoft.com/office/officeart/2005/8/layout/gear1"/>
    <dgm:cxn modelId="{4FCB88E5-235E-41BD-A976-B0ACBC237861}" type="presOf" srcId="{ABC3D6A0-A694-42A4-905C-D82692AE40AA}" destId="{8D54BCF6-A7E6-41EB-AA03-C91858BCBC3B}" srcOrd="2" destOrd="0" presId="urn:microsoft.com/office/officeart/2005/8/layout/gear1"/>
    <dgm:cxn modelId="{335CF926-B925-4414-A01E-BEA48DCCA1C0}" type="presOf" srcId="{F201D062-BFA1-426C-9236-35B252285564}" destId="{13D3F6A1-4841-42D9-9A8B-B037E608598F}" srcOrd="0" destOrd="0" presId="urn:microsoft.com/office/officeart/2005/8/layout/gear1"/>
    <dgm:cxn modelId="{25F91301-9BEF-4D70-AD1B-A666DA2662D2}" type="presOf" srcId="{DAE585A0-0CC7-44B7-B9C6-56832F9FE452}" destId="{DB386716-8D9F-4A75-A49F-1AB398B13B8D}" srcOrd="0" destOrd="0" presId="urn:microsoft.com/office/officeart/2005/8/layout/gear1"/>
    <dgm:cxn modelId="{4327D02B-3921-4EC9-B6BA-609A051638C3}" type="presOf" srcId="{CF776C64-862A-4221-9E19-406BE2BC07B3}" destId="{418B51FF-124E-4E33-879D-DCDE6EAAD8B2}" srcOrd="2" destOrd="0" presId="urn:microsoft.com/office/officeart/2005/8/layout/gear1"/>
    <dgm:cxn modelId="{5B95E433-749C-4D8C-96DD-6D05CF390A60}" type="presOf" srcId="{CF776C64-862A-4221-9E19-406BE2BC07B3}" destId="{837A9197-A392-4EB2-80EF-2300598A19EC}" srcOrd="1" destOrd="0" presId="urn:microsoft.com/office/officeart/2005/8/layout/gear1"/>
    <dgm:cxn modelId="{8CDDDE14-9595-44E3-AC0C-81999AD35ECB}" type="presOf" srcId="{1F6D985C-B430-4247-A938-6B34FB587ED0}" destId="{AB24007B-B22F-4290-8466-3BBE34B76AC4}" srcOrd="0" destOrd="0" presId="urn:microsoft.com/office/officeart/2005/8/layout/gear1"/>
    <dgm:cxn modelId="{6F7779D2-E997-4B7C-800C-367986EEEE81}" srcId="{0718B096-5821-496D-845D-CBF9838CD30D}" destId="{1F6D985C-B430-4247-A938-6B34FB587ED0}" srcOrd="2" destOrd="0" parTransId="{768E6598-393E-4351-9FCC-E7830A39E4F4}" sibTransId="{F201D062-BFA1-426C-9236-35B252285564}"/>
    <dgm:cxn modelId="{AE186AFA-F03C-4372-B49A-6C68CE73F275}" type="presOf" srcId="{6E32C36A-C294-4C1D-94CA-67F20A64D5A7}" destId="{B62D3E1B-78DD-4F70-8D32-1B8AB728F431}" srcOrd="0" destOrd="0" presId="urn:microsoft.com/office/officeart/2005/8/layout/gear1"/>
    <dgm:cxn modelId="{A229EE89-A566-4B6A-B74D-E43A3F6E3D20}" srcId="{0718B096-5821-496D-845D-CBF9838CD30D}" destId="{CF776C64-862A-4221-9E19-406BE2BC07B3}" srcOrd="0" destOrd="0" parTransId="{0FABB43F-1957-4FAD-AC08-C382D938B981}" sibTransId="{6E32C36A-C294-4C1D-94CA-67F20A64D5A7}"/>
    <dgm:cxn modelId="{08A798D0-5EFD-4FF1-A242-6009A3231E92}" type="presOf" srcId="{CF776C64-862A-4221-9E19-406BE2BC07B3}" destId="{FC527C89-83F9-4D58-86C9-71B4DC020174}" srcOrd="0" destOrd="0" presId="urn:microsoft.com/office/officeart/2005/8/layout/gear1"/>
    <dgm:cxn modelId="{A01DE7A2-D45A-43CF-9551-FFC6449A494D}" type="presOf" srcId="{1F6D985C-B430-4247-A938-6B34FB587ED0}" destId="{B873F312-6380-48D1-80EA-5612FA11461C}" srcOrd="1" destOrd="0" presId="urn:microsoft.com/office/officeart/2005/8/layout/gear1"/>
    <dgm:cxn modelId="{5EE96162-3ED8-4D5B-AD6B-5C6F54F6E05B}" srcId="{0718B096-5821-496D-845D-CBF9838CD30D}" destId="{ABC3D6A0-A694-42A4-905C-D82692AE40AA}" srcOrd="1" destOrd="0" parTransId="{350E8172-C7BD-4322-84B9-8CA1D838E907}" sibTransId="{DAE585A0-0CC7-44B7-B9C6-56832F9FE452}"/>
    <dgm:cxn modelId="{CF127CC0-29DC-4192-BE71-89D3770A6641}" type="presParOf" srcId="{6CAD53A1-45E1-4F7A-9B94-805DA200E2E7}" destId="{FC527C89-83F9-4D58-86C9-71B4DC020174}" srcOrd="0" destOrd="0" presId="urn:microsoft.com/office/officeart/2005/8/layout/gear1"/>
    <dgm:cxn modelId="{0FC060CE-6ADC-4D2F-827B-691868B358E6}" type="presParOf" srcId="{6CAD53A1-45E1-4F7A-9B94-805DA200E2E7}" destId="{837A9197-A392-4EB2-80EF-2300598A19EC}" srcOrd="1" destOrd="0" presId="urn:microsoft.com/office/officeart/2005/8/layout/gear1"/>
    <dgm:cxn modelId="{8AD82880-ADBD-4A06-9E01-8B803A1A006B}" type="presParOf" srcId="{6CAD53A1-45E1-4F7A-9B94-805DA200E2E7}" destId="{418B51FF-124E-4E33-879D-DCDE6EAAD8B2}" srcOrd="2" destOrd="0" presId="urn:microsoft.com/office/officeart/2005/8/layout/gear1"/>
    <dgm:cxn modelId="{45F47198-4F4A-4D11-81CA-44E82A8D5A7C}" type="presParOf" srcId="{6CAD53A1-45E1-4F7A-9B94-805DA200E2E7}" destId="{3E30494C-E5A8-44A6-BCC5-EAABB9915DD4}" srcOrd="3" destOrd="0" presId="urn:microsoft.com/office/officeart/2005/8/layout/gear1"/>
    <dgm:cxn modelId="{871895FC-1E61-4644-851B-03535A11074B}" type="presParOf" srcId="{6CAD53A1-45E1-4F7A-9B94-805DA200E2E7}" destId="{9F9125E3-341B-4A88-BBBD-6402F9DC9E80}" srcOrd="4" destOrd="0" presId="urn:microsoft.com/office/officeart/2005/8/layout/gear1"/>
    <dgm:cxn modelId="{AA35B609-5B69-4557-A63E-FC5B2950107F}" type="presParOf" srcId="{6CAD53A1-45E1-4F7A-9B94-805DA200E2E7}" destId="{8D54BCF6-A7E6-41EB-AA03-C91858BCBC3B}" srcOrd="5" destOrd="0" presId="urn:microsoft.com/office/officeart/2005/8/layout/gear1"/>
    <dgm:cxn modelId="{B120E7BF-F05B-45A3-BC08-DA6E84F1A02C}" type="presParOf" srcId="{6CAD53A1-45E1-4F7A-9B94-805DA200E2E7}" destId="{AB24007B-B22F-4290-8466-3BBE34B76AC4}" srcOrd="6" destOrd="0" presId="urn:microsoft.com/office/officeart/2005/8/layout/gear1"/>
    <dgm:cxn modelId="{F0078E62-BB95-4076-9228-D4B4272DB5BE}" type="presParOf" srcId="{6CAD53A1-45E1-4F7A-9B94-805DA200E2E7}" destId="{B873F312-6380-48D1-80EA-5612FA11461C}" srcOrd="7" destOrd="0" presId="urn:microsoft.com/office/officeart/2005/8/layout/gear1"/>
    <dgm:cxn modelId="{55F0ECAB-ADE0-4E66-8343-DFB83DC31092}" type="presParOf" srcId="{6CAD53A1-45E1-4F7A-9B94-805DA200E2E7}" destId="{B3A2C72E-1830-435C-8E18-6C422CC4B1D2}" srcOrd="8" destOrd="0" presId="urn:microsoft.com/office/officeart/2005/8/layout/gear1"/>
    <dgm:cxn modelId="{CE222DED-5F36-4B5A-B322-285286740E88}" type="presParOf" srcId="{6CAD53A1-45E1-4F7A-9B94-805DA200E2E7}" destId="{FC4D0D6C-A221-4311-B12F-C174D97A96D9}" srcOrd="9" destOrd="0" presId="urn:microsoft.com/office/officeart/2005/8/layout/gear1"/>
    <dgm:cxn modelId="{649795FA-8D5D-470F-A1BB-9EC0C6D7006E}" type="presParOf" srcId="{6CAD53A1-45E1-4F7A-9B94-805DA200E2E7}" destId="{B62D3E1B-78DD-4F70-8D32-1B8AB728F431}" srcOrd="10" destOrd="0" presId="urn:microsoft.com/office/officeart/2005/8/layout/gear1"/>
    <dgm:cxn modelId="{602F0328-6370-4C65-80B4-ECA12B6F59DB}" type="presParOf" srcId="{6CAD53A1-45E1-4F7A-9B94-805DA200E2E7}" destId="{DB386716-8D9F-4A75-A49F-1AB398B13B8D}" srcOrd="11" destOrd="0" presId="urn:microsoft.com/office/officeart/2005/8/layout/gear1"/>
    <dgm:cxn modelId="{3FCCE7B4-E633-4BA6-82E0-69610C7EB492}" type="presParOf" srcId="{6CAD53A1-45E1-4F7A-9B94-805DA200E2E7}" destId="{13D3F6A1-4841-42D9-9A8B-B037E608598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ECFF6729-3E4B-4101-AA70-24FA5D21A531}" type="doc">
      <dgm:prSet loTypeId="urn:microsoft.com/office/officeart/2005/8/layout/hList7" loCatId="process" qsTypeId="urn:microsoft.com/office/officeart/2005/8/quickstyle/simple1" qsCatId="simple" csTypeId="urn:microsoft.com/office/officeart/2005/8/colors/accent2_3" csCatId="accent2" phldr="1"/>
      <dgm:spPr/>
    </dgm:pt>
    <dgm:pt modelId="{12183194-C477-4795-A013-F3CEDFC917F1}">
      <dgm:prSet phldrT="[Texto]"/>
      <dgm:spPr/>
      <dgm:t>
        <a:bodyPr/>
        <a:lstStyle/>
        <a:p>
          <a:r>
            <a:rPr lang="es-MX" b="1" dirty="0">
              <a:effectLst/>
              <a:latin typeface="Calibri" panose="020F0502020204030204" pitchFamily="34" charset="0"/>
              <a:ea typeface="Calibri" panose="020F0502020204030204" pitchFamily="34" charset="0"/>
              <a:cs typeface="Times New Roman" panose="02020603050405020304" pitchFamily="18" charset="0"/>
            </a:rPr>
            <a:t>Reforma constitucional en materia de amparo </a:t>
          </a:r>
          <a:endParaRPr lang="es-MX" dirty="0"/>
        </a:p>
      </dgm:t>
    </dgm:pt>
    <dgm:pt modelId="{13C1E099-4041-49D5-8813-8A4C0155BE35}" type="parTrans" cxnId="{9C3147B9-3ED6-4E68-93C6-1A6AD52F125F}">
      <dgm:prSet/>
      <dgm:spPr/>
      <dgm:t>
        <a:bodyPr/>
        <a:lstStyle/>
        <a:p>
          <a:endParaRPr lang="es-MX"/>
        </a:p>
      </dgm:t>
    </dgm:pt>
    <dgm:pt modelId="{C8D5FB76-7716-45BE-9578-50C8F1CB1441}" type="sibTrans" cxnId="{9C3147B9-3ED6-4E68-93C6-1A6AD52F125F}">
      <dgm:prSet/>
      <dgm:spPr/>
      <dgm:t>
        <a:bodyPr/>
        <a:lstStyle/>
        <a:p>
          <a:endParaRPr lang="es-MX"/>
        </a:p>
      </dgm:t>
    </dgm:pt>
    <dgm:pt modelId="{54826C17-A33D-4D94-8321-1AAC3FA5066F}">
      <dgm:prSet phldrT="[Texto]"/>
      <dgm:spPr/>
      <dgm:t>
        <a:bodyPr/>
        <a:lstStyle/>
        <a:p>
          <a:r>
            <a:rPr lang="es-MX" b="1" dirty="0">
              <a:effectLst/>
              <a:latin typeface="Calibri" panose="020F0502020204030204" pitchFamily="34" charset="0"/>
              <a:ea typeface="Calibri" panose="020F0502020204030204" pitchFamily="34" charset="0"/>
              <a:cs typeface="Times New Roman" panose="02020603050405020304" pitchFamily="18" charset="0"/>
            </a:rPr>
            <a:t>interés legítimo individual y colectivo</a:t>
          </a:r>
        </a:p>
        <a:p>
          <a:r>
            <a:rPr lang="es-MX" b="1" dirty="0">
              <a:effectLst/>
              <a:latin typeface="Calibri" panose="020F0502020204030204" pitchFamily="34" charset="0"/>
              <a:ea typeface="Calibri" panose="020F0502020204030204" pitchFamily="34" charset="0"/>
              <a:cs typeface="Times New Roman" panose="02020603050405020304" pitchFamily="18" charset="0"/>
            </a:rPr>
            <a:t>amparo adhesivo</a:t>
          </a:r>
          <a:endParaRPr lang="es-MX" dirty="0"/>
        </a:p>
      </dgm:t>
    </dgm:pt>
    <dgm:pt modelId="{C0F2B833-22FF-49D3-AEE3-AC2BD8F03485}" type="parTrans" cxnId="{EBA0DF9D-3A7E-48EF-A715-C1095CC9728C}">
      <dgm:prSet/>
      <dgm:spPr/>
      <dgm:t>
        <a:bodyPr/>
        <a:lstStyle/>
        <a:p>
          <a:endParaRPr lang="es-MX"/>
        </a:p>
      </dgm:t>
    </dgm:pt>
    <dgm:pt modelId="{F642BECC-9C09-4DA0-B5EC-0220D1624062}" type="sibTrans" cxnId="{EBA0DF9D-3A7E-48EF-A715-C1095CC9728C}">
      <dgm:prSet/>
      <dgm:spPr/>
      <dgm:t>
        <a:bodyPr/>
        <a:lstStyle/>
        <a:p>
          <a:endParaRPr lang="es-MX"/>
        </a:p>
      </dgm:t>
    </dgm:pt>
    <dgm:pt modelId="{1FDCD94B-4EF4-4EEC-9F5C-CF961F70001A}">
      <dgm:prSet phldrT="[Texto]"/>
      <dgm:spPr/>
      <dgm:t>
        <a:bodyPr/>
        <a:lstStyle/>
        <a:p>
          <a:r>
            <a:rPr lang="es-MX" b="1" dirty="0">
              <a:effectLst/>
              <a:latin typeface="Calibri" panose="020F0502020204030204" pitchFamily="34" charset="0"/>
              <a:ea typeface="Calibri" panose="020F0502020204030204" pitchFamily="34" charset="0"/>
              <a:cs typeface="Times New Roman" panose="02020603050405020304" pitchFamily="18" charset="0"/>
            </a:rPr>
            <a:t>6 de junio de 2011</a:t>
          </a:r>
          <a:endParaRPr lang="es-MX" dirty="0"/>
        </a:p>
      </dgm:t>
    </dgm:pt>
    <dgm:pt modelId="{BE68413F-EF4F-42DE-9A1D-2C72AC3AB60B}" type="sibTrans" cxnId="{8C2F265A-0F32-41F5-9C8F-53DF6AF7BA43}">
      <dgm:prSet/>
      <dgm:spPr/>
      <dgm:t>
        <a:bodyPr/>
        <a:lstStyle/>
        <a:p>
          <a:endParaRPr lang="es-MX"/>
        </a:p>
      </dgm:t>
    </dgm:pt>
    <dgm:pt modelId="{6A04480A-491D-4AD9-8B77-095E8E21BAF4}" type="parTrans" cxnId="{8C2F265A-0F32-41F5-9C8F-53DF6AF7BA43}">
      <dgm:prSet/>
      <dgm:spPr/>
      <dgm:t>
        <a:bodyPr/>
        <a:lstStyle/>
        <a:p>
          <a:endParaRPr lang="es-MX"/>
        </a:p>
      </dgm:t>
    </dgm:pt>
    <dgm:pt modelId="{6119C740-C670-42FA-AC99-E3EF5CC67CCA}" type="pres">
      <dgm:prSet presAssocID="{ECFF6729-3E4B-4101-AA70-24FA5D21A531}" presName="Name0" presStyleCnt="0">
        <dgm:presLayoutVars>
          <dgm:dir/>
          <dgm:resizeHandles val="exact"/>
        </dgm:presLayoutVars>
      </dgm:prSet>
      <dgm:spPr/>
    </dgm:pt>
    <dgm:pt modelId="{31F115AB-6F36-4CE2-B2A5-B536C8F3F307}" type="pres">
      <dgm:prSet presAssocID="{ECFF6729-3E4B-4101-AA70-24FA5D21A531}" presName="fgShape" presStyleLbl="fgShp" presStyleIdx="0" presStyleCnt="1"/>
      <dgm:spPr/>
    </dgm:pt>
    <dgm:pt modelId="{6D1F0AB8-0151-4B2C-AA53-A76C64BC0539}" type="pres">
      <dgm:prSet presAssocID="{ECFF6729-3E4B-4101-AA70-24FA5D21A531}" presName="linComp" presStyleCnt="0"/>
      <dgm:spPr/>
    </dgm:pt>
    <dgm:pt modelId="{C31916E7-8E16-4556-9645-B4B7F3401893}" type="pres">
      <dgm:prSet presAssocID="{12183194-C477-4795-A013-F3CEDFC917F1}" presName="compNode" presStyleCnt="0"/>
      <dgm:spPr/>
    </dgm:pt>
    <dgm:pt modelId="{37574FBA-B8F4-49DA-9B71-7EAB49FFF011}" type="pres">
      <dgm:prSet presAssocID="{12183194-C477-4795-A013-F3CEDFC917F1}" presName="bkgdShape" presStyleLbl="node1" presStyleIdx="0" presStyleCnt="3"/>
      <dgm:spPr/>
      <dgm:t>
        <a:bodyPr/>
        <a:lstStyle/>
        <a:p>
          <a:endParaRPr lang="es-MX"/>
        </a:p>
      </dgm:t>
    </dgm:pt>
    <dgm:pt modelId="{304881CB-5738-45DD-B420-14D2DA078AC2}" type="pres">
      <dgm:prSet presAssocID="{12183194-C477-4795-A013-F3CEDFC917F1}" presName="nodeTx" presStyleLbl="node1" presStyleIdx="0" presStyleCnt="3">
        <dgm:presLayoutVars>
          <dgm:bulletEnabled val="1"/>
        </dgm:presLayoutVars>
      </dgm:prSet>
      <dgm:spPr/>
      <dgm:t>
        <a:bodyPr/>
        <a:lstStyle/>
        <a:p>
          <a:endParaRPr lang="es-MX"/>
        </a:p>
      </dgm:t>
    </dgm:pt>
    <dgm:pt modelId="{3E1F3538-C7D2-474D-9889-5851BA47462E}" type="pres">
      <dgm:prSet presAssocID="{12183194-C477-4795-A013-F3CEDFC917F1}" presName="invisiNode" presStyleLbl="node1" presStyleIdx="0" presStyleCnt="3"/>
      <dgm:spPr/>
    </dgm:pt>
    <dgm:pt modelId="{D05D8763-1DBD-49ED-866E-5EC8D6C80FF4}" type="pres">
      <dgm:prSet presAssocID="{12183194-C477-4795-A013-F3CEDFC917F1}" presName="imagNode" presStyleLbl="fgImgPlace1" presStyleIdx="0" presStyleCnt="3" custScaleX="106922" custScaleY="111669"/>
      <dgm:spPr/>
    </dgm:pt>
    <dgm:pt modelId="{D4781FB4-23F9-4945-A974-0C8E0FE7C056}" type="pres">
      <dgm:prSet presAssocID="{C8D5FB76-7716-45BE-9578-50C8F1CB1441}" presName="sibTrans" presStyleLbl="sibTrans2D1" presStyleIdx="0" presStyleCnt="0"/>
      <dgm:spPr/>
      <dgm:t>
        <a:bodyPr/>
        <a:lstStyle/>
        <a:p>
          <a:endParaRPr lang="es-MX"/>
        </a:p>
      </dgm:t>
    </dgm:pt>
    <dgm:pt modelId="{E6DDFB1B-01E7-4319-933E-23F60C4A9981}" type="pres">
      <dgm:prSet presAssocID="{1FDCD94B-4EF4-4EEC-9F5C-CF961F70001A}" presName="compNode" presStyleCnt="0"/>
      <dgm:spPr/>
    </dgm:pt>
    <dgm:pt modelId="{1A76BA6E-DF47-4F2C-B4D2-1E808A4A9600}" type="pres">
      <dgm:prSet presAssocID="{1FDCD94B-4EF4-4EEC-9F5C-CF961F70001A}" presName="bkgdShape" presStyleLbl="node1" presStyleIdx="1" presStyleCnt="3"/>
      <dgm:spPr/>
      <dgm:t>
        <a:bodyPr/>
        <a:lstStyle/>
        <a:p>
          <a:endParaRPr lang="es-MX"/>
        </a:p>
      </dgm:t>
    </dgm:pt>
    <dgm:pt modelId="{3D41CC13-0EC3-4DBE-A7F3-98713CA0981D}" type="pres">
      <dgm:prSet presAssocID="{1FDCD94B-4EF4-4EEC-9F5C-CF961F70001A}" presName="nodeTx" presStyleLbl="node1" presStyleIdx="1" presStyleCnt="3">
        <dgm:presLayoutVars>
          <dgm:bulletEnabled val="1"/>
        </dgm:presLayoutVars>
      </dgm:prSet>
      <dgm:spPr/>
      <dgm:t>
        <a:bodyPr/>
        <a:lstStyle/>
        <a:p>
          <a:endParaRPr lang="es-MX"/>
        </a:p>
      </dgm:t>
    </dgm:pt>
    <dgm:pt modelId="{5641E931-176D-4398-9D6C-2B6F4B4CB301}" type="pres">
      <dgm:prSet presAssocID="{1FDCD94B-4EF4-4EEC-9F5C-CF961F70001A}" presName="invisiNode" presStyleLbl="node1" presStyleIdx="1" presStyleCnt="3"/>
      <dgm:spPr/>
    </dgm:pt>
    <dgm:pt modelId="{5E2DAB9A-3CE4-412B-98FE-581B6426F82A}" type="pres">
      <dgm:prSet presAssocID="{1FDCD94B-4EF4-4EEC-9F5C-CF961F70001A}" presName="imagNode" presStyleLbl="fgImgPlace1" presStyleIdx="1" presStyleCnt="3"/>
      <dgm:spPr/>
    </dgm:pt>
    <dgm:pt modelId="{179F4ECB-8A87-4938-A0CC-54650A33CFFD}" type="pres">
      <dgm:prSet presAssocID="{BE68413F-EF4F-42DE-9A1D-2C72AC3AB60B}" presName="sibTrans" presStyleLbl="sibTrans2D1" presStyleIdx="0" presStyleCnt="0"/>
      <dgm:spPr/>
      <dgm:t>
        <a:bodyPr/>
        <a:lstStyle/>
        <a:p>
          <a:endParaRPr lang="es-MX"/>
        </a:p>
      </dgm:t>
    </dgm:pt>
    <dgm:pt modelId="{7FDB0B1D-A5B8-4D47-800D-EE60E55F7BBA}" type="pres">
      <dgm:prSet presAssocID="{54826C17-A33D-4D94-8321-1AAC3FA5066F}" presName="compNode" presStyleCnt="0"/>
      <dgm:spPr/>
    </dgm:pt>
    <dgm:pt modelId="{A9EC773D-1253-4726-9332-1B21AB486296}" type="pres">
      <dgm:prSet presAssocID="{54826C17-A33D-4D94-8321-1AAC3FA5066F}" presName="bkgdShape" presStyleLbl="node1" presStyleIdx="2" presStyleCnt="3"/>
      <dgm:spPr/>
      <dgm:t>
        <a:bodyPr/>
        <a:lstStyle/>
        <a:p>
          <a:endParaRPr lang="es-MX"/>
        </a:p>
      </dgm:t>
    </dgm:pt>
    <dgm:pt modelId="{7D552B7D-8DE0-4255-8B37-F69DDA663A5E}" type="pres">
      <dgm:prSet presAssocID="{54826C17-A33D-4D94-8321-1AAC3FA5066F}" presName="nodeTx" presStyleLbl="node1" presStyleIdx="2" presStyleCnt="3">
        <dgm:presLayoutVars>
          <dgm:bulletEnabled val="1"/>
        </dgm:presLayoutVars>
      </dgm:prSet>
      <dgm:spPr/>
      <dgm:t>
        <a:bodyPr/>
        <a:lstStyle/>
        <a:p>
          <a:endParaRPr lang="es-MX"/>
        </a:p>
      </dgm:t>
    </dgm:pt>
    <dgm:pt modelId="{E79D2EA1-0764-486A-B33F-9462DDB842D4}" type="pres">
      <dgm:prSet presAssocID="{54826C17-A33D-4D94-8321-1AAC3FA5066F}" presName="invisiNode" presStyleLbl="node1" presStyleIdx="2" presStyleCnt="3"/>
      <dgm:spPr/>
    </dgm:pt>
    <dgm:pt modelId="{A8D61032-3218-48D1-9F87-00E34577A718}" type="pres">
      <dgm:prSet presAssocID="{54826C17-A33D-4D94-8321-1AAC3FA5066F}" presName="imagNode" presStyleLbl="fgImgPlace1" presStyleIdx="2" presStyleCnt="3" custLinFactNeighborX="-967" custLinFactNeighborY="-3083"/>
      <dgm:spPr/>
    </dgm:pt>
  </dgm:ptLst>
  <dgm:cxnLst>
    <dgm:cxn modelId="{3B97D117-F8C5-4C7B-850E-C5257E5A274F}" type="presOf" srcId="{BE68413F-EF4F-42DE-9A1D-2C72AC3AB60B}" destId="{179F4ECB-8A87-4938-A0CC-54650A33CFFD}" srcOrd="0" destOrd="0" presId="urn:microsoft.com/office/officeart/2005/8/layout/hList7"/>
    <dgm:cxn modelId="{EBA0DF9D-3A7E-48EF-A715-C1095CC9728C}" srcId="{ECFF6729-3E4B-4101-AA70-24FA5D21A531}" destId="{54826C17-A33D-4D94-8321-1AAC3FA5066F}" srcOrd="2" destOrd="0" parTransId="{C0F2B833-22FF-49D3-AEE3-AC2BD8F03485}" sibTransId="{F642BECC-9C09-4DA0-B5EC-0220D1624062}"/>
    <dgm:cxn modelId="{4D1CA0FE-C9DB-45DA-B9B7-586017B5D44A}" type="presOf" srcId="{1FDCD94B-4EF4-4EEC-9F5C-CF961F70001A}" destId="{3D41CC13-0EC3-4DBE-A7F3-98713CA0981D}" srcOrd="1" destOrd="0" presId="urn:microsoft.com/office/officeart/2005/8/layout/hList7"/>
    <dgm:cxn modelId="{F696CE90-E542-433C-94CA-F00542DEE9B2}" type="presOf" srcId="{ECFF6729-3E4B-4101-AA70-24FA5D21A531}" destId="{6119C740-C670-42FA-AC99-E3EF5CC67CCA}" srcOrd="0" destOrd="0" presId="urn:microsoft.com/office/officeart/2005/8/layout/hList7"/>
    <dgm:cxn modelId="{520FF45F-B5CD-4D44-97A0-D028B3FD0D44}" type="presOf" srcId="{1FDCD94B-4EF4-4EEC-9F5C-CF961F70001A}" destId="{1A76BA6E-DF47-4F2C-B4D2-1E808A4A9600}" srcOrd="0" destOrd="0" presId="urn:microsoft.com/office/officeart/2005/8/layout/hList7"/>
    <dgm:cxn modelId="{8C2F265A-0F32-41F5-9C8F-53DF6AF7BA43}" srcId="{ECFF6729-3E4B-4101-AA70-24FA5D21A531}" destId="{1FDCD94B-4EF4-4EEC-9F5C-CF961F70001A}" srcOrd="1" destOrd="0" parTransId="{6A04480A-491D-4AD9-8B77-095E8E21BAF4}" sibTransId="{BE68413F-EF4F-42DE-9A1D-2C72AC3AB60B}"/>
    <dgm:cxn modelId="{55394C50-F361-44C3-ACEF-86E6DB3DFB28}" type="presOf" srcId="{54826C17-A33D-4D94-8321-1AAC3FA5066F}" destId="{A9EC773D-1253-4726-9332-1B21AB486296}" srcOrd="0" destOrd="0" presId="urn:microsoft.com/office/officeart/2005/8/layout/hList7"/>
    <dgm:cxn modelId="{9C3147B9-3ED6-4E68-93C6-1A6AD52F125F}" srcId="{ECFF6729-3E4B-4101-AA70-24FA5D21A531}" destId="{12183194-C477-4795-A013-F3CEDFC917F1}" srcOrd="0" destOrd="0" parTransId="{13C1E099-4041-49D5-8813-8A4C0155BE35}" sibTransId="{C8D5FB76-7716-45BE-9578-50C8F1CB1441}"/>
    <dgm:cxn modelId="{83D052BC-56A7-4306-A1FA-2AB36584EDCF}" type="presOf" srcId="{C8D5FB76-7716-45BE-9578-50C8F1CB1441}" destId="{D4781FB4-23F9-4945-A974-0C8E0FE7C056}" srcOrd="0" destOrd="0" presId="urn:microsoft.com/office/officeart/2005/8/layout/hList7"/>
    <dgm:cxn modelId="{7160ADCC-F36C-4F97-B945-A156BDBD9A65}" type="presOf" srcId="{12183194-C477-4795-A013-F3CEDFC917F1}" destId="{37574FBA-B8F4-49DA-9B71-7EAB49FFF011}" srcOrd="0" destOrd="0" presId="urn:microsoft.com/office/officeart/2005/8/layout/hList7"/>
    <dgm:cxn modelId="{FF1AE202-6B6C-4C0B-ACF9-5B32F50FCAFD}" type="presOf" srcId="{54826C17-A33D-4D94-8321-1AAC3FA5066F}" destId="{7D552B7D-8DE0-4255-8B37-F69DDA663A5E}" srcOrd="1" destOrd="0" presId="urn:microsoft.com/office/officeart/2005/8/layout/hList7"/>
    <dgm:cxn modelId="{10A67BDF-C183-4DD3-86FF-2DDA144E29FC}" type="presOf" srcId="{12183194-C477-4795-A013-F3CEDFC917F1}" destId="{304881CB-5738-45DD-B420-14D2DA078AC2}" srcOrd="1" destOrd="0" presId="urn:microsoft.com/office/officeart/2005/8/layout/hList7"/>
    <dgm:cxn modelId="{DAF4D981-A78C-450A-A388-FD2363B774D3}" type="presParOf" srcId="{6119C740-C670-42FA-AC99-E3EF5CC67CCA}" destId="{31F115AB-6F36-4CE2-B2A5-B536C8F3F307}" srcOrd="0" destOrd="0" presId="urn:microsoft.com/office/officeart/2005/8/layout/hList7"/>
    <dgm:cxn modelId="{B8FF4E69-D076-4F73-9CC4-CA7D37C72097}" type="presParOf" srcId="{6119C740-C670-42FA-AC99-E3EF5CC67CCA}" destId="{6D1F0AB8-0151-4B2C-AA53-A76C64BC0539}" srcOrd="1" destOrd="0" presId="urn:microsoft.com/office/officeart/2005/8/layout/hList7"/>
    <dgm:cxn modelId="{DB4C8B7D-66FE-4CB4-A77E-187E7D5A41E6}" type="presParOf" srcId="{6D1F0AB8-0151-4B2C-AA53-A76C64BC0539}" destId="{C31916E7-8E16-4556-9645-B4B7F3401893}" srcOrd="0" destOrd="0" presId="urn:microsoft.com/office/officeart/2005/8/layout/hList7"/>
    <dgm:cxn modelId="{B041D483-DF1F-45DE-9C18-F1AA075A80CB}" type="presParOf" srcId="{C31916E7-8E16-4556-9645-B4B7F3401893}" destId="{37574FBA-B8F4-49DA-9B71-7EAB49FFF011}" srcOrd="0" destOrd="0" presId="urn:microsoft.com/office/officeart/2005/8/layout/hList7"/>
    <dgm:cxn modelId="{3B8CE834-ACA2-49A3-A167-E6E298A1FAE6}" type="presParOf" srcId="{C31916E7-8E16-4556-9645-B4B7F3401893}" destId="{304881CB-5738-45DD-B420-14D2DA078AC2}" srcOrd="1" destOrd="0" presId="urn:microsoft.com/office/officeart/2005/8/layout/hList7"/>
    <dgm:cxn modelId="{2A0F39F4-2FB4-4894-992F-8B8283945D80}" type="presParOf" srcId="{C31916E7-8E16-4556-9645-B4B7F3401893}" destId="{3E1F3538-C7D2-474D-9889-5851BA47462E}" srcOrd="2" destOrd="0" presId="urn:microsoft.com/office/officeart/2005/8/layout/hList7"/>
    <dgm:cxn modelId="{708976C7-0203-461E-8FAF-A75FD7D1A6D0}" type="presParOf" srcId="{C31916E7-8E16-4556-9645-B4B7F3401893}" destId="{D05D8763-1DBD-49ED-866E-5EC8D6C80FF4}" srcOrd="3" destOrd="0" presId="urn:microsoft.com/office/officeart/2005/8/layout/hList7"/>
    <dgm:cxn modelId="{F053DB44-B0D6-4E20-91DB-069657EF0B62}" type="presParOf" srcId="{6D1F0AB8-0151-4B2C-AA53-A76C64BC0539}" destId="{D4781FB4-23F9-4945-A974-0C8E0FE7C056}" srcOrd="1" destOrd="0" presId="urn:microsoft.com/office/officeart/2005/8/layout/hList7"/>
    <dgm:cxn modelId="{E5265634-7FD7-45ED-9EBF-555839ECEFA6}" type="presParOf" srcId="{6D1F0AB8-0151-4B2C-AA53-A76C64BC0539}" destId="{E6DDFB1B-01E7-4319-933E-23F60C4A9981}" srcOrd="2" destOrd="0" presId="urn:microsoft.com/office/officeart/2005/8/layout/hList7"/>
    <dgm:cxn modelId="{7636C9D3-4B67-4C43-BD83-00E9EAA464CC}" type="presParOf" srcId="{E6DDFB1B-01E7-4319-933E-23F60C4A9981}" destId="{1A76BA6E-DF47-4F2C-B4D2-1E808A4A9600}" srcOrd="0" destOrd="0" presId="urn:microsoft.com/office/officeart/2005/8/layout/hList7"/>
    <dgm:cxn modelId="{660A038A-2929-4BB8-8E93-D4E8DA755F6C}" type="presParOf" srcId="{E6DDFB1B-01E7-4319-933E-23F60C4A9981}" destId="{3D41CC13-0EC3-4DBE-A7F3-98713CA0981D}" srcOrd="1" destOrd="0" presId="urn:microsoft.com/office/officeart/2005/8/layout/hList7"/>
    <dgm:cxn modelId="{D9D4D63A-6A6B-4C75-B5A4-AFC43F457C9F}" type="presParOf" srcId="{E6DDFB1B-01E7-4319-933E-23F60C4A9981}" destId="{5641E931-176D-4398-9D6C-2B6F4B4CB301}" srcOrd="2" destOrd="0" presId="urn:microsoft.com/office/officeart/2005/8/layout/hList7"/>
    <dgm:cxn modelId="{51BE2C2B-5B55-408F-A3EF-80E0AF9DB0E9}" type="presParOf" srcId="{E6DDFB1B-01E7-4319-933E-23F60C4A9981}" destId="{5E2DAB9A-3CE4-412B-98FE-581B6426F82A}" srcOrd="3" destOrd="0" presId="urn:microsoft.com/office/officeart/2005/8/layout/hList7"/>
    <dgm:cxn modelId="{219B0F4A-761A-43CD-B0EB-D9B7BEC19A0F}" type="presParOf" srcId="{6D1F0AB8-0151-4B2C-AA53-A76C64BC0539}" destId="{179F4ECB-8A87-4938-A0CC-54650A33CFFD}" srcOrd="3" destOrd="0" presId="urn:microsoft.com/office/officeart/2005/8/layout/hList7"/>
    <dgm:cxn modelId="{060D2B0D-EC65-4E8C-929C-87DBD50A2EC2}" type="presParOf" srcId="{6D1F0AB8-0151-4B2C-AA53-A76C64BC0539}" destId="{7FDB0B1D-A5B8-4D47-800D-EE60E55F7BBA}" srcOrd="4" destOrd="0" presId="urn:microsoft.com/office/officeart/2005/8/layout/hList7"/>
    <dgm:cxn modelId="{6C8F9912-7049-4FE3-BA64-146180128A7D}" type="presParOf" srcId="{7FDB0B1D-A5B8-4D47-800D-EE60E55F7BBA}" destId="{A9EC773D-1253-4726-9332-1B21AB486296}" srcOrd="0" destOrd="0" presId="urn:microsoft.com/office/officeart/2005/8/layout/hList7"/>
    <dgm:cxn modelId="{EE4BF504-B77F-486F-9CC5-B261D5597139}" type="presParOf" srcId="{7FDB0B1D-A5B8-4D47-800D-EE60E55F7BBA}" destId="{7D552B7D-8DE0-4255-8B37-F69DDA663A5E}" srcOrd="1" destOrd="0" presId="urn:microsoft.com/office/officeart/2005/8/layout/hList7"/>
    <dgm:cxn modelId="{A101D827-1B7A-4533-9E38-AB874AAC9716}" type="presParOf" srcId="{7FDB0B1D-A5B8-4D47-800D-EE60E55F7BBA}" destId="{E79D2EA1-0764-486A-B33F-9462DDB842D4}" srcOrd="2" destOrd="0" presId="urn:microsoft.com/office/officeart/2005/8/layout/hList7"/>
    <dgm:cxn modelId="{662CE1A6-4539-4346-B59E-01B66567D267}" type="presParOf" srcId="{7FDB0B1D-A5B8-4D47-800D-EE60E55F7BBA}" destId="{A8D61032-3218-48D1-9F87-00E34577A71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3FE79D79-50DA-4772-9919-52409AD9CF62}" type="doc">
      <dgm:prSet loTypeId="urn:microsoft.com/office/officeart/2005/8/layout/equation1" loCatId="relationship" qsTypeId="urn:microsoft.com/office/officeart/2005/8/quickstyle/simple1" qsCatId="simple" csTypeId="urn:microsoft.com/office/officeart/2005/8/colors/accent2_3" csCatId="accent2" phldr="1"/>
      <dgm:spPr/>
    </dgm:pt>
    <dgm:pt modelId="{94FB1318-924E-4EB4-A977-9B13B4B3C0E8}">
      <dgm:prSet phldrT="[Texto]"/>
      <dgm:spPr/>
      <dgm:t>
        <a:bodyPr/>
        <a:lstStyle/>
        <a:p>
          <a:r>
            <a:rPr lang="es-MX" b="1" dirty="0">
              <a:effectLst/>
              <a:latin typeface="Calibri" panose="020F0502020204030204" pitchFamily="34" charset="0"/>
              <a:ea typeface="Calibri" panose="020F0502020204030204" pitchFamily="34" charset="0"/>
              <a:cs typeface="Times New Roman" panose="02020603050405020304" pitchFamily="18" charset="0"/>
            </a:rPr>
            <a:t>CONSTITUCIÓN</a:t>
          </a:r>
          <a:endParaRPr lang="es-MX" dirty="0"/>
        </a:p>
      </dgm:t>
    </dgm:pt>
    <dgm:pt modelId="{57F6175D-6FD5-4592-B998-B82C7FF53234}" type="parTrans" cxnId="{B4705634-FBAA-4D40-9010-A0D9E65A67AE}">
      <dgm:prSet/>
      <dgm:spPr/>
      <dgm:t>
        <a:bodyPr/>
        <a:lstStyle/>
        <a:p>
          <a:endParaRPr lang="es-MX"/>
        </a:p>
      </dgm:t>
    </dgm:pt>
    <dgm:pt modelId="{F1F2BE38-506B-4D48-BC0D-3E9B87F532E1}" type="sibTrans" cxnId="{B4705634-FBAA-4D40-9010-A0D9E65A67AE}">
      <dgm:prSet/>
      <dgm:spPr/>
      <dgm:t>
        <a:bodyPr/>
        <a:lstStyle/>
        <a:p>
          <a:endParaRPr lang="es-MX"/>
        </a:p>
      </dgm:t>
    </dgm:pt>
    <dgm:pt modelId="{020C1B49-BBB8-435C-A645-C01C802D3DDA}">
      <dgm:prSet phldrT="[Texto]"/>
      <dgm:spPr/>
      <dgm:t>
        <a:bodyPr/>
        <a:lstStyle/>
        <a:p>
          <a:r>
            <a:rPr lang="es-MX" b="1" dirty="0">
              <a:effectLst/>
              <a:latin typeface="Calibri" panose="020F0502020204030204" pitchFamily="34" charset="0"/>
              <a:ea typeface="Calibri" panose="020F0502020204030204" pitchFamily="34" charset="0"/>
              <a:cs typeface="Times New Roman" panose="02020603050405020304" pitchFamily="18" charset="0"/>
            </a:rPr>
            <a:t>TRATADOS</a:t>
          </a:r>
          <a:endParaRPr lang="es-MX" dirty="0"/>
        </a:p>
      </dgm:t>
    </dgm:pt>
    <dgm:pt modelId="{359F2BAC-6191-4550-A23D-585A8ECA74F2}" type="parTrans" cxnId="{1FA8DA34-216B-4A87-9615-53C16E356D4D}">
      <dgm:prSet/>
      <dgm:spPr/>
      <dgm:t>
        <a:bodyPr/>
        <a:lstStyle/>
        <a:p>
          <a:endParaRPr lang="es-MX"/>
        </a:p>
      </dgm:t>
    </dgm:pt>
    <dgm:pt modelId="{578B5E92-1D45-4762-9BD3-A6C165D43B7B}" type="sibTrans" cxnId="{1FA8DA34-216B-4A87-9615-53C16E356D4D}">
      <dgm:prSet/>
      <dgm:spPr/>
      <dgm:t>
        <a:bodyPr/>
        <a:lstStyle/>
        <a:p>
          <a:endParaRPr lang="es-MX"/>
        </a:p>
      </dgm:t>
    </dgm:pt>
    <dgm:pt modelId="{DDC98766-3E0B-4EC3-B267-832A43263526}">
      <dgm:prSet phldrT="[Texto]"/>
      <dgm:spPr/>
      <dgm:t>
        <a:bodyPr/>
        <a:lstStyle/>
        <a:p>
          <a:r>
            <a:rPr lang="es-MX" dirty="0"/>
            <a:t>INTERPRETACIÓN</a:t>
          </a:r>
        </a:p>
      </dgm:t>
    </dgm:pt>
    <dgm:pt modelId="{13FA3079-D4CC-475E-B1D5-91C8F314B5B7}" type="parTrans" cxnId="{A00135EE-84F1-4AD7-805F-465550C14979}">
      <dgm:prSet/>
      <dgm:spPr/>
      <dgm:t>
        <a:bodyPr/>
        <a:lstStyle/>
        <a:p>
          <a:endParaRPr lang="es-MX"/>
        </a:p>
      </dgm:t>
    </dgm:pt>
    <dgm:pt modelId="{E0194598-7113-415F-B5A9-6BE3903B28F8}" type="sibTrans" cxnId="{A00135EE-84F1-4AD7-805F-465550C14979}">
      <dgm:prSet/>
      <dgm:spPr/>
      <dgm:t>
        <a:bodyPr/>
        <a:lstStyle/>
        <a:p>
          <a:endParaRPr lang="es-MX"/>
        </a:p>
      </dgm:t>
    </dgm:pt>
    <dgm:pt modelId="{3DBD808E-F0BD-4820-9A2D-93E08D1CC993}" type="pres">
      <dgm:prSet presAssocID="{3FE79D79-50DA-4772-9919-52409AD9CF62}" presName="linearFlow" presStyleCnt="0">
        <dgm:presLayoutVars>
          <dgm:dir/>
          <dgm:resizeHandles val="exact"/>
        </dgm:presLayoutVars>
      </dgm:prSet>
      <dgm:spPr/>
    </dgm:pt>
    <dgm:pt modelId="{5D6620AA-D99D-46E9-B9B7-8C92ABED38FE}" type="pres">
      <dgm:prSet presAssocID="{94FB1318-924E-4EB4-A977-9B13B4B3C0E8}" presName="node" presStyleLbl="node1" presStyleIdx="0" presStyleCnt="3">
        <dgm:presLayoutVars>
          <dgm:bulletEnabled val="1"/>
        </dgm:presLayoutVars>
      </dgm:prSet>
      <dgm:spPr/>
      <dgm:t>
        <a:bodyPr/>
        <a:lstStyle/>
        <a:p>
          <a:endParaRPr lang="es-MX"/>
        </a:p>
      </dgm:t>
    </dgm:pt>
    <dgm:pt modelId="{784711A9-7AEE-4B2B-84BD-6BB3F851AA79}" type="pres">
      <dgm:prSet presAssocID="{F1F2BE38-506B-4D48-BC0D-3E9B87F532E1}" presName="spacerL" presStyleCnt="0"/>
      <dgm:spPr/>
    </dgm:pt>
    <dgm:pt modelId="{A6535416-EA9D-4B39-9ABA-73E789C7AE2B}" type="pres">
      <dgm:prSet presAssocID="{F1F2BE38-506B-4D48-BC0D-3E9B87F532E1}" presName="sibTrans" presStyleLbl="sibTrans2D1" presStyleIdx="0" presStyleCnt="2"/>
      <dgm:spPr/>
      <dgm:t>
        <a:bodyPr/>
        <a:lstStyle/>
        <a:p>
          <a:endParaRPr lang="es-MX"/>
        </a:p>
      </dgm:t>
    </dgm:pt>
    <dgm:pt modelId="{581AB48F-3676-452F-A077-3369569DBE0A}" type="pres">
      <dgm:prSet presAssocID="{F1F2BE38-506B-4D48-BC0D-3E9B87F532E1}" presName="spacerR" presStyleCnt="0"/>
      <dgm:spPr/>
    </dgm:pt>
    <dgm:pt modelId="{E01D456E-F5C8-4A84-BC0A-1A395093927D}" type="pres">
      <dgm:prSet presAssocID="{020C1B49-BBB8-435C-A645-C01C802D3DDA}" presName="node" presStyleLbl="node1" presStyleIdx="1" presStyleCnt="3">
        <dgm:presLayoutVars>
          <dgm:bulletEnabled val="1"/>
        </dgm:presLayoutVars>
      </dgm:prSet>
      <dgm:spPr/>
      <dgm:t>
        <a:bodyPr/>
        <a:lstStyle/>
        <a:p>
          <a:endParaRPr lang="es-MX"/>
        </a:p>
      </dgm:t>
    </dgm:pt>
    <dgm:pt modelId="{DE205A51-B02A-436D-A8C7-3476ED8E9251}" type="pres">
      <dgm:prSet presAssocID="{578B5E92-1D45-4762-9BD3-A6C165D43B7B}" presName="spacerL" presStyleCnt="0"/>
      <dgm:spPr/>
    </dgm:pt>
    <dgm:pt modelId="{205BDC46-EE3C-4EBC-9FF8-2CA880222F4C}" type="pres">
      <dgm:prSet presAssocID="{578B5E92-1D45-4762-9BD3-A6C165D43B7B}" presName="sibTrans" presStyleLbl="sibTrans2D1" presStyleIdx="1" presStyleCnt="2"/>
      <dgm:spPr/>
      <dgm:t>
        <a:bodyPr/>
        <a:lstStyle/>
        <a:p>
          <a:endParaRPr lang="es-MX"/>
        </a:p>
      </dgm:t>
    </dgm:pt>
    <dgm:pt modelId="{A09AAEBF-132E-41BD-94F5-03CF5D8FA77E}" type="pres">
      <dgm:prSet presAssocID="{578B5E92-1D45-4762-9BD3-A6C165D43B7B}" presName="spacerR" presStyleCnt="0"/>
      <dgm:spPr/>
    </dgm:pt>
    <dgm:pt modelId="{BB0F6BAD-8E04-409E-8F94-18E208E63DAD}" type="pres">
      <dgm:prSet presAssocID="{DDC98766-3E0B-4EC3-B267-832A43263526}" presName="node" presStyleLbl="node1" presStyleIdx="2" presStyleCnt="3">
        <dgm:presLayoutVars>
          <dgm:bulletEnabled val="1"/>
        </dgm:presLayoutVars>
      </dgm:prSet>
      <dgm:spPr/>
      <dgm:t>
        <a:bodyPr/>
        <a:lstStyle/>
        <a:p>
          <a:endParaRPr lang="es-MX"/>
        </a:p>
      </dgm:t>
    </dgm:pt>
  </dgm:ptLst>
  <dgm:cxnLst>
    <dgm:cxn modelId="{E5383906-40A2-4190-8F8E-61A94AFE077E}" type="presOf" srcId="{DDC98766-3E0B-4EC3-B267-832A43263526}" destId="{BB0F6BAD-8E04-409E-8F94-18E208E63DAD}" srcOrd="0" destOrd="0" presId="urn:microsoft.com/office/officeart/2005/8/layout/equation1"/>
    <dgm:cxn modelId="{B4705634-FBAA-4D40-9010-A0D9E65A67AE}" srcId="{3FE79D79-50DA-4772-9919-52409AD9CF62}" destId="{94FB1318-924E-4EB4-A977-9B13B4B3C0E8}" srcOrd="0" destOrd="0" parTransId="{57F6175D-6FD5-4592-B998-B82C7FF53234}" sibTransId="{F1F2BE38-506B-4D48-BC0D-3E9B87F532E1}"/>
    <dgm:cxn modelId="{08E585C2-F933-49D9-A5F8-54514443A4DA}" type="presOf" srcId="{3FE79D79-50DA-4772-9919-52409AD9CF62}" destId="{3DBD808E-F0BD-4820-9A2D-93E08D1CC993}" srcOrd="0" destOrd="0" presId="urn:microsoft.com/office/officeart/2005/8/layout/equation1"/>
    <dgm:cxn modelId="{A00135EE-84F1-4AD7-805F-465550C14979}" srcId="{3FE79D79-50DA-4772-9919-52409AD9CF62}" destId="{DDC98766-3E0B-4EC3-B267-832A43263526}" srcOrd="2" destOrd="0" parTransId="{13FA3079-D4CC-475E-B1D5-91C8F314B5B7}" sibTransId="{E0194598-7113-415F-B5A9-6BE3903B28F8}"/>
    <dgm:cxn modelId="{24F3A1E7-87D6-41BA-B452-C66B4791CD49}" type="presOf" srcId="{020C1B49-BBB8-435C-A645-C01C802D3DDA}" destId="{E01D456E-F5C8-4A84-BC0A-1A395093927D}" srcOrd="0" destOrd="0" presId="urn:microsoft.com/office/officeart/2005/8/layout/equation1"/>
    <dgm:cxn modelId="{20E2BCEC-FAAC-4B77-8DA2-E70BABEA439A}" type="presOf" srcId="{F1F2BE38-506B-4D48-BC0D-3E9B87F532E1}" destId="{A6535416-EA9D-4B39-9ABA-73E789C7AE2B}" srcOrd="0" destOrd="0" presId="urn:microsoft.com/office/officeart/2005/8/layout/equation1"/>
    <dgm:cxn modelId="{66286D60-4804-4F19-BB82-31D29464E5D7}" type="presOf" srcId="{578B5E92-1D45-4762-9BD3-A6C165D43B7B}" destId="{205BDC46-EE3C-4EBC-9FF8-2CA880222F4C}" srcOrd="0" destOrd="0" presId="urn:microsoft.com/office/officeart/2005/8/layout/equation1"/>
    <dgm:cxn modelId="{1FA8DA34-216B-4A87-9615-53C16E356D4D}" srcId="{3FE79D79-50DA-4772-9919-52409AD9CF62}" destId="{020C1B49-BBB8-435C-A645-C01C802D3DDA}" srcOrd="1" destOrd="0" parTransId="{359F2BAC-6191-4550-A23D-585A8ECA74F2}" sibTransId="{578B5E92-1D45-4762-9BD3-A6C165D43B7B}"/>
    <dgm:cxn modelId="{E5ED0C85-616A-4171-AA76-FA4106C649BC}" type="presOf" srcId="{94FB1318-924E-4EB4-A977-9B13B4B3C0E8}" destId="{5D6620AA-D99D-46E9-B9B7-8C92ABED38FE}" srcOrd="0" destOrd="0" presId="urn:microsoft.com/office/officeart/2005/8/layout/equation1"/>
    <dgm:cxn modelId="{B685A41D-DFE9-4372-9392-2BCF654FD2D8}" type="presParOf" srcId="{3DBD808E-F0BD-4820-9A2D-93E08D1CC993}" destId="{5D6620AA-D99D-46E9-B9B7-8C92ABED38FE}" srcOrd="0" destOrd="0" presId="urn:microsoft.com/office/officeart/2005/8/layout/equation1"/>
    <dgm:cxn modelId="{D5112C5F-E37F-46CE-B70A-DA514B83D89D}" type="presParOf" srcId="{3DBD808E-F0BD-4820-9A2D-93E08D1CC993}" destId="{784711A9-7AEE-4B2B-84BD-6BB3F851AA79}" srcOrd="1" destOrd="0" presId="urn:microsoft.com/office/officeart/2005/8/layout/equation1"/>
    <dgm:cxn modelId="{AB473341-AD3E-4B96-99C8-3513B6D27C29}" type="presParOf" srcId="{3DBD808E-F0BD-4820-9A2D-93E08D1CC993}" destId="{A6535416-EA9D-4B39-9ABA-73E789C7AE2B}" srcOrd="2" destOrd="0" presId="urn:microsoft.com/office/officeart/2005/8/layout/equation1"/>
    <dgm:cxn modelId="{580B2CCB-827F-4732-BCCE-DF0C6C9CDDD9}" type="presParOf" srcId="{3DBD808E-F0BD-4820-9A2D-93E08D1CC993}" destId="{581AB48F-3676-452F-A077-3369569DBE0A}" srcOrd="3" destOrd="0" presId="urn:microsoft.com/office/officeart/2005/8/layout/equation1"/>
    <dgm:cxn modelId="{C0CBEF46-01CE-4D06-83EE-3570F651037E}" type="presParOf" srcId="{3DBD808E-F0BD-4820-9A2D-93E08D1CC993}" destId="{E01D456E-F5C8-4A84-BC0A-1A395093927D}" srcOrd="4" destOrd="0" presId="urn:microsoft.com/office/officeart/2005/8/layout/equation1"/>
    <dgm:cxn modelId="{75449E37-AF8F-451D-9AB0-2BDB16B6D3D7}" type="presParOf" srcId="{3DBD808E-F0BD-4820-9A2D-93E08D1CC993}" destId="{DE205A51-B02A-436D-A8C7-3476ED8E9251}" srcOrd="5" destOrd="0" presId="urn:microsoft.com/office/officeart/2005/8/layout/equation1"/>
    <dgm:cxn modelId="{9C166419-319B-45FE-947B-8BBE2909BA58}" type="presParOf" srcId="{3DBD808E-F0BD-4820-9A2D-93E08D1CC993}" destId="{205BDC46-EE3C-4EBC-9FF8-2CA880222F4C}" srcOrd="6" destOrd="0" presId="urn:microsoft.com/office/officeart/2005/8/layout/equation1"/>
    <dgm:cxn modelId="{C25E306E-A2AF-45B0-B105-7B7E9D96AAC7}" type="presParOf" srcId="{3DBD808E-F0BD-4820-9A2D-93E08D1CC993}" destId="{A09AAEBF-132E-41BD-94F5-03CF5D8FA77E}" srcOrd="7" destOrd="0" presId="urn:microsoft.com/office/officeart/2005/8/layout/equation1"/>
    <dgm:cxn modelId="{7231FCE5-8FA2-465E-8F75-DE38A50F415C}" type="presParOf" srcId="{3DBD808E-F0BD-4820-9A2D-93E08D1CC993}" destId="{BB0F6BAD-8E04-409E-8F94-18E208E63DA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2.xml><?xml version="1.0" encoding="utf-8"?>
<dgm:dataModel xmlns:dgm="http://schemas.openxmlformats.org/drawingml/2006/diagram" xmlns:a="http://schemas.openxmlformats.org/drawingml/2006/main">
  <dgm:ptLst>
    <dgm:pt modelId="{9A1B40A6-52CA-4EC5-84DB-D84DC64EEED7}" type="doc">
      <dgm:prSet loTypeId="urn:microsoft.com/office/officeart/2008/layout/HexagonCluster" loCatId="picture" qsTypeId="urn:microsoft.com/office/officeart/2005/8/quickstyle/3d2" qsCatId="3D" csTypeId="urn:microsoft.com/office/officeart/2005/8/colors/accent2_4" csCatId="accent2" phldr="1"/>
      <dgm:spPr/>
    </dgm:pt>
    <dgm:pt modelId="{0C9771F5-F15E-42A7-B3E8-278F571E6ECB}">
      <dgm:prSet phldrT="[Texto]"/>
      <dgm:spPr/>
      <dgm:t>
        <a:bodyPr/>
        <a:lstStyle/>
        <a:p>
          <a:r>
            <a:rPr lang="es-MX" dirty="0"/>
            <a:t>Art. 1</a:t>
          </a:r>
        </a:p>
      </dgm:t>
    </dgm:pt>
    <dgm:pt modelId="{AB696B5F-340C-4086-B7E8-10E70ED0F358}" type="parTrans" cxnId="{2FF06A53-408A-4C53-BAA0-B389DE9E158D}">
      <dgm:prSet/>
      <dgm:spPr/>
      <dgm:t>
        <a:bodyPr/>
        <a:lstStyle/>
        <a:p>
          <a:endParaRPr lang="es-MX"/>
        </a:p>
      </dgm:t>
    </dgm:pt>
    <dgm:pt modelId="{4CC3BF9D-E12E-4F32-9F3F-A1BF67F6B468}" type="sibTrans" cxnId="{2FF06A53-408A-4C53-BAA0-B389DE9E158D}">
      <dgm:prSet/>
      <dgm:spPr>
        <a:blipFill>
          <a:blip xmlns:r="http://schemas.openxmlformats.org/officeDocument/2006/relationships"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a:stretch>
            <a:fillRect l="-21000" r="-21000"/>
          </a:stretch>
        </a:blipFill>
      </dgm:spPr>
      <dgm:t>
        <a:bodyPr/>
        <a:lstStyle/>
        <a:p>
          <a:endParaRPr lang="es-MX"/>
        </a:p>
      </dgm:t>
    </dgm:pt>
    <dgm:pt modelId="{33EE5DC3-67D8-481F-8087-7BAFD181DEC0}">
      <dgm:prSet phldrT="[Texto]"/>
      <dgm:spPr/>
      <dgm:t>
        <a:bodyPr/>
        <a:lstStyle/>
        <a:p>
          <a:r>
            <a:rPr lang="es-MX" dirty="0"/>
            <a:t>Art. 76 fracción I</a:t>
          </a:r>
        </a:p>
      </dgm:t>
    </dgm:pt>
    <dgm:pt modelId="{AFB3176C-972C-41F7-A332-2664866BD852}" type="parTrans" cxnId="{2BEE5C7E-DC6A-4E3B-B05E-D700234D1B71}">
      <dgm:prSet/>
      <dgm:spPr/>
      <dgm:t>
        <a:bodyPr/>
        <a:lstStyle/>
        <a:p>
          <a:endParaRPr lang="es-MX"/>
        </a:p>
      </dgm:t>
    </dgm:pt>
    <dgm:pt modelId="{DF4450BF-7968-4244-8694-CBB0992304F0}" type="sibTrans" cxnId="{2BEE5C7E-DC6A-4E3B-B05E-D700234D1B71}">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t>
        <a:bodyPr/>
        <a:lstStyle/>
        <a:p>
          <a:endParaRPr lang="es-MX"/>
        </a:p>
      </dgm:t>
    </dgm:pt>
    <dgm:pt modelId="{1C376FEC-9EFE-40F7-822A-630F3DDB1C93}">
      <dgm:prSet phldrT="[Texto]"/>
      <dgm:spPr/>
      <dgm:t>
        <a:bodyPr/>
        <a:lstStyle/>
        <a:p>
          <a:r>
            <a:rPr lang="es-MX" dirty="0"/>
            <a:t>Art. 89 fracción X</a:t>
          </a:r>
        </a:p>
      </dgm:t>
    </dgm:pt>
    <dgm:pt modelId="{14E149FD-56AE-431D-9868-572ED3A61360}" type="parTrans" cxnId="{3EE7147A-8B89-4B9D-A675-A8054B6950FB}">
      <dgm:prSet/>
      <dgm:spPr/>
      <dgm:t>
        <a:bodyPr/>
        <a:lstStyle/>
        <a:p>
          <a:endParaRPr lang="es-MX"/>
        </a:p>
      </dgm:t>
    </dgm:pt>
    <dgm:pt modelId="{AF953813-9087-426B-8148-625D65FADF8E}" type="sibTrans" cxnId="{3EE7147A-8B89-4B9D-A675-A8054B6950FB}">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t>
        <a:bodyPr/>
        <a:lstStyle/>
        <a:p>
          <a:endParaRPr lang="es-MX"/>
        </a:p>
      </dgm:t>
    </dgm:pt>
    <dgm:pt modelId="{751E04F3-EB70-4EC3-A05D-1DA3D4EDAC2B}">
      <dgm:prSet phldrT="[Texto]"/>
      <dgm:spPr/>
      <dgm:t>
        <a:bodyPr/>
        <a:lstStyle/>
        <a:p>
          <a:r>
            <a:rPr lang="es-MX"/>
            <a:t>Art. 133</a:t>
          </a:r>
          <a:endParaRPr lang="es-MX" dirty="0"/>
        </a:p>
      </dgm:t>
    </dgm:pt>
    <dgm:pt modelId="{05D2E09C-03D8-4E9B-9B25-07AA1BCDCA17}" type="parTrans" cxnId="{F114AAC5-C23A-4FB9-BD03-B95CBA68853A}">
      <dgm:prSet/>
      <dgm:spPr/>
      <dgm:t>
        <a:bodyPr/>
        <a:lstStyle/>
        <a:p>
          <a:endParaRPr lang="es-MX"/>
        </a:p>
      </dgm:t>
    </dgm:pt>
    <dgm:pt modelId="{6ED8E548-EBDE-478C-AA5E-F2FC002CCC02}" type="sibTrans" cxnId="{F114AAC5-C23A-4FB9-BD03-B95CBA68853A}">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dgm:spPr>
      <dgm:t>
        <a:bodyPr/>
        <a:lstStyle/>
        <a:p>
          <a:endParaRPr lang="es-MX"/>
        </a:p>
      </dgm:t>
    </dgm:pt>
    <dgm:pt modelId="{1E7CD3EF-AD69-43F8-8719-63F6207B535B}" type="pres">
      <dgm:prSet presAssocID="{9A1B40A6-52CA-4EC5-84DB-D84DC64EEED7}" presName="Name0" presStyleCnt="0">
        <dgm:presLayoutVars>
          <dgm:chMax val="21"/>
          <dgm:chPref val="21"/>
        </dgm:presLayoutVars>
      </dgm:prSet>
      <dgm:spPr/>
    </dgm:pt>
    <dgm:pt modelId="{791C5314-1C7D-48C8-8645-A8E677D9A2F4}" type="pres">
      <dgm:prSet presAssocID="{0C9771F5-F15E-42A7-B3E8-278F571E6ECB}" presName="text1" presStyleCnt="0"/>
      <dgm:spPr/>
    </dgm:pt>
    <dgm:pt modelId="{FB525F4A-C73F-4342-8F06-EF7450985D78}" type="pres">
      <dgm:prSet presAssocID="{0C9771F5-F15E-42A7-B3E8-278F571E6ECB}" presName="textRepeatNode" presStyleLbl="alignNode1" presStyleIdx="0" presStyleCnt="4">
        <dgm:presLayoutVars>
          <dgm:chMax val="0"/>
          <dgm:chPref val="0"/>
          <dgm:bulletEnabled val="1"/>
        </dgm:presLayoutVars>
      </dgm:prSet>
      <dgm:spPr/>
      <dgm:t>
        <a:bodyPr/>
        <a:lstStyle/>
        <a:p>
          <a:endParaRPr lang="es-MX"/>
        </a:p>
      </dgm:t>
    </dgm:pt>
    <dgm:pt modelId="{302CCA24-D696-49AF-B6DD-0A7BBF334F5C}" type="pres">
      <dgm:prSet presAssocID="{0C9771F5-F15E-42A7-B3E8-278F571E6ECB}" presName="textaccent1" presStyleCnt="0"/>
      <dgm:spPr/>
    </dgm:pt>
    <dgm:pt modelId="{33915EE7-6B7A-46F9-AA77-64B8CD3D39F2}" type="pres">
      <dgm:prSet presAssocID="{0C9771F5-F15E-42A7-B3E8-278F571E6ECB}" presName="accentRepeatNode" presStyleLbl="solidAlignAcc1" presStyleIdx="0" presStyleCnt="8"/>
      <dgm:spPr/>
    </dgm:pt>
    <dgm:pt modelId="{421E4FD3-7606-4A63-8291-174F02801AEA}" type="pres">
      <dgm:prSet presAssocID="{4CC3BF9D-E12E-4F32-9F3F-A1BF67F6B468}" presName="image1" presStyleCnt="0"/>
      <dgm:spPr/>
    </dgm:pt>
    <dgm:pt modelId="{79AD6F7D-F84C-4D33-A774-C003968A2623}" type="pres">
      <dgm:prSet presAssocID="{4CC3BF9D-E12E-4F32-9F3F-A1BF67F6B468}" presName="imageRepeatNode" presStyleLbl="alignAcc1" presStyleIdx="0" presStyleCnt="4"/>
      <dgm:spPr/>
      <dgm:t>
        <a:bodyPr/>
        <a:lstStyle/>
        <a:p>
          <a:endParaRPr lang="es-MX"/>
        </a:p>
      </dgm:t>
    </dgm:pt>
    <dgm:pt modelId="{E19ABABA-EA9E-46D1-B0F3-B62CED7693E1}" type="pres">
      <dgm:prSet presAssocID="{4CC3BF9D-E12E-4F32-9F3F-A1BF67F6B468}" presName="imageaccent1" presStyleCnt="0"/>
      <dgm:spPr/>
    </dgm:pt>
    <dgm:pt modelId="{1BEDE653-3C79-4789-BB0E-891C4BF81455}" type="pres">
      <dgm:prSet presAssocID="{4CC3BF9D-E12E-4F32-9F3F-A1BF67F6B468}" presName="accentRepeatNode" presStyleLbl="solidAlignAcc1" presStyleIdx="1" presStyleCnt="8"/>
      <dgm:spPr/>
    </dgm:pt>
    <dgm:pt modelId="{6041B11E-0C69-4226-98D8-3D76F66FF922}" type="pres">
      <dgm:prSet presAssocID="{33EE5DC3-67D8-481F-8087-7BAFD181DEC0}" presName="text2" presStyleCnt="0"/>
      <dgm:spPr/>
    </dgm:pt>
    <dgm:pt modelId="{1E88BC8A-A5A0-4F59-9729-87A37C3A3444}" type="pres">
      <dgm:prSet presAssocID="{33EE5DC3-67D8-481F-8087-7BAFD181DEC0}" presName="textRepeatNode" presStyleLbl="alignNode1" presStyleIdx="1" presStyleCnt="4">
        <dgm:presLayoutVars>
          <dgm:chMax val="0"/>
          <dgm:chPref val="0"/>
          <dgm:bulletEnabled val="1"/>
        </dgm:presLayoutVars>
      </dgm:prSet>
      <dgm:spPr/>
      <dgm:t>
        <a:bodyPr/>
        <a:lstStyle/>
        <a:p>
          <a:endParaRPr lang="es-MX"/>
        </a:p>
      </dgm:t>
    </dgm:pt>
    <dgm:pt modelId="{A1208447-28F7-46D5-B9A4-775D9BFB4B0B}" type="pres">
      <dgm:prSet presAssocID="{33EE5DC3-67D8-481F-8087-7BAFD181DEC0}" presName="textaccent2" presStyleCnt="0"/>
      <dgm:spPr/>
    </dgm:pt>
    <dgm:pt modelId="{8FB22BEB-5AD9-4361-B7B4-3F893FCA16E9}" type="pres">
      <dgm:prSet presAssocID="{33EE5DC3-67D8-481F-8087-7BAFD181DEC0}" presName="accentRepeatNode" presStyleLbl="solidAlignAcc1" presStyleIdx="2" presStyleCnt="8"/>
      <dgm:spPr/>
    </dgm:pt>
    <dgm:pt modelId="{4BCA09FB-DCEA-46E1-9493-B10CEFD72CFA}" type="pres">
      <dgm:prSet presAssocID="{DF4450BF-7968-4244-8694-CBB0992304F0}" presName="image2" presStyleCnt="0"/>
      <dgm:spPr/>
    </dgm:pt>
    <dgm:pt modelId="{316D26EC-ADCD-4204-B26B-AD3C9FFFA117}" type="pres">
      <dgm:prSet presAssocID="{DF4450BF-7968-4244-8694-CBB0992304F0}" presName="imageRepeatNode" presStyleLbl="alignAcc1" presStyleIdx="1" presStyleCnt="4"/>
      <dgm:spPr/>
      <dgm:t>
        <a:bodyPr/>
        <a:lstStyle/>
        <a:p>
          <a:endParaRPr lang="es-MX"/>
        </a:p>
      </dgm:t>
    </dgm:pt>
    <dgm:pt modelId="{923E2917-CED5-408F-BD20-2746B5DBCA97}" type="pres">
      <dgm:prSet presAssocID="{DF4450BF-7968-4244-8694-CBB0992304F0}" presName="imageaccent2" presStyleCnt="0"/>
      <dgm:spPr/>
    </dgm:pt>
    <dgm:pt modelId="{2CB10C02-C1C3-419A-BFA3-F8B065FD8C3C}" type="pres">
      <dgm:prSet presAssocID="{DF4450BF-7968-4244-8694-CBB0992304F0}" presName="accentRepeatNode" presStyleLbl="solidAlignAcc1" presStyleIdx="3" presStyleCnt="8"/>
      <dgm:spPr/>
    </dgm:pt>
    <dgm:pt modelId="{C8C66C82-8E82-488A-9B07-2D1D9B8C08C4}" type="pres">
      <dgm:prSet presAssocID="{1C376FEC-9EFE-40F7-822A-630F3DDB1C93}" presName="text3" presStyleCnt="0"/>
      <dgm:spPr/>
    </dgm:pt>
    <dgm:pt modelId="{F834AF9E-F4F2-42D1-9D91-6353C4D5732C}" type="pres">
      <dgm:prSet presAssocID="{1C376FEC-9EFE-40F7-822A-630F3DDB1C93}" presName="textRepeatNode" presStyleLbl="alignNode1" presStyleIdx="2" presStyleCnt="4">
        <dgm:presLayoutVars>
          <dgm:chMax val="0"/>
          <dgm:chPref val="0"/>
          <dgm:bulletEnabled val="1"/>
        </dgm:presLayoutVars>
      </dgm:prSet>
      <dgm:spPr/>
      <dgm:t>
        <a:bodyPr/>
        <a:lstStyle/>
        <a:p>
          <a:endParaRPr lang="es-MX"/>
        </a:p>
      </dgm:t>
    </dgm:pt>
    <dgm:pt modelId="{F3CBE1FE-4870-418D-A401-0A5402E01A1C}" type="pres">
      <dgm:prSet presAssocID="{1C376FEC-9EFE-40F7-822A-630F3DDB1C93}" presName="textaccent3" presStyleCnt="0"/>
      <dgm:spPr/>
    </dgm:pt>
    <dgm:pt modelId="{571B43DA-EDDA-46F0-A848-E1A0D7F68FD3}" type="pres">
      <dgm:prSet presAssocID="{1C376FEC-9EFE-40F7-822A-630F3DDB1C93}" presName="accentRepeatNode" presStyleLbl="solidAlignAcc1" presStyleIdx="4" presStyleCnt="8"/>
      <dgm:spPr/>
    </dgm:pt>
    <dgm:pt modelId="{C198EE45-F140-4FC4-9099-E9528164C88E}" type="pres">
      <dgm:prSet presAssocID="{AF953813-9087-426B-8148-625D65FADF8E}" presName="image3" presStyleCnt="0"/>
      <dgm:spPr/>
    </dgm:pt>
    <dgm:pt modelId="{F128312F-79C3-496E-8B26-F3AEEB137A96}" type="pres">
      <dgm:prSet presAssocID="{AF953813-9087-426B-8148-625D65FADF8E}" presName="imageRepeatNode" presStyleLbl="alignAcc1" presStyleIdx="2" presStyleCnt="4"/>
      <dgm:spPr/>
      <dgm:t>
        <a:bodyPr/>
        <a:lstStyle/>
        <a:p>
          <a:endParaRPr lang="es-MX"/>
        </a:p>
      </dgm:t>
    </dgm:pt>
    <dgm:pt modelId="{C2B70E35-0BEF-4F30-97AC-CF32CB44FEDE}" type="pres">
      <dgm:prSet presAssocID="{AF953813-9087-426B-8148-625D65FADF8E}" presName="imageaccent3" presStyleCnt="0"/>
      <dgm:spPr/>
    </dgm:pt>
    <dgm:pt modelId="{23382946-1ACB-4DC3-ADB1-EF3814946538}" type="pres">
      <dgm:prSet presAssocID="{AF953813-9087-426B-8148-625D65FADF8E}" presName="accentRepeatNode" presStyleLbl="solidAlignAcc1" presStyleIdx="5" presStyleCnt="8"/>
      <dgm:spPr/>
    </dgm:pt>
    <dgm:pt modelId="{BAEE2951-7448-4ED8-A70E-B0C2F6FEA029}" type="pres">
      <dgm:prSet presAssocID="{751E04F3-EB70-4EC3-A05D-1DA3D4EDAC2B}" presName="text4" presStyleCnt="0"/>
      <dgm:spPr/>
    </dgm:pt>
    <dgm:pt modelId="{24D313E4-A4E0-44E3-A975-F7A6376828D0}" type="pres">
      <dgm:prSet presAssocID="{751E04F3-EB70-4EC3-A05D-1DA3D4EDAC2B}" presName="textRepeatNode" presStyleLbl="alignNode1" presStyleIdx="3" presStyleCnt="4">
        <dgm:presLayoutVars>
          <dgm:chMax val="0"/>
          <dgm:chPref val="0"/>
          <dgm:bulletEnabled val="1"/>
        </dgm:presLayoutVars>
      </dgm:prSet>
      <dgm:spPr/>
      <dgm:t>
        <a:bodyPr/>
        <a:lstStyle/>
        <a:p>
          <a:endParaRPr lang="es-MX"/>
        </a:p>
      </dgm:t>
    </dgm:pt>
    <dgm:pt modelId="{1CCB482E-11A5-4FEE-9B87-154D6DB1A0FE}" type="pres">
      <dgm:prSet presAssocID="{751E04F3-EB70-4EC3-A05D-1DA3D4EDAC2B}" presName="textaccent4" presStyleCnt="0"/>
      <dgm:spPr/>
    </dgm:pt>
    <dgm:pt modelId="{FED08E2E-2AB0-4A8F-ACF3-C8F1B28CD247}" type="pres">
      <dgm:prSet presAssocID="{751E04F3-EB70-4EC3-A05D-1DA3D4EDAC2B}" presName="accentRepeatNode" presStyleLbl="solidAlignAcc1" presStyleIdx="6" presStyleCnt="8"/>
      <dgm:spPr/>
    </dgm:pt>
    <dgm:pt modelId="{157C4A0D-AE0B-4289-93D9-EE875994198B}" type="pres">
      <dgm:prSet presAssocID="{6ED8E548-EBDE-478C-AA5E-F2FC002CCC02}" presName="image4" presStyleCnt="0"/>
      <dgm:spPr/>
    </dgm:pt>
    <dgm:pt modelId="{4A3FD40D-F3BA-4C61-9638-0624824F398F}" type="pres">
      <dgm:prSet presAssocID="{6ED8E548-EBDE-478C-AA5E-F2FC002CCC02}" presName="imageRepeatNode" presStyleLbl="alignAcc1" presStyleIdx="3" presStyleCnt="4"/>
      <dgm:spPr/>
      <dgm:t>
        <a:bodyPr/>
        <a:lstStyle/>
        <a:p>
          <a:endParaRPr lang="es-MX"/>
        </a:p>
      </dgm:t>
    </dgm:pt>
    <dgm:pt modelId="{078D049C-3F68-4FC2-B838-59949BE8A3C5}" type="pres">
      <dgm:prSet presAssocID="{6ED8E548-EBDE-478C-AA5E-F2FC002CCC02}" presName="imageaccent4" presStyleCnt="0"/>
      <dgm:spPr/>
    </dgm:pt>
    <dgm:pt modelId="{A4983AAC-29D8-415B-81A0-B75D9B4C39D9}" type="pres">
      <dgm:prSet presAssocID="{6ED8E548-EBDE-478C-AA5E-F2FC002CCC02}" presName="accentRepeatNode" presStyleLbl="solidAlignAcc1" presStyleIdx="7" presStyleCnt="8"/>
      <dgm:spPr/>
    </dgm:pt>
  </dgm:ptLst>
  <dgm:cxnLst>
    <dgm:cxn modelId="{A83BD2CB-C8BF-46CE-8074-F377EF09A81D}" type="presOf" srcId="{6ED8E548-EBDE-478C-AA5E-F2FC002CCC02}" destId="{4A3FD40D-F3BA-4C61-9638-0624824F398F}" srcOrd="0" destOrd="0" presId="urn:microsoft.com/office/officeart/2008/layout/HexagonCluster"/>
    <dgm:cxn modelId="{B35AD65D-3616-4BC4-BF2E-425E7090539A}" type="presOf" srcId="{9A1B40A6-52CA-4EC5-84DB-D84DC64EEED7}" destId="{1E7CD3EF-AD69-43F8-8719-63F6207B535B}" srcOrd="0" destOrd="0" presId="urn:microsoft.com/office/officeart/2008/layout/HexagonCluster"/>
    <dgm:cxn modelId="{9E0B246B-C0CB-4397-95E3-930D5AC7A315}" type="presOf" srcId="{DF4450BF-7968-4244-8694-CBB0992304F0}" destId="{316D26EC-ADCD-4204-B26B-AD3C9FFFA117}" srcOrd="0" destOrd="0" presId="urn:microsoft.com/office/officeart/2008/layout/HexagonCluster"/>
    <dgm:cxn modelId="{D78E63FE-DEB2-4052-BA56-AD4BFAAA9208}" type="presOf" srcId="{AF953813-9087-426B-8148-625D65FADF8E}" destId="{F128312F-79C3-496E-8B26-F3AEEB137A96}" srcOrd="0" destOrd="0" presId="urn:microsoft.com/office/officeart/2008/layout/HexagonCluster"/>
    <dgm:cxn modelId="{67620C87-438B-46F7-BAAC-26374357790D}" type="presOf" srcId="{1C376FEC-9EFE-40F7-822A-630F3DDB1C93}" destId="{F834AF9E-F4F2-42D1-9D91-6353C4D5732C}" srcOrd="0" destOrd="0" presId="urn:microsoft.com/office/officeart/2008/layout/HexagonCluster"/>
    <dgm:cxn modelId="{FF6BFBA0-4505-415D-88EA-669635588CD6}" type="presOf" srcId="{751E04F3-EB70-4EC3-A05D-1DA3D4EDAC2B}" destId="{24D313E4-A4E0-44E3-A975-F7A6376828D0}" srcOrd="0" destOrd="0" presId="urn:microsoft.com/office/officeart/2008/layout/HexagonCluster"/>
    <dgm:cxn modelId="{2FF06A53-408A-4C53-BAA0-B389DE9E158D}" srcId="{9A1B40A6-52CA-4EC5-84DB-D84DC64EEED7}" destId="{0C9771F5-F15E-42A7-B3E8-278F571E6ECB}" srcOrd="0" destOrd="0" parTransId="{AB696B5F-340C-4086-B7E8-10E70ED0F358}" sibTransId="{4CC3BF9D-E12E-4F32-9F3F-A1BF67F6B468}"/>
    <dgm:cxn modelId="{F114AAC5-C23A-4FB9-BD03-B95CBA68853A}" srcId="{9A1B40A6-52CA-4EC5-84DB-D84DC64EEED7}" destId="{751E04F3-EB70-4EC3-A05D-1DA3D4EDAC2B}" srcOrd="3" destOrd="0" parTransId="{05D2E09C-03D8-4E9B-9B25-07AA1BCDCA17}" sibTransId="{6ED8E548-EBDE-478C-AA5E-F2FC002CCC02}"/>
    <dgm:cxn modelId="{6C4676CF-A7E8-4F00-BDED-356D9522EFE7}" type="presOf" srcId="{0C9771F5-F15E-42A7-B3E8-278F571E6ECB}" destId="{FB525F4A-C73F-4342-8F06-EF7450985D78}" srcOrd="0" destOrd="0" presId="urn:microsoft.com/office/officeart/2008/layout/HexagonCluster"/>
    <dgm:cxn modelId="{2BEE5C7E-DC6A-4E3B-B05E-D700234D1B71}" srcId="{9A1B40A6-52CA-4EC5-84DB-D84DC64EEED7}" destId="{33EE5DC3-67D8-481F-8087-7BAFD181DEC0}" srcOrd="1" destOrd="0" parTransId="{AFB3176C-972C-41F7-A332-2664866BD852}" sibTransId="{DF4450BF-7968-4244-8694-CBB0992304F0}"/>
    <dgm:cxn modelId="{3EE7147A-8B89-4B9D-A675-A8054B6950FB}" srcId="{9A1B40A6-52CA-4EC5-84DB-D84DC64EEED7}" destId="{1C376FEC-9EFE-40F7-822A-630F3DDB1C93}" srcOrd="2" destOrd="0" parTransId="{14E149FD-56AE-431D-9868-572ED3A61360}" sibTransId="{AF953813-9087-426B-8148-625D65FADF8E}"/>
    <dgm:cxn modelId="{F0E7BBA4-E4FE-4112-AF0C-57C8CCC1A522}" type="presOf" srcId="{4CC3BF9D-E12E-4F32-9F3F-A1BF67F6B468}" destId="{79AD6F7D-F84C-4D33-A774-C003968A2623}" srcOrd="0" destOrd="0" presId="urn:microsoft.com/office/officeart/2008/layout/HexagonCluster"/>
    <dgm:cxn modelId="{AB94B0E0-E6B9-4036-8471-43B45973A322}" type="presOf" srcId="{33EE5DC3-67D8-481F-8087-7BAFD181DEC0}" destId="{1E88BC8A-A5A0-4F59-9729-87A37C3A3444}" srcOrd="0" destOrd="0" presId="urn:microsoft.com/office/officeart/2008/layout/HexagonCluster"/>
    <dgm:cxn modelId="{6EE68EED-8324-4221-8EF0-85312E255652}" type="presParOf" srcId="{1E7CD3EF-AD69-43F8-8719-63F6207B535B}" destId="{791C5314-1C7D-48C8-8645-A8E677D9A2F4}" srcOrd="0" destOrd="0" presId="urn:microsoft.com/office/officeart/2008/layout/HexagonCluster"/>
    <dgm:cxn modelId="{1033FD0D-F847-436A-B611-B2FEAA6B67CA}" type="presParOf" srcId="{791C5314-1C7D-48C8-8645-A8E677D9A2F4}" destId="{FB525F4A-C73F-4342-8F06-EF7450985D78}" srcOrd="0" destOrd="0" presId="urn:microsoft.com/office/officeart/2008/layout/HexagonCluster"/>
    <dgm:cxn modelId="{F382ABDF-FD6B-492F-B1F1-BB02E4DD5E4D}" type="presParOf" srcId="{1E7CD3EF-AD69-43F8-8719-63F6207B535B}" destId="{302CCA24-D696-49AF-B6DD-0A7BBF334F5C}" srcOrd="1" destOrd="0" presId="urn:microsoft.com/office/officeart/2008/layout/HexagonCluster"/>
    <dgm:cxn modelId="{CEB02788-B3F9-418B-B6B4-72220FDD5F55}" type="presParOf" srcId="{302CCA24-D696-49AF-B6DD-0A7BBF334F5C}" destId="{33915EE7-6B7A-46F9-AA77-64B8CD3D39F2}" srcOrd="0" destOrd="0" presId="urn:microsoft.com/office/officeart/2008/layout/HexagonCluster"/>
    <dgm:cxn modelId="{5C4CDCC6-52FC-455F-84AB-911850DA1C82}" type="presParOf" srcId="{1E7CD3EF-AD69-43F8-8719-63F6207B535B}" destId="{421E4FD3-7606-4A63-8291-174F02801AEA}" srcOrd="2" destOrd="0" presId="urn:microsoft.com/office/officeart/2008/layout/HexagonCluster"/>
    <dgm:cxn modelId="{24563B89-F9E3-4BCA-B116-C7CE9FED892E}" type="presParOf" srcId="{421E4FD3-7606-4A63-8291-174F02801AEA}" destId="{79AD6F7D-F84C-4D33-A774-C003968A2623}" srcOrd="0" destOrd="0" presId="urn:microsoft.com/office/officeart/2008/layout/HexagonCluster"/>
    <dgm:cxn modelId="{22BD8BD8-5FCB-47E2-92C9-090A169DAAC2}" type="presParOf" srcId="{1E7CD3EF-AD69-43F8-8719-63F6207B535B}" destId="{E19ABABA-EA9E-46D1-B0F3-B62CED7693E1}" srcOrd="3" destOrd="0" presId="urn:microsoft.com/office/officeart/2008/layout/HexagonCluster"/>
    <dgm:cxn modelId="{F9314AF8-DC33-4ED0-8460-8B5F548034CF}" type="presParOf" srcId="{E19ABABA-EA9E-46D1-B0F3-B62CED7693E1}" destId="{1BEDE653-3C79-4789-BB0E-891C4BF81455}" srcOrd="0" destOrd="0" presId="urn:microsoft.com/office/officeart/2008/layout/HexagonCluster"/>
    <dgm:cxn modelId="{766ADF4C-4C58-4E80-96B1-E7AD033EAC59}" type="presParOf" srcId="{1E7CD3EF-AD69-43F8-8719-63F6207B535B}" destId="{6041B11E-0C69-4226-98D8-3D76F66FF922}" srcOrd="4" destOrd="0" presId="urn:microsoft.com/office/officeart/2008/layout/HexagonCluster"/>
    <dgm:cxn modelId="{FC0FD914-1E5A-4006-951D-1832BD68249A}" type="presParOf" srcId="{6041B11E-0C69-4226-98D8-3D76F66FF922}" destId="{1E88BC8A-A5A0-4F59-9729-87A37C3A3444}" srcOrd="0" destOrd="0" presId="urn:microsoft.com/office/officeart/2008/layout/HexagonCluster"/>
    <dgm:cxn modelId="{D4FA281E-C300-4CDE-BB87-B45BA8A89EB6}" type="presParOf" srcId="{1E7CD3EF-AD69-43F8-8719-63F6207B535B}" destId="{A1208447-28F7-46D5-B9A4-775D9BFB4B0B}" srcOrd="5" destOrd="0" presId="urn:microsoft.com/office/officeart/2008/layout/HexagonCluster"/>
    <dgm:cxn modelId="{8003F093-8EB6-4B0B-9806-C8F76CFC218E}" type="presParOf" srcId="{A1208447-28F7-46D5-B9A4-775D9BFB4B0B}" destId="{8FB22BEB-5AD9-4361-B7B4-3F893FCA16E9}" srcOrd="0" destOrd="0" presId="urn:microsoft.com/office/officeart/2008/layout/HexagonCluster"/>
    <dgm:cxn modelId="{2941D3A6-8C74-4AA6-A553-45672BE4FE31}" type="presParOf" srcId="{1E7CD3EF-AD69-43F8-8719-63F6207B535B}" destId="{4BCA09FB-DCEA-46E1-9493-B10CEFD72CFA}" srcOrd="6" destOrd="0" presId="urn:microsoft.com/office/officeart/2008/layout/HexagonCluster"/>
    <dgm:cxn modelId="{95AB2448-43E9-44BC-BCC7-EAD3E4655A0A}" type="presParOf" srcId="{4BCA09FB-DCEA-46E1-9493-B10CEFD72CFA}" destId="{316D26EC-ADCD-4204-B26B-AD3C9FFFA117}" srcOrd="0" destOrd="0" presId="urn:microsoft.com/office/officeart/2008/layout/HexagonCluster"/>
    <dgm:cxn modelId="{9E0A4AAE-B58A-429F-BE38-4F53985E7F6B}" type="presParOf" srcId="{1E7CD3EF-AD69-43F8-8719-63F6207B535B}" destId="{923E2917-CED5-408F-BD20-2746B5DBCA97}" srcOrd="7" destOrd="0" presId="urn:microsoft.com/office/officeart/2008/layout/HexagonCluster"/>
    <dgm:cxn modelId="{B7E04617-9CC8-409A-A1AB-2DD2994B6F90}" type="presParOf" srcId="{923E2917-CED5-408F-BD20-2746B5DBCA97}" destId="{2CB10C02-C1C3-419A-BFA3-F8B065FD8C3C}" srcOrd="0" destOrd="0" presId="urn:microsoft.com/office/officeart/2008/layout/HexagonCluster"/>
    <dgm:cxn modelId="{24DDC4E7-954E-4A4A-8488-F9B5777D9060}" type="presParOf" srcId="{1E7CD3EF-AD69-43F8-8719-63F6207B535B}" destId="{C8C66C82-8E82-488A-9B07-2D1D9B8C08C4}" srcOrd="8" destOrd="0" presId="urn:microsoft.com/office/officeart/2008/layout/HexagonCluster"/>
    <dgm:cxn modelId="{5EF4EA9B-82C9-4BA4-9D04-0E1EEE044009}" type="presParOf" srcId="{C8C66C82-8E82-488A-9B07-2D1D9B8C08C4}" destId="{F834AF9E-F4F2-42D1-9D91-6353C4D5732C}" srcOrd="0" destOrd="0" presId="urn:microsoft.com/office/officeart/2008/layout/HexagonCluster"/>
    <dgm:cxn modelId="{3F879D91-7078-4475-9B7F-81CB480F7A3B}" type="presParOf" srcId="{1E7CD3EF-AD69-43F8-8719-63F6207B535B}" destId="{F3CBE1FE-4870-418D-A401-0A5402E01A1C}" srcOrd="9" destOrd="0" presId="urn:microsoft.com/office/officeart/2008/layout/HexagonCluster"/>
    <dgm:cxn modelId="{EC62C911-2053-4204-984B-5F1ED5B39486}" type="presParOf" srcId="{F3CBE1FE-4870-418D-A401-0A5402E01A1C}" destId="{571B43DA-EDDA-46F0-A848-E1A0D7F68FD3}" srcOrd="0" destOrd="0" presId="urn:microsoft.com/office/officeart/2008/layout/HexagonCluster"/>
    <dgm:cxn modelId="{A892EB59-56C5-4B7E-8666-5F1D0729DACF}" type="presParOf" srcId="{1E7CD3EF-AD69-43F8-8719-63F6207B535B}" destId="{C198EE45-F140-4FC4-9099-E9528164C88E}" srcOrd="10" destOrd="0" presId="urn:microsoft.com/office/officeart/2008/layout/HexagonCluster"/>
    <dgm:cxn modelId="{D0483261-19A6-4114-9E4D-33F1653CE306}" type="presParOf" srcId="{C198EE45-F140-4FC4-9099-E9528164C88E}" destId="{F128312F-79C3-496E-8B26-F3AEEB137A96}" srcOrd="0" destOrd="0" presId="urn:microsoft.com/office/officeart/2008/layout/HexagonCluster"/>
    <dgm:cxn modelId="{FE3857C0-A81A-4B4B-9BA9-DA215EEA179C}" type="presParOf" srcId="{1E7CD3EF-AD69-43F8-8719-63F6207B535B}" destId="{C2B70E35-0BEF-4F30-97AC-CF32CB44FEDE}" srcOrd="11" destOrd="0" presId="urn:microsoft.com/office/officeart/2008/layout/HexagonCluster"/>
    <dgm:cxn modelId="{D8F64D10-4D4C-47A3-843B-76E2556C2716}" type="presParOf" srcId="{C2B70E35-0BEF-4F30-97AC-CF32CB44FEDE}" destId="{23382946-1ACB-4DC3-ADB1-EF3814946538}" srcOrd="0" destOrd="0" presId="urn:microsoft.com/office/officeart/2008/layout/HexagonCluster"/>
    <dgm:cxn modelId="{C0BEF4D1-67CE-476C-947F-FE7C55AAAE68}" type="presParOf" srcId="{1E7CD3EF-AD69-43F8-8719-63F6207B535B}" destId="{BAEE2951-7448-4ED8-A70E-B0C2F6FEA029}" srcOrd="12" destOrd="0" presId="urn:microsoft.com/office/officeart/2008/layout/HexagonCluster"/>
    <dgm:cxn modelId="{0EEA8EF4-86F5-44CD-B353-E7BDD343583A}" type="presParOf" srcId="{BAEE2951-7448-4ED8-A70E-B0C2F6FEA029}" destId="{24D313E4-A4E0-44E3-A975-F7A6376828D0}" srcOrd="0" destOrd="0" presId="urn:microsoft.com/office/officeart/2008/layout/HexagonCluster"/>
    <dgm:cxn modelId="{8CDA32DB-F8ED-44A3-9D00-94867401F3D0}" type="presParOf" srcId="{1E7CD3EF-AD69-43F8-8719-63F6207B535B}" destId="{1CCB482E-11A5-4FEE-9B87-154D6DB1A0FE}" srcOrd="13" destOrd="0" presId="urn:microsoft.com/office/officeart/2008/layout/HexagonCluster"/>
    <dgm:cxn modelId="{90163CD5-A711-492A-B967-9EE9F64B91B2}" type="presParOf" srcId="{1CCB482E-11A5-4FEE-9B87-154D6DB1A0FE}" destId="{FED08E2E-2AB0-4A8F-ACF3-C8F1B28CD247}" srcOrd="0" destOrd="0" presId="urn:microsoft.com/office/officeart/2008/layout/HexagonCluster"/>
    <dgm:cxn modelId="{E2E65BD3-7148-44C3-829E-6CD6500AA390}" type="presParOf" srcId="{1E7CD3EF-AD69-43F8-8719-63F6207B535B}" destId="{157C4A0D-AE0B-4289-93D9-EE875994198B}" srcOrd="14" destOrd="0" presId="urn:microsoft.com/office/officeart/2008/layout/HexagonCluster"/>
    <dgm:cxn modelId="{509E3D7A-7023-4000-9923-F547EC6F2485}" type="presParOf" srcId="{157C4A0D-AE0B-4289-93D9-EE875994198B}" destId="{4A3FD40D-F3BA-4C61-9638-0624824F398F}" srcOrd="0" destOrd="0" presId="urn:microsoft.com/office/officeart/2008/layout/HexagonCluster"/>
    <dgm:cxn modelId="{DD9F6618-4CB6-4712-881D-80711016C22D}" type="presParOf" srcId="{1E7CD3EF-AD69-43F8-8719-63F6207B535B}" destId="{078D049C-3F68-4FC2-B838-59949BE8A3C5}" srcOrd="15" destOrd="0" presId="urn:microsoft.com/office/officeart/2008/layout/HexagonCluster"/>
    <dgm:cxn modelId="{AB8C62E3-C380-4938-8187-278EB49D1769}" type="presParOf" srcId="{078D049C-3F68-4FC2-B838-59949BE8A3C5}" destId="{A4983AAC-29D8-415B-81A0-B75D9B4C39D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B23C861A-43C6-4113-84A0-1077C3667577}" type="doc">
      <dgm:prSet loTypeId="urn:microsoft.com/office/officeart/2008/layout/BendingPictureCaptionList" loCatId="picture" qsTypeId="urn:microsoft.com/office/officeart/2005/8/quickstyle/3d9" qsCatId="3D" csTypeId="urn:microsoft.com/office/officeart/2005/8/colors/accent2_4" csCatId="accent2" phldr="1"/>
      <dgm:spPr/>
    </dgm:pt>
    <dgm:pt modelId="{D4AD89F4-4C4D-457D-B1C7-7A1B3FF0572F}">
      <dgm:prSet phldrT="[Texto]"/>
      <dgm:spPr/>
      <dgm:t>
        <a:bodyPr/>
        <a:lstStyle/>
        <a:p>
          <a:r>
            <a:rPr lang="es-MX" b="1">
              <a:effectLst/>
              <a:latin typeface="Calibri" panose="020F0502020204030204" pitchFamily="34" charset="0"/>
              <a:ea typeface="Calibri" panose="020F0502020204030204" pitchFamily="34" charset="0"/>
              <a:cs typeface="Times New Roman" panose="02020603050405020304" pitchFamily="18" charset="0"/>
            </a:rPr>
            <a:t>interpretación conforme</a:t>
          </a:r>
          <a:endParaRPr lang="es-MX" dirty="0"/>
        </a:p>
      </dgm:t>
    </dgm:pt>
    <dgm:pt modelId="{507050D1-3FDF-4E1A-8DFA-BCF86BE97F7D}" type="parTrans" cxnId="{29D67136-8EF0-4C59-A9DA-5A855B012A9F}">
      <dgm:prSet/>
      <dgm:spPr/>
      <dgm:t>
        <a:bodyPr/>
        <a:lstStyle/>
        <a:p>
          <a:endParaRPr lang="es-MX"/>
        </a:p>
      </dgm:t>
    </dgm:pt>
    <dgm:pt modelId="{121A428B-05C7-4ADB-911E-A92D986FE71E}" type="sibTrans" cxnId="{29D67136-8EF0-4C59-A9DA-5A855B012A9F}">
      <dgm:prSet/>
      <dgm:spPr/>
      <dgm:t>
        <a:bodyPr/>
        <a:lstStyle/>
        <a:p>
          <a:endParaRPr lang="es-MX"/>
        </a:p>
      </dgm:t>
    </dgm:pt>
    <dgm:pt modelId="{5601E367-A613-4450-AE60-05BB2869C6EF}" type="pres">
      <dgm:prSet presAssocID="{B23C861A-43C6-4113-84A0-1077C3667577}" presName="Name0" presStyleCnt="0">
        <dgm:presLayoutVars>
          <dgm:dir/>
          <dgm:resizeHandles val="exact"/>
        </dgm:presLayoutVars>
      </dgm:prSet>
      <dgm:spPr/>
    </dgm:pt>
    <dgm:pt modelId="{B7AEE5F3-C92E-41F5-8FE4-31BC00E58B75}" type="pres">
      <dgm:prSet presAssocID="{D4AD89F4-4C4D-457D-B1C7-7A1B3FF0572F}" presName="composite" presStyleCnt="0"/>
      <dgm:spPr/>
    </dgm:pt>
    <dgm:pt modelId="{34439BDA-50D0-4A8F-8919-328D5384E8B4}" type="pres">
      <dgm:prSet presAssocID="{D4AD89F4-4C4D-457D-B1C7-7A1B3FF0572F}" presName="rect1"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31A5736B-7287-4A50-81DF-7B5795EC3C7C}" type="pres">
      <dgm:prSet presAssocID="{D4AD89F4-4C4D-457D-B1C7-7A1B3FF0572F}" presName="wedgeRectCallout1" presStyleLbl="node1" presStyleIdx="0" presStyleCnt="1" custScaleX="120857">
        <dgm:presLayoutVars>
          <dgm:bulletEnabled val="1"/>
        </dgm:presLayoutVars>
      </dgm:prSet>
      <dgm:spPr/>
      <dgm:t>
        <a:bodyPr/>
        <a:lstStyle/>
        <a:p>
          <a:endParaRPr lang="es-MX"/>
        </a:p>
      </dgm:t>
    </dgm:pt>
  </dgm:ptLst>
  <dgm:cxnLst>
    <dgm:cxn modelId="{29D67136-8EF0-4C59-A9DA-5A855B012A9F}" srcId="{B23C861A-43C6-4113-84A0-1077C3667577}" destId="{D4AD89F4-4C4D-457D-B1C7-7A1B3FF0572F}" srcOrd="0" destOrd="0" parTransId="{507050D1-3FDF-4E1A-8DFA-BCF86BE97F7D}" sibTransId="{121A428B-05C7-4ADB-911E-A92D986FE71E}"/>
    <dgm:cxn modelId="{19383BEE-B3C7-4A0B-8F53-8E42EBF5A782}" type="presOf" srcId="{B23C861A-43C6-4113-84A0-1077C3667577}" destId="{5601E367-A613-4450-AE60-05BB2869C6EF}" srcOrd="0" destOrd="0" presId="urn:microsoft.com/office/officeart/2008/layout/BendingPictureCaptionList"/>
    <dgm:cxn modelId="{0F97418F-BA63-44DF-8C7A-7F8849A1AE70}" type="presOf" srcId="{D4AD89F4-4C4D-457D-B1C7-7A1B3FF0572F}" destId="{31A5736B-7287-4A50-81DF-7B5795EC3C7C}" srcOrd="0" destOrd="0" presId="urn:microsoft.com/office/officeart/2008/layout/BendingPictureCaptionList"/>
    <dgm:cxn modelId="{57F9060B-972D-4ED0-9180-204FBECB6B51}" type="presParOf" srcId="{5601E367-A613-4450-AE60-05BB2869C6EF}" destId="{B7AEE5F3-C92E-41F5-8FE4-31BC00E58B75}" srcOrd="0" destOrd="0" presId="urn:microsoft.com/office/officeart/2008/layout/BendingPictureCaptionList"/>
    <dgm:cxn modelId="{A7A455D0-37C8-4DAD-9A39-CFAD15D3B842}" type="presParOf" srcId="{B7AEE5F3-C92E-41F5-8FE4-31BC00E58B75}" destId="{34439BDA-50D0-4A8F-8919-328D5384E8B4}" srcOrd="0" destOrd="0" presId="urn:microsoft.com/office/officeart/2008/layout/BendingPictureCaptionList"/>
    <dgm:cxn modelId="{D4EA0C2B-2C61-4409-9B88-D51FB899B9F2}" type="presParOf" srcId="{B7AEE5F3-C92E-41F5-8FE4-31BC00E58B75}" destId="{31A5736B-7287-4A50-81DF-7B5795EC3C7C}"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F902BBBB-891F-4C43-82CA-923176702036}" type="doc">
      <dgm:prSet loTypeId="urn:microsoft.com/office/officeart/2008/layout/BubblePictureList" loCatId="picture" qsTypeId="urn:microsoft.com/office/officeart/2005/8/quickstyle/simple1" qsCatId="simple" csTypeId="urn:microsoft.com/office/officeart/2005/8/colors/accent2_2" csCatId="accent2" phldr="1"/>
      <dgm:spPr/>
    </dgm:pt>
    <dgm:pt modelId="{C082F814-8F01-4773-B0F2-3CDDC8B3E09C}">
      <dgm:prSet phldrT="[Texto]" custT="1"/>
      <dgm:spPr/>
      <dgm:t>
        <a:bodyPr/>
        <a:lstStyle/>
        <a:p>
          <a:r>
            <a:rPr lang="es-MX" sz="2000" dirty="0">
              <a:effectLst/>
              <a:latin typeface="Calibri" panose="020F0502020204030204" pitchFamily="34" charset="0"/>
              <a:ea typeface="Calibri" panose="020F0502020204030204" pitchFamily="34" charset="0"/>
              <a:cs typeface="Times New Roman" panose="02020603050405020304" pitchFamily="18" charset="0"/>
            </a:rPr>
            <a:t>CONVENIOS INTERNACIONALES </a:t>
          </a:r>
          <a:endParaRPr lang="es-MX" sz="2000" dirty="0"/>
        </a:p>
      </dgm:t>
    </dgm:pt>
    <dgm:pt modelId="{B47EBE7B-ABC3-4D83-88AC-BB07C6EF1CD8}" type="parTrans" cxnId="{9A6BBD1D-0BA1-4438-9E6C-45D1DC618078}">
      <dgm:prSet/>
      <dgm:spPr/>
      <dgm:t>
        <a:bodyPr/>
        <a:lstStyle/>
        <a:p>
          <a:endParaRPr lang="es-MX" sz="2000" dirty="0"/>
        </a:p>
      </dgm:t>
    </dgm:pt>
    <dgm:pt modelId="{53C4AC26-DA1E-4EF9-9A6C-648E78E467B2}" type="sibTrans" cxnId="{9A6BBD1D-0BA1-4438-9E6C-45D1DC61807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t>
        <a:bodyPr/>
        <a:lstStyle/>
        <a:p>
          <a:endParaRPr lang="es-MX" sz="2000" dirty="0"/>
        </a:p>
      </dgm:t>
    </dgm:pt>
    <dgm:pt modelId="{8F51929A-8483-470C-85A6-21B254AE27D0}" type="pres">
      <dgm:prSet presAssocID="{F902BBBB-891F-4C43-82CA-923176702036}" presName="Name0" presStyleCnt="0">
        <dgm:presLayoutVars>
          <dgm:chMax val="8"/>
          <dgm:chPref val="8"/>
          <dgm:dir/>
        </dgm:presLayoutVars>
      </dgm:prSet>
      <dgm:spPr/>
    </dgm:pt>
    <dgm:pt modelId="{B4AB5477-7BEF-44D6-96D6-4907CB5B7EDA}" type="pres">
      <dgm:prSet presAssocID="{C082F814-8F01-4773-B0F2-3CDDC8B3E09C}" presName="parent_text_1" presStyleLbl="revTx" presStyleIdx="0" presStyleCnt="1">
        <dgm:presLayoutVars>
          <dgm:chMax val="0"/>
          <dgm:chPref val="0"/>
          <dgm:bulletEnabled val="1"/>
        </dgm:presLayoutVars>
      </dgm:prSet>
      <dgm:spPr/>
      <dgm:t>
        <a:bodyPr/>
        <a:lstStyle/>
        <a:p>
          <a:endParaRPr lang="es-MX"/>
        </a:p>
      </dgm:t>
    </dgm:pt>
    <dgm:pt modelId="{6216D149-C560-42D2-A921-7447182C8F7C}" type="pres">
      <dgm:prSet presAssocID="{C082F814-8F01-4773-B0F2-3CDDC8B3E09C}" presName="image_accent_1" presStyleCnt="0"/>
      <dgm:spPr/>
    </dgm:pt>
    <dgm:pt modelId="{5EF674DE-341E-4AF8-9809-5B33B76CFC32}" type="pres">
      <dgm:prSet presAssocID="{C082F814-8F01-4773-B0F2-3CDDC8B3E09C}" presName="imageAccentRepeatNode" presStyleLbl="alignNode1" presStyleIdx="0" presStyleCnt="2"/>
      <dgm:spPr/>
    </dgm:pt>
    <dgm:pt modelId="{FA50B6E6-E544-4D11-A9C7-22FCEAD24FD7}" type="pres">
      <dgm:prSet presAssocID="{C082F814-8F01-4773-B0F2-3CDDC8B3E09C}" presName="accent_1" presStyleLbl="alignNode1" presStyleIdx="1" presStyleCnt="2"/>
      <dgm:spPr/>
    </dgm:pt>
    <dgm:pt modelId="{012E7054-152E-421B-AD9E-B57FEEE936AA}" type="pres">
      <dgm:prSet presAssocID="{53C4AC26-DA1E-4EF9-9A6C-648E78E467B2}" presName="image_1" presStyleCnt="0"/>
      <dgm:spPr/>
    </dgm:pt>
    <dgm:pt modelId="{9DF86B53-9A07-476D-AEEB-F46A42979C80}" type="pres">
      <dgm:prSet presAssocID="{53C4AC26-DA1E-4EF9-9A6C-648E78E467B2}" presName="imageRepeatNode" presStyleLbl="fgImgPlace1" presStyleIdx="0" presStyleCnt="1" custLinFactNeighborX="948"/>
      <dgm:spPr/>
      <dgm:t>
        <a:bodyPr/>
        <a:lstStyle/>
        <a:p>
          <a:endParaRPr lang="es-MX"/>
        </a:p>
      </dgm:t>
    </dgm:pt>
  </dgm:ptLst>
  <dgm:cxnLst>
    <dgm:cxn modelId="{9A6BBD1D-0BA1-4438-9E6C-45D1DC618078}" srcId="{F902BBBB-891F-4C43-82CA-923176702036}" destId="{C082F814-8F01-4773-B0F2-3CDDC8B3E09C}" srcOrd="0" destOrd="0" parTransId="{B47EBE7B-ABC3-4D83-88AC-BB07C6EF1CD8}" sibTransId="{53C4AC26-DA1E-4EF9-9A6C-648E78E467B2}"/>
    <dgm:cxn modelId="{C00A494B-DE28-4E89-AF74-4C44AF281B9A}" type="presOf" srcId="{53C4AC26-DA1E-4EF9-9A6C-648E78E467B2}" destId="{9DF86B53-9A07-476D-AEEB-F46A42979C80}" srcOrd="0" destOrd="0" presId="urn:microsoft.com/office/officeart/2008/layout/BubblePictureList"/>
    <dgm:cxn modelId="{D821CC45-B0CC-4B38-AF2F-621F5F86FF7A}" type="presOf" srcId="{C082F814-8F01-4773-B0F2-3CDDC8B3E09C}" destId="{B4AB5477-7BEF-44D6-96D6-4907CB5B7EDA}" srcOrd="0" destOrd="0" presId="urn:microsoft.com/office/officeart/2008/layout/BubblePictureList"/>
    <dgm:cxn modelId="{BC11383F-15C4-49DD-A816-C24601F9E507}" type="presOf" srcId="{F902BBBB-891F-4C43-82CA-923176702036}" destId="{8F51929A-8483-470C-85A6-21B254AE27D0}" srcOrd="0" destOrd="0" presId="urn:microsoft.com/office/officeart/2008/layout/BubblePictureList"/>
    <dgm:cxn modelId="{28B6FD5C-9060-49B3-B21D-33A2D38C0888}" type="presParOf" srcId="{8F51929A-8483-470C-85A6-21B254AE27D0}" destId="{B4AB5477-7BEF-44D6-96D6-4907CB5B7EDA}" srcOrd="0" destOrd="0" presId="urn:microsoft.com/office/officeart/2008/layout/BubblePictureList"/>
    <dgm:cxn modelId="{9D69C919-53C0-434D-A00D-1D03475F5537}" type="presParOf" srcId="{8F51929A-8483-470C-85A6-21B254AE27D0}" destId="{6216D149-C560-42D2-A921-7447182C8F7C}" srcOrd="1" destOrd="0" presId="urn:microsoft.com/office/officeart/2008/layout/BubblePictureList"/>
    <dgm:cxn modelId="{26B58E2C-45C0-4C10-B0BC-F10125981348}" type="presParOf" srcId="{6216D149-C560-42D2-A921-7447182C8F7C}" destId="{5EF674DE-341E-4AF8-9809-5B33B76CFC32}" srcOrd="0" destOrd="0" presId="urn:microsoft.com/office/officeart/2008/layout/BubblePictureList"/>
    <dgm:cxn modelId="{D77BAB4F-8892-4DBD-8472-7594A9347801}" type="presParOf" srcId="{8F51929A-8483-470C-85A6-21B254AE27D0}" destId="{FA50B6E6-E544-4D11-A9C7-22FCEAD24FD7}" srcOrd="2" destOrd="0" presId="urn:microsoft.com/office/officeart/2008/layout/BubblePictureList"/>
    <dgm:cxn modelId="{5DE0698D-5BFE-4E8C-AFDA-499A37607E1E}" type="presParOf" srcId="{8F51929A-8483-470C-85A6-21B254AE27D0}" destId="{012E7054-152E-421B-AD9E-B57FEEE936AA}" srcOrd="3" destOrd="0" presId="urn:microsoft.com/office/officeart/2008/layout/BubblePictureList"/>
    <dgm:cxn modelId="{7EE6CCA8-B177-4049-8261-A784B401C544}" type="presParOf" srcId="{012E7054-152E-421B-AD9E-B57FEEE936AA}" destId="{9DF86B53-9A07-476D-AEEB-F46A42979C80}" srcOrd="0" destOrd="0" presId="urn:microsoft.com/office/officeart/2008/layout/BubblePicture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39FA6A8E-305D-4ABA-9BF6-52071DEEB60E}" type="doc">
      <dgm:prSet loTypeId="urn:microsoft.com/office/officeart/2005/8/layout/hierarchy1" loCatId="hierarchy" qsTypeId="urn:microsoft.com/office/officeart/2005/8/quickstyle/3d5" qsCatId="3D" csTypeId="urn:microsoft.com/office/officeart/2005/8/colors/accent2_4" csCatId="accent2" phldr="1"/>
      <dgm:spPr/>
      <dgm:t>
        <a:bodyPr/>
        <a:lstStyle/>
        <a:p>
          <a:endParaRPr lang="es-MX"/>
        </a:p>
      </dgm:t>
    </dgm:pt>
    <dgm:pt modelId="{8387B45C-9D02-403D-8AE0-81F8E545A9C2}">
      <dgm:prSet phldrT="[Texto]" custT="1"/>
      <dgm:spPr/>
      <dgm:t>
        <a:bodyPr/>
        <a:lstStyle/>
        <a:p>
          <a:r>
            <a:rPr lang="es-MX" sz="1800" b="1" dirty="0">
              <a:effectLst/>
              <a:latin typeface="Calibri" panose="020F0502020204030204" pitchFamily="34" charset="0"/>
              <a:ea typeface="Calibri" panose="020F0502020204030204" pitchFamily="34" charset="0"/>
              <a:cs typeface="Times New Roman" panose="02020603050405020304" pitchFamily="18" charset="0"/>
            </a:rPr>
            <a:t>convenios internacionales </a:t>
          </a:r>
          <a:endParaRPr lang="es-MX" sz="1800" b="1" dirty="0"/>
        </a:p>
      </dgm:t>
    </dgm:pt>
    <dgm:pt modelId="{F688F212-524E-4681-87E3-6C8986EAEF1E}" type="parTrans" cxnId="{0D9A31C0-37BF-4EFB-AD95-FDF3853AA2A0}">
      <dgm:prSet/>
      <dgm:spPr/>
      <dgm:t>
        <a:bodyPr/>
        <a:lstStyle/>
        <a:p>
          <a:endParaRPr lang="es-MX" sz="1800"/>
        </a:p>
      </dgm:t>
    </dgm:pt>
    <dgm:pt modelId="{60E0C6ED-65F4-4FAB-96D1-4C53494BE460}" type="sibTrans" cxnId="{0D9A31C0-37BF-4EFB-AD95-FDF3853AA2A0}">
      <dgm:prSet/>
      <dgm:spPr/>
      <dgm:t>
        <a:bodyPr/>
        <a:lstStyle/>
        <a:p>
          <a:endParaRPr lang="es-MX" sz="1800"/>
        </a:p>
      </dgm:t>
    </dgm:pt>
    <dgm:pt modelId="{DE1D180E-139D-479F-9F2E-9A37C6889A72}">
      <dgm:prSet phldrT="[Texto]" custT="1"/>
      <dgm:spPr/>
      <dgm:t>
        <a:bodyPr/>
        <a:lstStyle/>
        <a:p>
          <a:r>
            <a:rPr lang="es-MX" sz="1800" b="1" dirty="0">
              <a:effectLst/>
              <a:latin typeface="Calibri" panose="020F0502020204030204" pitchFamily="34" charset="0"/>
              <a:ea typeface="Calibri" panose="020F0502020204030204" pitchFamily="34" charset="0"/>
              <a:cs typeface="Times New Roman" panose="02020603050405020304" pitchFamily="18" charset="0"/>
            </a:rPr>
            <a:t>Convenio 122 </a:t>
          </a:r>
          <a:endParaRPr lang="es-MX" sz="1800" dirty="0"/>
        </a:p>
      </dgm:t>
    </dgm:pt>
    <dgm:pt modelId="{6C374B9D-EF64-4EA0-A336-375D7B0A2C03}" type="parTrans" cxnId="{F91BF1CB-C3DE-4022-98ED-3400A5444052}">
      <dgm:prSet/>
      <dgm:spPr/>
      <dgm:t>
        <a:bodyPr/>
        <a:lstStyle/>
        <a:p>
          <a:endParaRPr lang="es-MX" sz="1800"/>
        </a:p>
      </dgm:t>
    </dgm:pt>
    <dgm:pt modelId="{09BB71A7-8E08-4129-A992-25100D8C0D2E}" type="sibTrans" cxnId="{F91BF1CB-C3DE-4022-98ED-3400A5444052}">
      <dgm:prSet/>
      <dgm:spPr/>
      <dgm:t>
        <a:bodyPr/>
        <a:lstStyle/>
        <a:p>
          <a:endParaRPr lang="es-MX" sz="1800"/>
        </a:p>
      </dgm:t>
    </dgm:pt>
    <dgm:pt modelId="{51EE05D4-408F-4EEF-9A41-A5CCE706842A}">
      <dgm:prSet phldrT="[Texto]" custT="1"/>
      <dgm:spPr/>
      <dgm:t>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política de empleo </a:t>
          </a:r>
          <a:endParaRPr lang="es-MX" sz="1800" dirty="0"/>
        </a:p>
      </dgm:t>
    </dgm:pt>
    <dgm:pt modelId="{648507A5-1A7F-4B1A-A80B-28332ECD2A5D}" type="parTrans" cxnId="{9FCAB8AD-8801-4672-8BC1-96EB1EF65757}">
      <dgm:prSet/>
      <dgm:spPr/>
      <dgm:t>
        <a:bodyPr/>
        <a:lstStyle/>
        <a:p>
          <a:endParaRPr lang="es-MX" sz="1800"/>
        </a:p>
      </dgm:t>
    </dgm:pt>
    <dgm:pt modelId="{CFB10881-B101-4E7C-BFE6-28D250142BA8}" type="sibTrans" cxnId="{9FCAB8AD-8801-4672-8BC1-96EB1EF65757}">
      <dgm:prSet/>
      <dgm:spPr/>
      <dgm:t>
        <a:bodyPr/>
        <a:lstStyle/>
        <a:p>
          <a:endParaRPr lang="es-MX" sz="1800"/>
        </a:p>
      </dgm:t>
    </dgm:pt>
    <dgm:pt modelId="{B055F82B-B57D-4D0E-85D1-89B6BEF5A910}">
      <dgm:prSet phldrT="[Texto]" custT="1"/>
      <dgm:spPr/>
      <dgm:t>
        <a:bodyPr/>
        <a:lstStyle/>
        <a:p>
          <a:r>
            <a:rPr lang="es-MX" sz="1800" b="1" dirty="0">
              <a:effectLst/>
              <a:latin typeface="Calibri" panose="020F0502020204030204" pitchFamily="34" charset="0"/>
              <a:ea typeface="Calibri" panose="020F0502020204030204" pitchFamily="34" charset="0"/>
              <a:cs typeface="Times New Roman" panose="02020603050405020304" pitchFamily="18" charset="0"/>
            </a:rPr>
            <a:t>Convenio 102 </a:t>
          </a:r>
          <a:endParaRPr lang="es-MX" sz="1800" dirty="0"/>
        </a:p>
      </dgm:t>
    </dgm:pt>
    <dgm:pt modelId="{C192ADE5-53A0-455F-8A86-272E526F32A0}" type="parTrans" cxnId="{66D4C778-9859-45DA-97E1-B788EFA5FB58}">
      <dgm:prSet/>
      <dgm:spPr/>
      <dgm:t>
        <a:bodyPr/>
        <a:lstStyle/>
        <a:p>
          <a:endParaRPr lang="es-MX" sz="1800"/>
        </a:p>
      </dgm:t>
    </dgm:pt>
    <dgm:pt modelId="{3A5E0657-F68A-42BE-BB6F-2A6334F46C67}" type="sibTrans" cxnId="{66D4C778-9859-45DA-97E1-B788EFA5FB58}">
      <dgm:prSet/>
      <dgm:spPr/>
      <dgm:t>
        <a:bodyPr/>
        <a:lstStyle/>
        <a:p>
          <a:endParaRPr lang="es-MX" sz="1800"/>
        </a:p>
      </dgm:t>
    </dgm:pt>
    <dgm:pt modelId="{4D08B003-0DE7-42E1-9352-DDD2D70914E4}">
      <dgm:prSet phldrT="[Texto]" custT="1"/>
      <dgm:spPr/>
      <dgm:t>
        <a:bodyPr/>
        <a:lstStyle/>
        <a:p>
          <a:r>
            <a:rPr lang="es-MX" sz="1800" dirty="0">
              <a:effectLst/>
              <a:latin typeface="Calibri" panose="020F0502020204030204" pitchFamily="34" charset="0"/>
              <a:ea typeface="Calibri" panose="020F0502020204030204" pitchFamily="34" charset="0"/>
              <a:cs typeface="Times New Roman" panose="02020603050405020304" pitchFamily="18" charset="0"/>
            </a:rPr>
            <a:t>normas mínimas en materia de seguridad social</a:t>
          </a:r>
          <a:endParaRPr lang="es-MX" sz="1800" dirty="0"/>
        </a:p>
      </dgm:t>
    </dgm:pt>
    <dgm:pt modelId="{013204EA-D42D-4F95-97A2-191FD61E65CE}" type="parTrans" cxnId="{4C4039AC-DA68-420D-807B-ADB9019B768C}">
      <dgm:prSet/>
      <dgm:spPr/>
      <dgm:t>
        <a:bodyPr/>
        <a:lstStyle/>
        <a:p>
          <a:endParaRPr lang="es-MX" sz="1800"/>
        </a:p>
      </dgm:t>
    </dgm:pt>
    <dgm:pt modelId="{E74CE5D4-EDE6-4DF2-A116-DDC5FDC0870B}" type="sibTrans" cxnId="{4C4039AC-DA68-420D-807B-ADB9019B768C}">
      <dgm:prSet/>
      <dgm:spPr/>
      <dgm:t>
        <a:bodyPr/>
        <a:lstStyle/>
        <a:p>
          <a:endParaRPr lang="es-MX" sz="1800"/>
        </a:p>
      </dgm:t>
    </dgm:pt>
    <dgm:pt modelId="{DE8245A8-EFA6-4DC9-AEE0-28DCDCB5B9A8}" type="pres">
      <dgm:prSet presAssocID="{39FA6A8E-305D-4ABA-9BF6-52071DEEB60E}" presName="hierChild1" presStyleCnt="0">
        <dgm:presLayoutVars>
          <dgm:chPref val="1"/>
          <dgm:dir/>
          <dgm:animOne val="branch"/>
          <dgm:animLvl val="lvl"/>
          <dgm:resizeHandles/>
        </dgm:presLayoutVars>
      </dgm:prSet>
      <dgm:spPr/>
      <dgm:t>
        <a:bodyPr/>
        <a:lstStyle/>
        <a:p>
          <a:endParaRPr lang="es-MX"/>
        </a:p>
      </dgm:t>
    </dgm:pt>
    <dgm:pt modelId="{E8D6002A-E187-4629-B240-C317400C0738}" type="pres">
      <dgm:prSet presAssocID="{8387B45C-9D02-403D-8AE0-81F8E545A9C2}" presName="hierRoot1" presStyleCnt="0"/>
      <dgm:spPr/>
    </dgm:pt>
    <dgm:pt modelId="{A4561F3E-852F-4007-95FF-C285EEA8BE58}" type="pres">
      <dgm:prSet presAssocID="{8387B45C-9D02-403D-8AE0-81F8E545A9C2}" presName="composite" presStyleCnt="0"/>
      <dgm:spPr/>
    </dgm:pt>
    <dgm:pt modelId="{F6E3FF90-5DA2-4735-A76C-827A791916B6}" type="pres">
      <dgm:prSet presAssocID="{8387B45C-9D02-403D-8AE0-81F8E545A9C2}" presName="background" presStyleLbl="node0" presStyleIdx="0" presStyleCnt="1"/>
      <dgm:spPr/>
    </dgm:pt>
    <dgm:pt modelId="{8580498B-97D7-46A7-8A38-3D7CA1134FD6}" type="pres">
      <dgm:prSet presAssocID="{8387B45C-9D02-403D-8AE0-81F8E545A9C2}" presName="text" presStyleLbl="fgAcc0" presStyleIdx="0" presStyleCnt="1">
        <dgm:presLayoutVars>
          <dgm:chPref val="3"/>
        </dgm:presLayoutVars>
      </dgm:prSet>
      <dgm:spPr/>
      <dgm:t>
        <a:bodyPr/>
        <a:lstStyle/>
        <a:p>
          <a:endParaRPr lang="es-MX"/>
        </a:p>
      </dgm:t>
    </dgm:pt>
    <dgm:pt modelId="{861042E7-D1B4-49E9-8AD6-E7BB22F7654B}" type="pres">
      <dgm:prSet presAssocID="{8387B45C-9D02-403D-8AE0-81F8E545A9C2}" presName="hierChild2" presStyleCnt="0"/>
      <dgm:spPr/>
    </dgm:pt>
    <dgm:pt modelId="{1C26F976-2423-4087-B7AF-051401DC7570}" type="pres">
      <dgm:prSet presAssocID="{6C374B9D-EF64-4EA0-A336-375D7B0A2C03}" presName="Name10" presStyleLbl="parChTrans1D2" presStyleIdx="0" presStyleCnt="2"/>
      <dgm:spPr/>
      <dgm:t>
        <a:bodyPr/>
        <a:lstStyle/>
        <a:p>
          <a:endParaRPr lang="es-MX"/>
        </a:p>
      </dgm:t>
    </dgm:pt>
    <dgm:pt modelId="{2E17EB4B-8A49-42A0-AC9E-16743CF04B02}" type="pres">
      <dgm:prSet presAssocID="{DE1D180E-139D-479F-9F2E-9A37C6889A72}" presName="hierRoot2" presStyleCnt="0"/>
      <dgm:spPr/>
    </dgm:pt>
    <dgm:pt modelId="{6EC6168B-7795-4584-80A2-0D8151FEF6BA}" type="pres">
      <dgm:prSet presAssocID="{DE1D180E-139D-479F-9F2E-9A37C6889A72}" presName="composite2" presStyleCnt="0"/>
      <dgm:spPr/>
    </dgm:pt>
    <dgm:pt modelId="{958D30CF-0C30-4D6B-8561-5E27EADF352D}" type="pres">
      <dgm:prSet presAssocID="{DE1D180E-139D-479F-9F2E-9A37C6889A72}" presName="background2" presStyleLbl="node2" presStyleIdx="0" presStyleCnt="2"/>
      <dgm:spPr/>
    </dgm:pt>
    <dgm:pt modelId="{3A192756-8DAA-462C-B2F0-3B49825C2ED6}" type="pres">
      <dgm:prSet presAssocID="{DE1D180E-139D-479F-9F2E-9A37C6889A72}" presName="text2" presStyleLbl="fgAcc2" presStyleIdx="0" presStyleCnt="2">
        <dgm:presLayoutVars>
          <dgm:chPref val="3"/>
        </dgm:presLayoutVars>
      </dgm:prSet>
      <dgm:spPr/>
      <dgm:t>
        <a:bodyPr/>
        <a:lstStyle/>
        <a:p>
          <a:endParaRPr lang="es-MX"/>
        </a:p>
      </dgm:t>
    </dgm:pt>
    <dgm:pt modelId="{BF095D4A-70B9-4B8D-BED8-B64D8952BF0C}" type="pres">
      <dgm:prSet presAssocID="{DE1D180E-139D-479F-9F2E-9A37C6889A72}" presName="hierChild3" presStyleCnt="0"/>
      <dgm:spPr/>
    </dgm:pt>
    <dgm:pt modelId="{09962B56-57DF-4D57-8811-3A544B284A32}" type="pres">
      <dgm:prSet presAssocID="{648507A5-1A7F-4B1A-A80B-28332ECD2A5D}" presName="Name17" presStyleLbl="parChTrans1D3" presStyleIdx="0" presStyleCnt="2"/>
      <dgm:spPr/>
      <dgm:t>
        <a:bodyPr/>
        <a:lstStyle/>
        <a:p>
          <a:endParaRPr lang="es-MX"/>
        </a:p>
      </dgm:t>
    </dgm:pt>
    <dgm:pt modelId="{34E98727-97AB-446E-8938-BB3A2316EA85}" type="pres">
      <dgm:prSet presAssocID="{51EE05D4-408F-4EEF-9A41-A5CCE706842A}" presName="hierRoot3" presStyleCnt="0"/>
      <dgm:spPr/>
    </dgm:pt>
    <dgm:pt modelId="{C0065753-E21D-459B-BB2F-5E66A7F969EF}" type="pres">
      <dgm:prSet presAssocID="{51EE05D4-408F-4EEF-9A41-A5CCE706842A}" presName="composite3" presStyleCnt="0"/>
      <dgm:spPr/>
    </dgm:pt>
    <dgm:pt modelId="{D9609E09-919C-4901-9790-A103CE171D95}" type="pres">
      <dgm:prSet presAssocID="{51EE05D4-408F-4EEF-9A41-A5CCE706842A}" presName="background3" presStyleLbl="node3" presStyleIdx="0" presStyleCnt="2"/>
      <dgm:spPr/>
    </dgm:pt>
    <dgm:pt modelId="{E6AB4813-60C8-43E9-A341-7A6CD2CC2811}" type="pres">
      <dgm:prSet presAssocID="{51EE05D4-408F-4EEF-9A41-A5CCE706842A}" presName="text3" presStyleLbl="fgAcc3" presStyleIdx="0" presStyleCnt="2">
        <dgm:presLayoutVars>
          <dgm:chPref val="3"/>
        </dgm:presLayoutVars>
      </dgm:prSet>
      <dgm:spPr/>
      <dgm:t>
        <a:bodyPr/>
        <a:lstStyle/>
        <a:p>
          <a:endParaRPr lang="es-MX"/>
        </a:p>
      </dgm:t>
    </dgm:pt>
    <dgm:pt modelId="{0BD58A82-71B4-4B77-8A1F-98AD1A4902A7}" type="pres">
      <dgm:prSet presAssocID="{51EE05D4-408F-4EEF-9A41-A5CCE706842A}" presName="hierChild4" presStyleCnt="0"/>
      <dgm:spPr/>
    </dgm:pt>
    <dgm:pt modelId="{35EF3174-042D-4B38-B343-7707D37BB33E}" type="pres">
      <dgm:prSet presAssocID="{C192ADE5-53A0-455F-8A86-272E526F32A0}" presName="Name10" presStyleLbl="parChTrans1D2" presStyleIdx="1" presStyleCnt="2"/>
      <dgm:spPr/>
      <dgm:t>
        <a:bodyPr/>
        <a:lstStyle/>
        <a:p>
          <a:endParaRPr lang="es-MX"/>
        </a:p>
      </dgm:t>
    </dgm:pt>
    <dgm:pt modelId="{E7C0C572-29FA-4DB8-8522-809C0BDFDD88}" type="pres">
      <dgm:prSet presAssocID="{B055F82B-B57D-4D0E-85D1-89B6BEF5A910}" presName="hierRoot2" presStyleCnt="0"/>
      <dgm:spPr/>
    </dgm:pt>
    <dgm:pt modelId="{C8D41A9E-A29E-47DF-B492-5983397F180D}" type="pres">
      <dgm:prSet presAssocID="{B055F82B-B57D-4D0E-85D1-89B6BEF5A910}" presName="composite2" presStyleCnt="0"/>
      <dgm:spPr/>
    </dgm:pt>
    <dgm:pt modelId="{E0A8BC7D-89D3-4B77-95C7-B2421DC68F20}" type="pres">
      <dgm:prSet presAssocID="{B055F82B-B57D-4D0E-85D1-89B6BEF5A910}" presName="background2" presStyleLbl="node2" presStyleIdx="1" presStyleCnt="2"/>
      <dgm:spPr/>
    </dgm:pt>
    <dgm:pt modelId="{244F2DEE-5A8E-483D-99D7-57AE8B612E4B}" type="pres">
      <dgm:prSet presAssocID="{B055F82B-B57D-4D0E-85D1-89B6BEF5A910}" presName="text2" presStyleLbl="fgAcc2" presStyleIdx="1" presStyleCnt="2">
        <dgm:presLayoutVars>
          <dgm:chPref val="3"/>
        </dgm:presLayoutVars>
      </dgm:prSet>
      <dgm:spPr/>
      <dgm:t>
        <a:bodyPr/>
        <a:lstStyle/>
        <a:p>
          <a:endParaRPr lang="es-MX"/>
        </a:p>
      </dgm:t>
    </dgm:pt>
    <dgm:pt modelId="{11E6FCFD-3B45-472A-8B37-611BF9E887CF}" type="pres">
      <dgm:prSet presAssocID="{B055F82B-B57D-4D0E-85D1-89B6BEF5A910}" presName="hierChild3" presStyleCnt="0"/>
      <dgm:spPr/>
    </dgm:pt>
    <dgm:pt modelId="{200E5358-A0DB-4EBD-8204-D14DE4D7AC34}" type="pres">
      <dgm:prSet presAssocID="{013204EA-D42D-4F95-97A2-191FD61E65CE}" presName="Name17" presStyleLbl="parChTrans1D3" presStyleIdx="1" presStyleCnt="2"/>
      <dgm:spPr/>
      <dgm:t>
        <a:bodyPr/>
        <a:lstStyle/>
        <a:p>
          <a:endParaRPr lang="es-MX"/>
        </a:p>
      </dgm:t>
    </dgm:pt>
    <dgm:pt modelId="{0267F7F1-378D-430D-87DF-7570E8422F3F}" type="pres">
      <dgm:prSet presAssocID="{4D08B003-0DE7-42E1-9352-DDD2D70914E4}" presName="hierRoot3" presStyleCnt="0"/>
      <dgm:spPr/>
    </dgm:pt>
    <dgm:pt modelId="{CF5AC40F-4409-48B7-9352-ED8D380B2DAE}" type="pres">
      <dgm:prSet presAssocID="{4D08B003-0DE7-42E1-9352-DDD2D70914E4}" presName="composite3" presStyleCnt="0"/>
      <dgm:spPr/>
    </dgm:pt>
    <dgm:pt modelId="{DB4284C5-4C71-405A-975C-0F3438D082D7}" type="pres">
      <dgm:prSet presAssocID="{4D08B003-0DE7-42E1-9352-DDD2D70914E4}" presName="background3" presStyleLbl="node3" presStyleIdx="1" presStyleCnt="2"/>
      <dgm:spPr/>
    </dgm:pt>
    <dgm:pt modelId="{85B5AFA6-14D4-4228-B5D1-6E661187E85C}" type="pres">
      <dgm:prSet presAssocID="{4D08B003-0DE7-42E1-9352-DDD2D70914E4}" presName="text3" presStyleLbl="fgAcc3" presStyleIdx="1" presStyleCnt="2">
        <dgm:presLayoutVars>
          <dgm:chPref val="3"/>
        </dgm:presLayoutVars>
      </dgm:prSet>
      <dgm:spPr/>
      <dgm:t>
        <a:bodyPr/>
        <a:lstStyle/>
        <a:p>
          <a:endParaRPr lang="es-MX"/>
        </a:p>
      </dgm:t>
    </dgm:pt>
    <dgm:pt modelId="{8197AFF5-1C78-422D-A5F6-D2B681742977}" type="pres">
      <dgm:prSet presAssocID="{4D08B003-0DE7-42E1-9352-DDD2D70914E4}" presName="hierChild4" presStyleCnt="0"/>
      <dgm:spPr/>
    </dgm:pt>
  </dgm:ptLst>
  <dgm:cxnLst>
    <dgm:cxn modelId="{0D9A31C0-37BF-4EFB-AD95-FDF3853AA2A0}" srcId="{39FA6A8E-305D-4ABA-9BF6-52071DEEB60E}" destId="{8387B45C-9D02-403D-8AE0-81F8E545A9C2}" srcOrd="0" destOrd="0" parTransId="{F688F212-524E-4681-87E3-6C8986EAEF1E}" sibTransId="{60E0C6ED-65F4-4FAB-96D1-4C53494BE460}"/>
    <dgm:cxn modelId="{B7CED654-E1C0-4B50-8F5F-014A3AEADEF0}" type="presOf" srcId="{013204EA-D42D-4F95-97A2-191FD61E65CE}" destId="{200E5358-A0DB-4EBD-8204-D14DE4D7AC34}" srcOrd="0" destOrd="0" presId="urn:microsoft.com/office/officeart/2005/8/layout/hierarchy1"/>
    <dgm:cxn modelId="{4C4039AC-DA68-420D-807B-ADB9019B768C}" srcId="{B055F82B-B57D-4D0E-85D1-89B6BEF5A910}" destId="{4D08B003-0DE7-42E1-9352-DDD2D70914E4}" srcOrd="0" destOrd="0" parTransId="{013204EA-D42D-4F95-97A2-191FD61E65CE}" sibTransId="{E74CE5D4-EDE6-4DF2-A116-DDC5FDC0870B}"/>
    <dgm:cxn modelId="{A08BAB56-5254-4BE4-9C94-A375835045FF}" type="presOf" srcId="{6C374B9D-EF64-4EA0-A336-375D7B0A2C03}" destId="{1C26F976-2423-4087-B7AF-051401DC7570}" srcOrd="0" destOrd="0" presId="urn:microsoft.com/office/officeart/2005/8/layout/hierarchy1"/>
    <dgm:cxn modelId="{66D4C778-9859-45DA-97E1-B788EFA5FB58}" srcId="{8387B45C-9D02-403D-8AE0-81F8E545A9C2}" destId="{B055F82B-B57D-4D0E-85D1-89B6BEF5A910}" srcOrd="1" destOrd="0" parTransId="{C192ADE5-53A0-455F-8A86-272E526F32A0}" sibTransId="{3A5E0657-F68A-42BE-BB6F-2A6334F46C67}"/>
    <dgm:cxn modelId="{D300900B-E4E6-4D61-8E7B-18A773911D0D}" type="presOf" srcId="{B055F82B-B57D-4D0E-85D1-89B6BEF5A910}" destId="{244F2DEE-5A8E-483D-99D7-57AE8B612E4B}" srcOrd="0" destOrd="0" presId="urn:microsoft.com/office/officeart/2005/8/layout/hierarchy1"/>
    <dgm:cxn modelId="{E45BEF15-A863-44AA-8BA9-35C3532BE9DC}" type="presOf" srcId="{4D08B003-0DE7-42E1-9352-DDD2D70914E4}" destId="{85B5AFA6-14D4-4228-B5D1-6E661187E85C}" srcOrd="0" destOrd="0" presId="urn:microsoft.com/office/officeart/2005/8/layout/hierarchy1"/>
    <dgm:cxn modelId="{11BB211F-C139-4CE4-A79B-CA56C967F6C1}" type="presOf" srcId="{648507A5-1A7F-4B1A-A80B-28332ECD2A5D}" destId="{09962B56-57DF-4D57-8811-3A544B284A32}" srcOrd="0" destOrd="0" presId="urn:microsoft.com/office/officeart/2005/8/layout/hierarchy1"/>
    <dgm:cxn modelId="{177C361E-F1D3-484F-8C39-0B25A8D6C8CD}" type="presOf" srcId="{C192ADE5-53A0-455F-8A86-272E526F32A0}" destId="{35EF3174-042D-4B38-B343-7707D37BB33E}" srcOrd="0" destOrd="0" presId="urn:microsoft.com/office/officeart/2005/8/layout/hierarchy1"/>
    <dgm:cxn modelId="{FFD565D6-89A3-4F89-8529-30B2B63A7E04}" type="presOf" srcId="{39FA6A8E-305D-4ABA-9BF6-52071DEEB60E}" destId="{DE8245A8-EFA6-4DC9-AEE0-28DCDCB5B9A8}" srcOrd="0" destOrd="0" presId="urn:microsoft.com/office/officeart/2005/8/layout/hierarchy1"/>
    <dgm:cxn modelId="{9FCAB8AD-8801-4672-8BC1-96EB1EF65757}" srcId="{DE1D180E-139D-479F-9F2E-9A37C6889A72}" destId="{51EE05D4-408F-4EEF-9A41-A5CCE706842A}" srcOrd="0" destOrd="0" parTransId="{648507A5-1A7F-4B1A-A80B-28332ECD2A5D}" sibTransId="{CFB10881-B101-4E7C-BFE6-28D250142BA8}"/>
    <dgm:cxn modelId="{F91BF1CB-C3DE-4022-98ED-3400A5444052}" srcId="{8387B45C-9D02-403D-8AE0-81F8E545A9C2}" destId="{DE1D180E-139D-479F-9F2E-9A37C6889A72}" srcOrd="0" destOrd="0" parTransId="{6C374B9D-EF64-4EA0-A336-375D7B0A2C03}" sibTransId="{09BB71A7-8E08-4129-A992-25100D8C0D2E}"/>
    <dgm:cxn modelId="{3132CAF0-42D0-44F6-AB74-6BB4BC524C61}" type="presOf" srcId="{8387B45C-9D02-403D-8AE0-81F8E545A9C2}" destId="{8580498B-97D7-46A7-8A38-3D7CA1134FD6}" srcOrd="0" destOrd="0" presId="urn:microsoft.com/office/officeart/2005/8/layout/hierarchy1"/>
    <dgm:cxn modelId="{9517548E-9830-4D18-8A45-0D75B614AF7B}" type="presOf" srcId="{51EE05D4-408F-4EEF-9A41-A5CCE706842A}" destId="{E6AB4813-60C8-43E9-A341-7A6CD2CC2811}" srcOrd="0" destOrd="0" presId="urn:microsoft.com/office/officeart/2005/8/layout/hierarchy1"/>
    <dgm:cxn modelId="{0ACBCD68-F2DB-434A-B70E-606B350E588C}" type="presOf" srcId="{DE1D180E-139D-479F-9F2E-9A37C6889A72}" destId="{3A192756-8DAA-462C-B2F0-3B49825C2ED6}" srcOrd="0" destOrd="0" presId="urn:microsoft.com/office/officeart/2005/8/layout/hierarchy1"/>
    <dgm:cxn modelId="{A68DD323-6F1D-4AA5-B476-99629293B621}" type="presParOf" srcId="{DE8245A8-EFA6-4DC9-AEE0-28DCDCB5B9A8}" destId="{E8D6002A-E187-4629-B240-C317400C0738}" srcOrd="0" destOrd="0" presId="urn:microsoft.com/office/officeart/2005/8/layout/hierarchy1"/>
    <dgm:cxn modelId="{5DCAFF67-7133-46FD-B16A-D17620409D17}" type="presParOf" srcId="{E8D6002A-E187-4629-B240-C317400C0738}" destId="{A4561F3E-852F-4007-95FF-C285EEA8BE58}" srcOrd="0" destOrd="0" presId="urn:microsoft.com/office/officeart/2005/8/layout/hierarchy1"/>
    <dgm:cxn modelId="{B7F539B7-FE29-406D-8E37-136B5E146714}" type="presParOf" srcId="{A4561F3E-852F-4007-95FF-C285EEA8BE58}" destId="{F6E3FF90-5DA2-4735-A76C-827A791916B6}" srcOrd="0" destOrd="0" presId="urn:microsoft.com/office/officeart/2005/8/layout/hierarchy1"/>
    <dgm:cxn modelId="{DADF48FF-ACD0-49DF-855E-0003ADE36AC4}" type="presParOf" srcId="{A4561F3E-852F-4007-95FF-C285EEA8BE58}" destId="{8580498B-97D7-46A7-8A38-3D7CA1134FD6}" srcOrd="1" destOrd="0" presId="urn:microsoft.com/office/officeart/2005/8/layout/hierarchy1"/>
    <dgm:cxn modelId="{BD8BDFF6-64E1-41CB-93B0-3D95061AD7ED}" type="presParOf" srcId="{E8D6002A-E187-4629-B240-C317400C0738}" destId="{861042E7-D1B4-49E9-8AD6-E7BB22F7654B}" srcOrd="1" destOrd="0" presId="urn:microsoft.com/office/officeart/2005/8/layout/hierarchy1"/>
    <dgm:cxn modelId="{7CAA1E88-FB1B-493E-8FF0-40EB6316A3C2}" type="presParOf" srcId="{861042E7-D1B4-49E9-8AD6-E7BB22F7654B}" destId="{1C26F976-2423-4087-B7AF-051401DC7570}" srcOrd="0" destOrd="0" presId="urn:microsoft.com/office/officeart/2005/8/layout/hierarchy1"/>
    <dgm:cxn modelId="{C0F1ECAF-8528-4781-9755-1358FA43E7CA}" type="presParOf" srcId="{861042E7-D1B4-49E9-8AD6-E7BB22F7654B}" destId="{2E17EB4B-8A49-42A0-AC9E-16743CF04B02}" srcOrd="1" destOrd="0" presId="urn:microsoft.com/office/officeart/2005/8/layout/hierarchy1"/>
    <dgm:cxn modelId="{2FF689BC-4EA8-4748-8B41-11D264405E4E}" type="presParOf" srcId="{2E17EB4B-8A49-42A0-AC9E-16743CF04B02}" destId="{6EC6168B-7795-4584-80A2-0D8151FEF6BA}" srcOrd="0" destOrd="0" presId="urn:microsoft.com/office/officeart/2005/8/layout/hierarchy1"/>
    <dgm:cxn modelId="{CD5D14C8-8EA6-4AC3-AE4A-617BCAEB96DD}" type="presParOf" srcId="{6EC6168B-7795-4584-80A2-0D8151FEF6BA}" destId="{958D30CF-0C30-4D6B-8561-5E27EADF352D}" srcOrd="0" destOrd="0" presId="urn:microsoft.com/office/officeart/2005/8/layout/hierarchy1"/>
    <dgm:cxn modelId="{8CAA4BA5-9770-462E-B536-6CC3FBF4D76D}" type="presParOf" srcId="{6EC6168B-7795-4584-80A2-0D8151FEF6BA}" destId="{3A192756-8DAA-462C-B2F0-3B49825C2ED6}" srcOrd="1" destOrd="0" presId="urn:microsoft.com/office/officeart/2005/8/layout/hierarchy1"/>
    <dgm:cxn modelId="{842D62C7-242A-40E0-A4D3-AF75F959FF61}" type="presParOf" srcId="{2E17EB4B-8A49-42A0-AC9E-16743CF04B02}" destId="{BF095D4A-70B9-4B8D-BED8-B64D8952BF0C}" srcOrd="1" destOrd="0" presId="urn:microsoft.com/office/officeart/2005/8/layout/hierarchy1"/>
    <dgm:cxn modelId="{C0C40AA1-A37F-4811-AD94-86CEB05E8D82}" type="presParOf" srcId="{BF095D4A-70B9-4B8D-BED8-B64D8952BF0C}" destId="{09962B56-57DF-4D57-8811-3A544B284A32}" srcOrd="0" destOrd="0" presId="urn:microsoft.com/office/officeart/2005/8/layout/hierarchy1"/>
    <dgm:cxn modelId="{AF704A80-D88D-4CCA-B478-3C1F2545AE13}" type="presParOf" srcId="{BF095D4A-70B9-4B8D-BED8-B64D8952BF0C}" destId="{34E98727-97AB-446E-8938-BB3A2316EA85}" srcOrd="1" destOrd="0" presId="urn:microsoft.com/office/officeart/2005/8/layout/hierarchy1"/>
    <dgm:cxn modelId="{5051F03C-6217-4295-9997-12C333560AAB}" type="presParOf" srcId="{34E98727-97AB-446E-8938-BB3A2316EA85}" destId="{C0065753-E21D-459B-BB2F-5E66A7F969EF}" srcOrd="0" destOrd="0" presId="urn:microsoft.com/office/officeart/2005/8/layout/hierarchy1"/>
    <dgm:cxn modelId="{31183EDF-7D0A-4EA4-AC18-15ACEA16C14F}" type="presParOf" srcId="{C0065753-E21D-459B-BB2F-5E66A7F969EF}" destId="{D9609E09-919C-4901-9790-A103CE171D95}" srcOrd="0" destOrd="0" presId="urn:microsoft.com/office/officeart/2005/8/layout/hierarchy1"/>
    <dgm:cxn modelId="{FB6E7143-24CD-438E-A336-7CA62DD682DB}" type="presParOf" srcId="{C0065753-E21D-459B-BB2F-5E66A7F969EF}" destId="{E6AB4813-60C8-43E9-A341-7A6CD2CC2811}" srcOrd="1" destOrd="0" presId="urn:microsoft.com/office/officeart/2005/8/layout/hierarchy1"/>
    <dgm:cxn modelId="{2AAEDB88-2860-4314-B448-5611A8CA4E79}" type="presParOf" srcId="{34E98727-97AB-446E-8938-BB3A2316EA85}" destId="{0BD58A82-71B4-4B77-8A1F-98AD1A4902A7}" srcOrd="1" destOrd="0" presId="urn:microsoft.com/office/officeart/2005/8/layout/hierarchy1"/>
    <dgm:cxn modelId="{2564D646-9228-4525-8AEC-EE4CDFF4658B}" type="presParOf" srcId="{861042E7-D1B4-49E9-8AD6-E7BB22F7654B}" destId="{35EF3174-042D-4B38-B343-7707D37BB33E}" srcOrd="2" destOrd="0" presId="urn:microsoft.com/office/officeart/2005/8/layout/hierarchy1"/>
    <dgm:cxn modelId="{6312BC67-8573-4834-A53B-AB23939AD91C}" type="presParOf" srcId="{861042E7-D1B4-49E9-8AD6-E7BB22F7654B}" destId="{E7C0C572-29FA-4DB8-8522-809C0BDFDD88}" srcOrd="3" destOrd="0" presId="urn:microsoft.com/office/officeart/2005/8/layout/hierarchy1"/>
    <dgm:cxn modelId="{65D1714A-A8F6-43E6-A4E0-3B1481F56FAB}" type="presParOf" srcId="{E7C0C572-29FA-4DB8-8522-809C0BDFDD88}" destId="{C8D41A9E-A29E-47DF-B492-5983397F180D}" srcOrd="0" destOrd="0" presId="urn:microsoft.com/office/officeart/2005/8/layout/hierarchy1"/>
    <dgm:cxn modelId="{3A38D2A7-AC1F-415B-85AB-DBA4EDE7FD27}" type="presParOf" srcId="{C8D41A9E-A29E-47DF-B492-5983397F180D}" destId="{E0A8BC7D-89D3-4B77-95C7-B2421DC68F20}" srcOrd="0" destOrd="0" presId="urn:microsoft.com/office/officeart/2005/8/layout/hierarchy1"/>
    <dgm:cxn modelId="{181DA716-09E5-4D7F-9BC4-0E3D4B3441EC}" type="presParOf" srcId="{C8D41A9E-A29E-47DF-B492-5983397F180D}" destId="{244F2DEE-5A8E-483D-99D7-57AE8B612E4B}" srcOrd="1" destOrd="0" presId="urn:microsoft.com/office/officeart/2005/8/layout/hierarchy1"/>
    <dgm:cxn modelId="{B4FC982C-EEEB-45AD-BC8A-F9E90FF5E978}" type="presParOf" srcId="{E7C0C572-29FA-4DB8-8522-809C0BDFDD88}" destId="{11E6FCFD-3B45-472A-8B37-611BF9E887CF}" srcOrd="1" destOrd="0" presId="urn:microsoft.com/office/officeart/2005/8/layout/hierarchy1"/>
    <dgm:cxn modelId="{AE230CF6-DD9D-45DA-942A-7A0151507EA5}" type="presParOf" srcId="{11E6FCFD-3B45-472A-8B37-611BF9E887CF}" destId="{200E5358-A0DB-4EBD-8204-D14DE4D7AC34}" srcOrd="0" destOrd="0" presId="urn:microsoft.com/office/officeart/2005/8/layout/hierarchy1"/>
    <dgm:cxn modelId="{8747FE45-83EF-49B4-BE96-9EE7D677B937}" type="presParOf" srcId="{11E6FCFD-3B45-472A-8B37-611BF9E887CF}" destId="{0267F7F1-378D-430D-87DF-7570E8422F3F}" srcOrd="1" destOrd="0" presId="urn:microsoft.com/office/officeart/2005/8/layout/hierarchy1"/>
    <dgm:cxn modelId="{F67AFCB7-9A49-4AB4-9B43-FA70EA8EB69A}" type="presParOf" srcId="{0267F7F1-378D-430D-87DF-7570E8422F3F}" destId="{CF5AC40F-4409-48B7-9352-ED8D380B2DAE}" srcOrd="0" destOrd="0" presId="urn:microsoft.com/office/officeart/2005/8/layout/hierarchy1"/>
    <dgm:cxn modelId="{2EAE7543-FD0E-455F-8446-375AD7E82784}" type="presParOf" srcId="{CF5AC40F-4409-48B7-9352-ED8D380B2DAE}" destId="{DB4284C5-4C71-405A-975C-0F3438D082D7}" srcOrd="0" destOrd="0" presId="urn:microsoft.com/office/officeart/2005/8/layout/hierarchy1"/>
    <dgm:cxn modelId="{E6727316-9B21-4A10-85D2-521EE3EDB67B}" type="presParOf" srcId="{CF5AC40F-4409-48B7-9352-ED8D380B2DAE}" destId="{85B5AFA6-14D4-4228-B5D1-6E661187E85C}" srcOrd="1" destOrd="0" presId="urn:microsoft.com/office/officeart/2005/8/layout/hierarchy1"/>
    <dgm:cxn modelId="{92FA6D69-A0B3-4CBA-ACD6-7CE7ECFA4812}" type="presParOf" srcId="{0267F7F1-378D-430D-87DF-7570E8422F3F}" destId="{8197AFF5-1C78-422D-A5F6-D2B681742977}" srcOrd="1" destOrd="0" presId="urn:microsoft.com/office/officeart/2005/8/layout/hierarchy1"/>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96.xml><?xml version="1.0" encoding="utf-8"?>
<dgm:dataModel xmlns:dgm="http://schemas.openxmlformats.org/drawingml/2006/diagram" xmlns:a="http://schemas.openxmlformats.org/drawingml/2006/main">
  <dgm:ptLst>
    <dgm:pt modelId="{39FA6A8E-305D-4ABA-9BF6-52071DEEB60E}" type="doc">
      <dgm:prSet loTypeId="urn:microsoft.com/office/officeart/2005/8/layout/matrix1" loCatId="matrix" qsTypeId="urn:microsoft.com/office/officeart/2005/8/quickstyle/3d2" qsCatId="3D" csTypeId="urn:microsoft.com/office/officeart/2005/8/colors/accent2_4" csCatId="accent2" phldr="1"/>
      <dgm:spPr/>
      <dgm:t>
        <a:bodyPr/>
        <a:lstStyle/>
        <a:p>
          <a:endParaRPr lang="es-MX"/>
        </a:p>
      </dgm:t>
    </dgm:pt>
    <dgm:pt modelId="{51EE05D4-408F-4EEF-9A41-A5CCE706842A}">
      <dgm:prSet phldrT="[Texto]"/>
      <dgm:spPr/>
      <dgm:t>
        <a:bodyPr/>
        <a:lstStyle/>
        <a:p>
          <a:r>
            <a:rPr lang="es-MX" b="1" dirty="0"/>
            <a:t>Convenio número 87</a:t>
          </a:r>
        </a:p>
      </dgm:t>
    </dgm:pt>
    <dgm:pt modelId="{648507A5-1A7F-4B1A-A80B-28332ECD2A5D}" type="parTrans" cxnId="{9FCAB8AD-8801-4672-8BC1-96EB1EF65757}">
      <dgm:prSet/>
      <dgm:spPr/>
      <dgm:t>
        <a:bodyPr/>
        <a:lstStyle/>
        <a:p>
          <a:endParaRPr lang="es-MX"/>
        </a:p>
      </dgm:t>
    </dgm:pt>
    <dgm:pt modelId="{CFB10881-B101-4E7C-BFE6-28D250142BA8}" type="sibTrans" cxnId="{9FCAB8AD-8801-4672-8BC1-96EB1EF65757}">
      <dgm:prSet/>
      <dgm:spPr/>
      <dgm:t>
        <a:bodyPr/>
        <a:lstStyle/>
        <a:p>
          <a:endParaRPr lang="es-MX"/>
        </a:p>
      </dgm:t>
    </dgm:pt>
    <dgm:pt modelId="{B055F82B-B57D-4D0E-85D1-89B6BEF5A910}">
      <dgm:prSet phldrT="[Texto]"/>
      <dgm:spPr/>
      <dgm:t>
        <a:bodyPr/>
        <a:lstStyle/>
        <a:p>
          <a:r>
            <a:rPr lang="es-MX" b="1" dirty="0"/>
            <a:t>Convenio número 135</a:t>
          </a:r>
          <a:endParaRPr lang="es-MX" dirty="0"/>
        </a:p>
      </dgm:t>
    </dgm:pt>
    <dgm:pt modelId="{C192ADE5-53A0-455F-8A86-272E526F32A0}" type="parTrans" cxnId="{66D4C778-9859-45DA-97E1-B788EFA5FB58}">
      <dgm:prSet/>
      <dgm:spPr/>
      <dgm:t>
        <a:bodyPr/>
        <a:lstStyle/>
        <a:p>
          <a:endParaRPr lang="es-MX"/>
        </a:p>
      </dgm:t>
    </dgm:pt>
    <dgm:pt modelId="{3A5E0657-F68A-42BE-BB6F-2A6334F46C67}" type="sibTrans" cxnId="{66D4C778-9859-45DA-97E1-B788EFA5FB58}">
      <dgm:prSet/>
      <dgm:spPr/>
      <dgm:t>
        <a:bodyPr/>
        <a:lstStyle/>
        <a:p>
          <a:endParaRPr lang="es-MX"/>
        </a:p>
      </dgm:t>
    </dgm:pt>
    <dgm:pt modelId="{4D842158-A9A4-4419-9386-261249BAF509}">
      <dgm:prSet phldrT="[Texto]"/>
      <dgm:spPr/>
      <dgm:t>
        <a:bodyPr/>
        <a:lstStyle/>
        <a:p>
          <a:r>
            <a:rPr lang="es-MX" b="1" dirty="0"/>
            <a:t>Convenio número 98</a:t>
          </a:r>
        </a:p>
      </dgm:t>
    </dgm:pt>
    <dgm:pt modelId="{15BBC351-40D4-45BE-A36C-EF189061F25F}" type="parTrans" cxnId="{B6D4DD71-7647-457F-ACB8-562EA79169E7}">
      <dgm:prSet/>
      <dgm:spPr/>
      <dgm:t>
        <a:bodyPr/>
        <a:lstStyle/>
        <a:p>
          <a:endParaRPr lang="es-MX"/>
        </a:p>
      </dgm:t>
    </dgm:pt>
    <dgm:pt modelId="{0799F91E-6A0B-4FE0-ABC1-DD987E3C0664}" type="sibTrans" cxnId="{B6D4DD71-7647-457F-ACB8-562EA79169E7}">
      <dgm:prSet/>
      <dgm:spPr/>
      <dgm:t>
        <a:bodyPr/>
        <a:lstStyle/>
        <a:p>
          <a:endParaRPr lang="es-MX"/>
        </a:p>
      </dgm:t>
    </dgm:pt>
    <dgm:pt modelId="{FB915C6F-20A4-4297-ABD4-6956C21490AA}">
      <dgm:prSet phldrT="[Texto]"/>
      <dgm:spPr/>
      <dgm:t>
        <a:bodyPr/>
        <a:lstStyle/>
        <a:p>
          <a:r>
            <a:rPr lang="es-MX" b="1" dirty="0"/>
            <a:t>Convenio número 151</a:t>
          </a:r>
          <a:endParaRPr lang="es-MX" dirty="0"/>
        </a:p>
      </dgm:t>
    </dgm:pt>
    <dgm:pt modelId="{EC052B01-EAB0-4530-A1E7-437322632F6B}" type="parTrans" cxnId="{DE93B1EF-2FDC-44C4-B5B9-8BEC9F9626E1}">
      <dgm:prSet/>
      <dgm:spPr/>
      <dgm:t>
        <a:bodyPr/>
        <a:lstStyle/>
        <a:p>
          <a:endParaRPr lang="es-MX"/>
        </a:p>
      </dgm:t>
    </dgm:pt>
    <dgm:pt modelId="{3A5C868B-CD66-4AEF-A66E-FAB657E60B98}" type="sibTrans" cxnId="{DE93B1EF-2FDC-44C4-B5B9-8BEC9F9626E1}">
      <dgm:prSet/>
      <dgm:spPr/>
      <dgm:t>
        <a:bodyPr/>
        <a:lstStyle/>
        <a:p>
          <a:endParaRPr lang="es-MX"/>
        </a:p>
      </dgm:t>
    </dgm:pt>
    <dgm:pt modelId="{DE1D180E-139D-479F-9F2E-9A37C6889A72}">
      <dgm:prSet phldrT="[Texto]"/>
      <dgm:spPr/>
      <dgm:t>
        <a:bodyPr/>
        <a:lstStyle/>
        <a:p>
          <a:r>
            <a:rPr lang="es-MX" b="1" dirty="0"/>
            <a:t>Convenio número 87</a:t>
          </a:r>
          <a:endParaRPr lang="es-MX" dirty="0"/>
        </a:p>
      </dgm:t>
    </dgm:pt>
    <dgm:pt modelId="{09BB71A7-8E08-4129-A992-25100D8C0D2E}" type="sibTrans" cxnId="{F91BF1CB-C3DE-4022-98ED-3400A5444052}">
      <dgm:prSet/>
      <dgm:spPr/>
      <dgm:t>
        <a:bodyPr/>
        <a:lstStyle/>
        <a:p>
          <a:endParaRPr lang="es-MX"/>
        </a:p>
      </dgm:t>
    </dgm:pt>
    <dgm:pt modelId="{6C374B9D-EF64-4EA0-A336-375D7B0A2C03}" type="parTrans" cxnId="{F91BF1CB-C3DE-4022-98ED-3400A5444052}">
      <dgm:prSet/>
      <dgm:spPr/>
      <dgm:t>
        <a:bodyPr/>
        <a:lstStyle/>
        <a:p>
          <a:endParaRPr lang="es-MX"/>
        </a:p>
      </dgm:t>
    </dgm:pt>
    <dgm:pt modelId="{6F28D72B-3FE2-4F0D-A557-C72A7C8AE6DE}" type="pres">
      <dgm:prSet presAssocID="{39FA6A8E-305D-4ABA-9BF6-52071DEEB60E}" presName="diagram" presStyleCnt="0">
        <dgm:presLayoutVars>
          <dgm:chMax val="1"/>
          <dgm:dir/>
          <dgm:animLvl val="ctr"/>
          <dgm:resizeHandles val="exact"/>
        </dgm:presLayoutVars>
      </dgm:prSet>
      <dgm:spPr/>
      <dgm:t>
        <a:bodyPr/>
        <a:lstStyle/>
        <a:p>
          <a:endParaRPr lang="es-MX"/>
        </a:p>
      </dgm:t>
    </dgm:pt>
    <dgm:pt modelId="{C9BAF58E-E848-4760-9C69-14477958B9E7}" type="pres">
      <dgm:prSet presAssocID="{39FA6A8E-305D-4ABA-9BF6-52071DEEB60E}" presName="matrix" presStyleCnt="0"/>
      <dgm:spPr/>
    </dgm:pt>
    <dgm:pt modelId="{8A846D12-4B31-430C-966A-5246E92936FB}" type="pres">
      <dgm:prSet presAssocID="{39FA6A8E-305D-4ABA-9BF6-52071DEEB60E}" presName="tile1" presStyleLbl="node1" presStyleIdx="0" presStyleCnt="4"/>
      <dgm:spPr/>
      <dgm:t>
        <a:bodyPr/>
        <a:lstStyle/>
        <a:p>
          <a:endParaRPr lang="es-MX"/>
        </a:p>
      </dgm:t>
    </dgm:pt>
    <dgm:pt modelId="{4E26A4A1-E756-4F0E-AC93-6BCE94627629}" type="pres">
      <dgm:prSet presAssocID="{39FA6A8E-305D-4ABA-9BF6-52071DEEB60E}" presName="tile1text" presStyleLbl="node1" presStyleIdx="0" presStyleCnt="4">
        <dgm:presLayoutVars>
          <dgm:chMax val="0"/>
          <dgm:chPref val="0"/>
          <dgm:bulletEnabled val="1"/>
        </dgm:presLayoutVars>
      </dgm:prSet>
      <dgm:spPr/>
      <dgm:t>
        <a:bodyPr/>
        <a:lstStyle/>
        <a:p>
          <a:endParaRPr lang="es-MX"/>
        </a:p>
      </dgm:t>
    </dgm:pt>
    <dgm:pt modelId="{A84BA3F0-7819-4837-94CC-2239A3D331A8}" type="pres">
      <dgm:prSet presAssocID="{39FA6A8E-305D-4ABA-9BF6-52071DEEB60E}" presName="tile2" presStyleLbl="node1" presStyleIdx="1" presStyleCnt="4"/>
      <dgm:spPr/>
      <dgm:t>
        <a:bodyPr/>
        <a:lstStyle/>
        <a:p>
          <a:endParaRPr lang="es-MX"/>
        </a:p>
      </dgm:t>
    </dgm:pt>
    <dgm:pt modelId="{69F03069-3A85-4BEF-AEC6-960DEBBA068F}" type="pres">
      <dgm:prSet presAssocID="{39FA6A8E-305D-4ABA-9BF6-52071DEEB60E}" presName="tile2text" presStyleLbl="node1" presStyleIdx="1" presStyleCnt="4">
        <dgm:presLayoutVars>
          <dgm:chMax val="0"/>
          <dgm:chPref val="0"/>
          <dgm:bulletEnabled val="1"/>
        </dgm:presLayoutVars>
      </dgm:prSet>
      <dgm:spPr/>
      <dgm:t>
        <a:bodyPr/>
        <a:lstStyle/>
        <a:p>
          <a:endParaRPr lang="es-MX"/>
        </a:p>
      </dgm:t>
    </dgm:pt>
    <dgm:pt modelId="{E2498B70-9EBF-4564-9E0F-C984F3A9DDB1}" type="pres">
      <dgm:prSet presAssocID="{39FA6A8E-305D-4ABA-9BF6-52071DEEB60E}" presName="tile3" presStyleLbl="node1" presStyleIdx="2" presStyleCnt="4"/>
      <dgm:spPr/>
      <dgm:t>
        <a:bodyPr/>
        <a:lstStyle/>
        <a:p>
          <a:endParaRPr lang="es-MX"/>
        </a:p>
      </dgm:t>
    </dgm:pt>
    <dgm:pt modelId="{CAB2306D-EC34-435A-B34F-24CB5BF12E49}" type="pres">
      <dgm:prSet presAssocID="{39FA6A8E-305D-4ABA-9BF6-52071DEEB60E}" presName="tile3text" presStyleLbl="node1" presStyleIdx="2" presStyleCnt="4">
        <dgm:presLayoutVars>
          <dgm:chMax val="0"/>
          <dgm:chPref val="0"/>
          <dgm:bulletEnabled val="1"/>
        </dgm:presLayoutVars>
      </dgm:prSet>
      <dgm:spPr/>
      <dgm:t>
        <a:bodyPr/>
        <a:lstStyle/>
        <a:p>
          <a:endParaRPr lang="es-MX"/>
        </a:p>
      </dgm:t>
    </dgm:pt>
    <dgm:pt modelId="{22B5D246-3D74-4556-A2AF-B314AD15B245}" type="pres">
      <dgm:prSet presAssocID="{39FA6A8E-305D-4ABA-9BF6-52071DEEB60E}" presName="tile4" presStyleLbl="node1" presStyleIdx="3" presStyleCnt="4"/>
      <dgm:spPr/>
      <dgm:t>
        <a:bodyPr/>
        <a:lstStyle/>
        <a:p>
          <a:endParaRPr lang="es-MX"/>
        </a:p>
      </dgm:t>
    </dgm:pt>
    <dgm:pt modelId="{21F998B4-6B0E-4D81-9DDF-EDCD1BC24BFD}" type="pres">
      <dgm:prSet presAssocID="{39FA6A8E-305D-4ABA-9BF6-52071DEEB60E}" presName="tile4text" presStyleLbl="node1" presStyleIdx="3" presStyleCnt="4">
        <dgm:presLayoutVars>
          <dgm:chMax val="0"/>
          <dgm:chPref val="0"/>
          <dgm:bulletEnabled val="1"/>
        </dgm:presLayoutVars>
      </dgm:prSet>
      <dgm:spPr/>
      <dgm:t>
        <a:bodyPr/>
        <a:lstStyle/>
        <a:p>
          <a:endParaRPr lang="es-MX"/>
        </a:p>
      </dgm:t>
    </dgm:pt>
    <dgm:pt modelId="{CCF48132-C978-4631-8503-5E89BB77F5D3}" type="pres">
      <dgm:prSet presAssocID="{39FA6A8E-305D-4ABA-9BF6-52071DEEB60E}" presName="centerTile" presStyleLbl="fgShp" presStyleIdx="0" presStyleCnt="1">
        <dgm:presLayoutVars>
          <dgm:chMax val="0"/>
          <dgm:chPref val="0"/>
        </dgm:presLayoutVars>
      </dgm:prSet>
      <dgm:spPr/>
      <dgm:t>
        <a:bodyPr/>
        <a:lstStyle/>
        <a:p>
          <a:endParaRPr lang="es-MX"/>
        </a:p>
      </dgm:t>
    </dgm:pt>
  </dgm:ptLst>
  <dgm:cxnLst>
    <dgm:cxn modelId="{D42C70F7-5215-429C-9FB7-0A7C73827CEF}" type="presOf" srcId="{51EE05D4-408F-4EEF-9A41-A5CCE706842A}" destId="{8A846D12-4B31-430C-966A-5246E92936FB}" srcOrd="0" destOrd="0" presId="urn:microsoft.com/office/officeart/2005/8/layout/matrix1"/>
    <dgm:cxn modelId="{B6D4DD71-7647-457F-ACB8-562EA79169E7}" srcId="{DE1D180E-139D-479F-9F2E-9A37C6889A72}" destId="{4D842158-A9A4-4419-9386-261249BAF509}" srcOrd="1" destOrd="0" parTransId="{15BBC351-40D4-45BE-A36C-EF189061F25F}" sibTransId="{0799F91E-6A0B-4FE0-ABC1-DD987E3C0664}"/>
    <dgm:cxn modelId="{E5A6AC91-A79E-4940-A829-40E1A599B516}" type="presOf" srcId="{FB915C6F-20A4-4297-ABD4-6956C21490AA}" destId="{22B5D246-3D74-4556-A2AF-B314AD15B245}" srcOrd="0" destOrd="0" presId="urn:microsoft.com/office/officeart/2005/8/layout/matrix1"/>
    <dgm:cxn modelId="{66D4C778-9859-45DA-97E1-B788EFA5FB58}" srcId="{DE1D180E-139D-479F-9F2E-9A37C6889A72}" destId="{B055F82B-B57D-4D0E-85D1-89B6BEF5A910}" srcOrd="2" destOrd="0" parTransId="{C192ADE5-53A0-455F-8A86-272E526F32A0}" sibTransId="{3A5E0657-F68A-42BE-BB6F-2A6334F46C67}"/>
    <dgm:cxn modelId="{9654FB86-8589-4990-AC94-FD9FAA73E162}" type="presOf" srcId="{B055F82B-B57D-4D0E-85D1-89B6BEF5A910}" destId="{E2498B70-9EBF-4564-9E0F-C984F3A9DDB1}" srcOrd="0" destOrd="0" presId="urn:microsoft.com/office/officeart/2005/8/layout/matrix1"/>
    <dgm:cxn modelId="{4C90E6D7-CCF2-4C24-9863-442558305EF9}" type="presOf" srcId="{B055F82B-B57D-4D0E-85D1-89B6BEF5A910}" destId="{CAB2306D-EC34-435A-B34F-24CB5BF12E49}" srcOrd="1" destOrd="0" presId="urn:microsoft.com/office/officeart/2005/8/layout/matrix1"/>
    <dgm:cxn modelId="{3351CFDD-3AA1-4379-9E50-D999A49C0F7A}" type="presOf" srcId="{4D842158-A9A4-4419-9386-261249BAF509}" destId="{A84BA3F0-7819-4837-94CC-2239A3D331A8}" srcOrd="0" destOrd="0" presId="urn:microsoft.com/office/officeart/2005/8/layout/matrix1"/>
    <dgm:cxn modelId="{BD0E8240-EC71-487E-9FAA-2E1BF35B64A4}" type="presOf" srcId="{DE1D180E-139D-479F-9F2E-9A37C6889A72}" destId="{CCF48132-C978-4631-8503-5E89BB77F5D3}" srcOrd="0" destOrd="0" presId="urn:microsoft.com/office/officeart/2005/8/layout/matrix1"/>
    <dgm:cxn modelId="{497CB3D7-7FC4-4B08-8834-29E5D00A37CD}" type="presOf" srcId="{51EE05D4-408F-4EEF-9A41-A5CCE706842A}" destId="{4E26A4A1-E756-4F0E-AC93-6BCE94627629}" srcOrd="1" destOrd="0" presId="urn:microsoft.com/office/officeart/2005/8/layout/matrix1"/>
    <dgm:cxn modelId="{9FCAB8AD-8801-4672-8BC1-96EB1EF65757}" srcId="{DE1D180E-139D-479F-9F2E-9A37C6889A72}" destId="{51EE05D4-408F-4EEF-9A41-A5CCE706842A}" srcOrd="0" destOrd="0" parTransId="{648507A5-1A7F-4B1A-A80B-28332ECD2A5D}" sibTransId="{CFB10881-B101-4E7C-BFE6-28D250142BA8}"/>
    <dgm:cxn modelId="{F91BF1CB-C3DE-4022-98ED-3400A5444052}" srcId="{39FA6A8E-305D-4ABA-9BF6-52071DEEB60E}" destId="{DE1D180E-139D-479F-9F2E-9A37C6889A72}" srcOrd="0" destOrd="0" parTransId="{6C374B9D-EF64-4EA0-A336-375D7B0A2C03}" sibTransId="{09BB71A7-8E08-4129-A992-25100D8C0D2E}"/>
    <dgm:cxn modelId="{DE93B1EF-2FDC-44C4-B5B9-8BEC9F9626E1}" srcId="{DE1D180E-139D-479F-9F2E-9A37C6889A72}" destId="{FB915C6F-20A4-4297-ABD4-6956C21490AA}" srcOrd="3" destOrd="0" parTransId="{EC052B01-EAB0-4530-A1E7-437322632F6B}" sibTransId="{3A5C868B-CD66-4AEF-A66E-FAB657E60B98}"/>
    <dgm:cxn modelId="{0D9CF960-FC77-42E4-B977-54A4046524D5}" type="presOf" srcId="{39FA6A8E-305D-4ABA-9BF6-52071DEEB60E}" destId="{6F28D72B-3FE2-4F0D-A557-C72A7C8AE6DE}" srcOrd="0" destOrd="0" presId="urn:microsoft.com/office/officeart/2005/8/layout/matrix1"/>
    <dgm:cxn modelId="{5467DFE2-CC6C-4D7C-B884-674C35A2A880}" type="presOf" srcId="{4D842158-A9A4-4419-9386-261249BAF509}" destId="{69F03069-3A85-4BEF-AEC6-960DEBBA068F}" srcOrd="1" destOrd="0" presId="urn:microsoft.com/office/officeart/2005/8/layout/matrix1"/>
    <dgm:cxn modelId="{B5590414-6356-4B22-8A7E-7B2A75F390F1}" type="presOf" srcId="{FB915C6F-20A4-4297-ABD4-6956C21490AA}" destId="{21F998B4-6B0E-4D81-9DDF-EDCD1BC24BFD}" srcOrd="1" destOrd="0" presId="urn:microsoft.com/office/officeart/2005/8/layout/matrix1"/>
    <dgm:cxn modelId="{DA94A492-3B2B-461C-A847-C24598CA3340}" type="presParOf" srcId="{6F28D72B-3FE2-4F0D-A557-C72A7C8AE6DE}" destId="{C9BAF58E-E848-4760-9C69-14477958B9E7}" srcOrd="0" destOrd="0" presId="urn:microsoft.com/office/officeart/2005/8/layout/matrix1"/>
    <dgm:cxn modelId="{7993A20A-909C-48B0-A08D-5426712B6A3C}" type="presParOf" srcId="{C9BAF58E-E848-4760-9C69-14477958B9E7}" destId="{8A846D12-4B31-430C-966A-5246E92936FB}" srcOrd="0" destOrd="0" presId="urn:microsoft.com/office/officeart/2005/8/layout/matrix1"/>
    <dgm:cxn modelId="{AB964F1B-4DF2-41B4-AFFA-46B4A342469D}" type="presParOf" srcId="{C9BAF58E-E848-4760-9C69-14477958B9E7}" destId="{4E26A4A1-E756-4F0E-AC93-6BCE94627629}" srcOrd="1" destOrd="0" presId="urn:microsoft.com/office/officeart/2005/8/layout/matrix1"/>
    <dgm:cxn modelId="{D8566F99-06CE-42A7-AB0A-61533049BADA}" type="presParOf" srcId="{C9BAF58E-E848-4760-9C69-14477958B9E7}" destId="{A84BA3F0-7819-4837-94CC-2239A3D331A8}" srcOrd="2" destOrd="0" presId="urn:microsoft.com/office/officeart/2005/8/layout/matrix1"/>
    <dgm:cxn modelId="{E00AABD6-5BE9-4F36-953C-992A99294021}" type="presParOf" srcId="{C9BAF58E-E848-4760-9C69-14477958B9E7}" destId="{69F03069-3A85-4BEF-AEC6-960DEBBA068F}" srcOrd="3" destOrd="0" presId="urn:microsoft.com/office/officeart/2005/8/layout/matrix1"/>
    <dgm:cxn modelId="{6CDE6A4F-E4ED-4008-8F95-62272F422F5D}" type="presParOf" srcId="{C9BAF58E-E848-4760-9C69-14477958B9E7}" destId="{E2498B70-9EBF-4564-9E0F-C984F3A9DDB1}" srcOrd="4" destOrd="0" presId="urn:microsoft.com/office/officeart/2005/8/layout/matrix1"/>
    <dgm:cxn modelId="{E9C624A5-D0DE-4BA8-9AD6-A772A2413D84}" type="presParOf" srcId="{C9BAF58E-E848-4760-9C69-14477958B9E7}" destId="{CAB2306D-EC34-435A-B34F-24CB5BF12E49}" srcOrd="5" destOrd="0" presId="urn:microsoft.com/office/officeart/2005/8/layout/matrix1"/>
    <dgm:cxn modelId="{7213D01C-8A38-4A57-89F4-2DA68BBEE816}" type="presParOf" srcId="{C9BAF58E-E848-4760-9C69-14477958B9E7}" destId="{22B5D246-3D74-4556-A2AF-B314AD15B245}" srcOrd="6" destOrd="0" presId="urn:microsoft.com/office/officeart/2005/8/layout/matrix1"/>
    <dgm:cxn modelId="{5A4E0BD4-0D30-49BC-87C8-F862BEF36D6D}" type="presParOf" srcId="{C9BAF58E-E848-4760-9C69-14477958B9E7}" destId="{21F998B4-6B0E-4D81-9DDF-EDCD1BC24BFD}" srcOrd="7" destOrd="0" presId="urn:microsoft.com/office/officeart/2005/8/layout/matrix1"/>
    <dgm:cxn modelId="{6C40AAFB-7E3A-4462-8482-95576E965844}" type="presParOf" srcId="{6F28D72B-3FE2-4F0D-A557-C72A7C8AE6DE}" destId="{CCF48132-C978-4631-8503-5E89BB77F5D3}" srcOrd="1" destOrd="0" presId="urn:microsoft.com/office/officeart/2005/8/layout/matrix1"/>
  </dgm:cxnLst>
  <dgm:bg>
    <a:solidFill>
      <a:srgbClr val="C00000"/>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7.xml><?xml version="1.0" encoding="utf-8"?>
<dgm:dataModel xmlns:dgm="http://schemas.openxmlformats.org/drawingml/2006/diagram" xmlns:a="http://schemas.openxmlformats.org/drawingml/2006/main">
  <dgm:ptLst>
    <dgm:pt modelId="{5A576D1C-1A65-47B9-99D1-04EC3551AEC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MX"/>
        </a:p>
      </dgm:t>
    </dgm:pt>
    <dgm:pt modelId="{88E6573B-6100-4E92-833D-D4E6831D88C6}">
      <dgm:prSet phldrT="[Texto]" custT="1"/>
      <dgm:spPr/>
      <dgm:t>
        <a:bodyPr/>
        <a:lstStyle/>
        <a:p>
          <a:r>
            <a:rPr lang="es-MX" sz="1800" b="1" dirty="0">
              <a:effectLst/>
              <a:latin typeface="Calibri" panose="020F0502020204030204" pitchFamily="34" charset="0"/>
              <a:ea typeface="Calibri" panose="020F0502020204030204" pitchFamily="34" charset="0"/>
              <a:cs typeface="Times New Roman" panose="02020603050405020304" pitchFamily="18" charset="0"/>
            </a:rPr>
            <a:t>Principales derechos laborales </a:t>
          </a:r>
          <a:endParaRPr lang="es-MX" sz="1800" dirty="0"/>
        </a:p>
      </dgm:t>
    </dgm:pt>
    <dgm:pt modelId="{7317BCAF-29CF-4A1D-93A1-8329D3AABB42}" type="parTrans" cxnId="{029B1366-4AEF-471B-9084-1EE95856C123}">
      <dgm:prSet/>
      <dgm:spPr/>
      <dgm:t>
        <a:bodyPr/>
        <a:lstStyle/>
        <a:p>
          <a:endParaRPr lang="es-MX" sz="1200"/>
        </a:p>
      </dgm:t>
    </dgm:pt>
    <dgm:pt modelId="{5F73F668-5932-4BF3-ABBB-06D33A29D199}" type="sibTrans" cxnId="{029B1366-4AEF-471B-9084-1EE95856C123}">
      <dgm:prSet/>
      <dgm:spPr/>
      <dgm:t>
        <a:bodyPr/>
        <a:lstStyle/>
        <a:p>
          <a:endParaRPr lang="es-MX" sz="1200"/>
        </a:p>
      </dgm:t>
    </dgm:pt>
    <dgm:pt modelId="{167C36D6-FE1D-4E71-B913-CADEF3A7A92C}">
      <dgm:prSet phldrT="[Texto]" custT="1"/>
      <dgm:spPr>
        <a:solidFill>
          <a:srgbClr val="C00000"/>
        </a:solidFill>
      </dgm:spPr>
      <dgm:t>
        <a:bodyPr/>
        <a:lstStyle/>
        <a:p>
          <a:r>
            <a:rPr lang="es-MX" sz="1200" dirty="0"/>
            <a:t>a)  libertad de trabajo, </a:t>
          </a:r>
        </a:p>
      </dgm:t>
    </dgm:pt>
    <dgm:pt modelId="{25B7CF58-CC3D-42BE-8578-AB0B42B27F41}" type="parTrans" cxnId="{4A2D5882-9AC9-454E-918F-6A8696F2D9AA}">
      <dgm:prSet/>
      <dgm:spPr/>
      <dgm:t>
        <a:bodyPr/>
        <a:lstStyle/>
        <a:p>
          <a:endParaRPr lang="es-MX" sz="1200"/>
        </a:p>
      </dgm:t>
    </dgm:pt>
    <dgm:pt modelId="{F6085E04-924B-43EE-97CE-09013D418CB1}" type="sibTrans" cxnId="{4A2D5882-9AC9-454E-918F-6A8696F2D9AA}">
      <dgm:prSet/>
      <dgm:spPr/>
      <dgm:t>
        <a:bodyPr/>
        <a:lstStyle/>
        <a:p>
          <a:endParaRPr lang="es-MX" sz="1200"/>
        </a:p>
      </dgm:t>
    </dgm:pt>
    <dgm:pt modelId="{805508B3-E28D-4852-B3A6-C2D608E9695C}">
      <dgm:prSet phldrT="[Texto]" custT="1"/>
      <dgm:spPr>
        <a:solidFill>
          <a:srgbClr val="C00000"/>
        </a:solidFill>
      </dgm:spPr>
      <dgm:t>
        <a:bodyPr/>
        <a:lstStyle/>
        <a:p>
          <a:r>
            <a:rPr lang="es-MX" sz="1200" dirty="0"/>
            <a:t>b) derecho al trabajo, </a:t>
          </a:r>
        </a:p>
      </dgm:t>
    </dgm:pt>
    <dgm:pt modelId="{DDE8A28B-D4FB-469A-A420-1EB108FDA5CC}" type="parTrans" cxnId="{D7E10ADD-47A9-4AFE-AF6C-F0F503405A34}">
      <dgm:prSet/>
      <dgm:spPr/>
      <dgm:t>
        <a:bodyPr/>
        <a:lstStyle/>
        <a:p>
          <a:endParaRPr lang="es-MX" sz="1200"/>
        </a:p>
      </dgm:t>
    </dgm:pt>
    <dgm:pt modelId="{36FE879B-75C2-48C3-B57B-32DCA9554B62}" type="sibTrans" cxnId="{D7E10ADD-47A9-4AFE-AF6C-F0F503405A34}">
      <dgm:prSet/>
      <dgm:spPr/>
      <dgm:t>
        <a:bodyPr/>
        <a:lstStyle/>
        <a:p>
          <a:endParaRPr lang="es-MX" sz="1200"/>
        </a:p>
      </dgm:t>
    </dgm:pt>
    <dgm:pt modelId="{3D69C6CB-3E83-4547-8020-09B3F3172E4A}">
      <dgm:prSet phldrT="[Texto]" custT="1"/>
      <dgm:spPr>
        <a:solidFill>
          <a:srgbClr val="C00000"/>
        </a:solidFill>
      </dgm:spPr>
      <dgm:t>
        <a:bodyPr/>
        <a:lstStyle/>
        <a:p>
          <a:r>
            <a:rPr lang="es-MX" sz="1200" dirty="0"/>
            <a:t>c)  estabilidad en el empleo, </a:t>
          </a:r>
        </a:p>
      </dgm:t>
    </dgm:pt>
    <dgm:pt modelId="{43A6CE57-AF96-4FA4-A693-27657C52425A}" type="parTrans" cxnId="{055884FC-58E7-4C98-9201-60335A3795A5}">
      <dgm:prSet/>
      <dgm:spPr/>
      <dgm:t>
        <a:bodyPr/>
        <a:lstStyle/>
        <a:p>
          <a:endParaRPr lang="es-MX" sz="1200"/>
        </a:p>
      </dgm:t>
    </dgm:pt>
    <dgm:pt modelId="{4CF2EBC9-4792-4F0D-911E-C984F4C8DDB6}" type="sibTrans" cxnId="{055884FC-58E7-4C98-9201-60335A3795A5}">
      <dgm:prSet/>
      <dgm:spPr/>
      <dgm:t>
        <a:bodyPr/>
        <a:lstStyle/>
        <a:p>
          <a:endParaRPr lang="es-MX" sz="1200"/>
        </a:p>
      </dgm:t>
    </dgm:pt>
    <dgm:pt modelId="{2B592780-70FC-4BF3-AC9E-C1FFCCDB8B78}">
      <dgm:prSet phldrT="[Texto]" custT="1"/>
      <dgm:spPr>
        <a:solidFill>
          <a:srgbClr val="C00000"/>
        </a:solidFill>
      </dgm:spPr>
      <dgm:t>
        <a:bodyPr/>
        <a:lstStyle/>
        <a:p>
          <a:r>
            <a:rPr lang="es-MX" sz="1200" dirty="0"/>
            <a:t>d) protección contra el despido injustificado, </a:t>
          </a:r>
        </a:p>
      </dgm:t>
    </dgm:pt>
    <dgm:pt modelId="{24AF6B82-D71E-4520-901D-20832D358D78}" type="parTrans" cxnId="{88F0A901-6DFE-414B-8A95-329F6F40E872}">
      <dgm:prSet/>
      <dgm:spPr/>
      <dgm:t>
        <a:bodyPr/>
        <a:lstStyle/>
        <a:p>
          <a:endParaRPr lang="es-MX" sz="1200"/>
        </a:p>
      </dgm:t>
    </dgm:pt>
    <dgm:pt modelId="{BDFDADED-DA84-42AF-AC6A-649B5380147F}" type="sibTrans" cxnId="{88F0A901-6DFE-414B-8A95-329F6F40E872}">
      <dgm:prSet/>
      <dgm:spPr/>
      <dgm:t>
        <a:bodyPr/>
        <a:lstStyle/>
        <a:p>
          <a:endParaRPr lang="es-MX" sz="1200"/>
        </a:p>
      </dgm:t>
    </dgm:pt>
    <dgm:pt modelId="{5F82B7F9-0162-45CB-8666-0137AB5DBEF0}">
      <dgm:prSet phldrT="[Texto]" custT="1"/>
      <dgm:spPr>
        <a:solidFill>
          <a:srgbClr val="C00000"/>
        </a:solidFill>
      </dgm:spPr>
      <dgm:t>
        <a:bodyPr/>
        <a:lstStyle/>
        <a:p>
          <a:r>
            <a:rPr lang="es-MX" sz="1200" dirty="0"/>
            <a:t>e)  derecho a condiciones justas,  equitativas y satisfactorias de trabajo, </a:t>
          </a:r>
        </a:p>
      </dgm:t>
    </dgm:pt>
    <dgm:pt modelId="{748627F3-FE42-4795-AB56-FD7D12BECE55}" type="parTrans" cxnId="{C8BBF1EC-5A76-47B9-81C6-4290989CFD60}">
      <dgm:prSet/>
      <dgm:spPr/>
      <dgm:t>
        <a:bodyPr/>
        <a:lstStyle/>
        <a:p>
          <a:endParaRPr lang="es-MX" sz="1200"/>
        </a:p>
      </dgm:t>
    </dgm:pt>
    <dgm:pt modelId="{2B903A90-A9AC-457B-9AD5-425E30726B97}" type="sibTrans" cxnId="{C8BBF1EC-5A76-47B9-81C6-4290989CFD60}">
      <dgm:prSet/>
      <dgm:spPr/>
      <dgm:t>
        <a:bodyPr/>
        <a:lstStyle/>
        <a:p>
          <a:endParaRPr lang="es-MX" sz="1200"/>
        </a:p>
      </dgm:t>
    </dgm:pt>
    <dgm:pt modelId="{284FD684-DA48-434B-A48E-9198F0B7085A}">
      <dgm:prSet phldrT="[Texto]" custT="1"/>
      <dgm:spPr>
        <a:solidFill>
          <a:srgbClr val="C00000"/>
        </a:solidFill>
      </dgm:spPr>
      <dgm:t>
        <a:bodyPr/>
        <a:lstStyle/>
        <a:p>
          <a:r>
            <a:rPr lang="es-MX" sz="1200" dirty="0"/>
            <a:t>f)  igualdad de remuneración por un trabajo de igual valor,</a:t>
          </a:r>
        </a:p>
      </dgm:t>
    </dgm:pt>
    <dgm:pt modelId="{20A35D59-84F8-482C-A292-99BCA5576D25}" type="parTrans" cxnId="{8B2F3365-087A-4A74-A85E-A6F07F6D05D1}">
      <dgm:prSet/>
      <dgm:spPr/>
      <dgm:t>
        <a:bodyPr/>
        <a:lstStyle/>
        <a:p>
          <a:endParaRPr lang="es-MX" sz="1200"/>
        </a:p>
      </dgm:t>
    </dgm:pt>
    <dgm:pt modelId="{4E7674FB-FD93-48A3-BF65-137D43EDEB50}" type="sibTrans" cxnId="{8B2F3365-087A-4A74-A85E-A6F07F6D05D1}">
      <dgm:prSet/>
      <dgm:spPr/>
      <dgm:t>
        <a:bodyPr/>
        <a:lstStyle/>
        <a:p>
          <a:endParaRPr lang="es-MX" sz="1200"/>
        </a:p>
      </dgm:t>
    </dgm:pt>
    <dgm:pt modelId="{2775F081-1941-47B9-A775-3B1F5A900500}">
      <dgm:prSet phldrT="[Texto]" custT="1"/>
      <dgm:spPr>
        <a:solidFill>
          <a:srgbClr val="C00000"/>
        </a:solidFill>
      </dgm:spPr>
      <dgm:t>
        <a:bodyPr/>
        <a:lstStyle/>
        <a:p>
          <a:r>
            <a:rPr lang="es-MX" sz="1200" dirty="0"/>
            <a:t>g)  derecho a una remuneración mínima,  </a:t>
          </a:r>
        </a:p>
      </dgm:t>
    </dgm:pt>
    <dgm:pt modelId="{71439303-AD19-4ECD-B077-E34CFE9FB79B}" type="parTrans" cxnId="{700E7C06-D83F-46D3-A56E-BF1561B35E67}">
      <dgm:prSet/>
      <dgm:spPr/>
      <dgm:t>
        <a:bodyPr/>
        <a:lstStyle/>
        <a:p>
          <a:endParaRPr lang="es-MX" sz="1200"/>
        </a:p>
      </dgm:t>
    </dgm:pt>
    <dgm:pt modelId="{380F4346-F762-4BB1-BAB5-4F79B72E0A4A}" type="sibTrans" cxnId="{700E7C06-D83F-46D3-A56E-BF1561B35E67}">
      <dgm:prSet/>
      <dgm:spPr/>
      <dgm:t>
        <a:bodyPr/>
        <a:lstStyle/>
        <a:p>
          <a:endParaRPr lang="es-MX" sz="1200"/>
        </a:p>
      </dgm:t>
    </dgm:pt>
    <dgm:pt modelId="{DD06145B-32FA-4486-AE2D-9C7396412CD1}">
      <dgm:prSet phldrT="[Texto]" custT="1"/>
      <dgm:spPr>
        <a:solidFill>
          <a:srgbClr val="C00000"/>
        </a:solidFill>
      </dgm:spPr>
      <dgm:t>
        <a:bodyPr/>
        <a:lstStyle/>
        <a:p>
          <a:r>
            <a:rPr lang="es-MX" sz="1200" dirty="0"/>
            <a:t>h) libertad de sindicación, </a:t>
          </a:r>
        </a:p>
      </dgm:t>
    </dgm:pt>
    <dgm:pt modelId="{A689F64A-F3D6-4C04-82B7-9D4E4B7D5DDF}" type="parTrans" cxnId="{BF995FD5-443F-46A0-82CC-416E000FEEDC}">
      <dgm:prSet/>
      <dgm:spPr/>
      <dgm:t>
        <a:bodyPr/>
        <a:lstStyle/>
        <a:p>
          <a:endParaRPr lang="es-MX" sz="1200"/>
        </a:p>
      </dgm:t>
    </dgm:pt>
    <dgm:pt modelId="{0A596871-9C59-4B3E-8450-369A136FE92A}" type="sibTrans" cxnId="{BF995FD5-443F-46A0-82CC-416E000FEEDC}">
      <dgm:prSet/>
      <dgm:spPr/>
      <dgm:t>
        <a:bodyPr/>
        <a:lstStyle/>
        <a:p>
          <a:endParaRPr lang="es-MX" sz="1200"/>
        </a:p>
      </dgm:t>
    </dgm:pt>
    <dgm:pt modelId="{1D58E70D-CF03-4A6F-9EA3-0D0F55E90D6E}">
      <dgm:prSet phldrT="[Texto]" custT="1"/>
      <dgm:spPr>
        <a:solidFill>
          <a:srgbClr val="C00000"/>
        </a:solidFill>
      </dgm:spPr>
      <dgm:t>
        <a:bodyPr/>
        <a:lstStyle/>
        <a:p>
          <a:r>
            <a:rPr lang="es-MX" sz="1200" dirty="0"/>
            <a:t>i)  derecho a la huelga, </a:t>
          </a:r>
        </a:p>
      </dgm:t>
    </dgm:pt>
    <dgm:pt modelId="{250BC8D5-5CA0-4606-9357-DE58C326FD39}" type="parTrans" cxnId="{746CD144-9F92-4F84-A5C2-2168F07F5F76}">
      <dgm:prSet/>
      <dgm:spPr/>
      <dgm:t>
        <a:bodyPr/>
        <a:lstStyle/>
        <a:p>
          <a:endParaRPr lang="es-MX" sz="1200"/>
        </a:p>
      </dgm:t>
    </dgm:pt>
    <dgm:pt modelId="{CB3528ED-E515-4D4B-9CD3-8ABA63AFAD99}" type="sibTrans" cxnId="{746CD144-9F92-4F84-A5C2-2168F07F5F76}">
      <dgm:prSet/>
      <dgm:spPr/>
      <dgm:t>
        <a:bodyPr/>
        <a:lstStyle/>
        <a:p>
          <a:endParaRPr lang="es-MX" sz="1200"/>
        </a:p>
      </dgm:t>
    </dgm:pt>
    <dgm:pt modelId="{198DFC1A-07EB-4DA0-9BA7-02CB11B8B0F3}">
      <dgm:prSet phldrT="[Texto]" custT="1"/>
      <dgm:spPr>
        <a:solidFill>
          <a:srgbClr val="C00000"/>
        </a:solidFill>
      </dgm:spPr>
      <dgm:t>
        <a:bodyPr/>
        <a:lstStyle/>
        <a:p>
          <a:r>
            <a:rPr lang="es-MX" sz="1200" dirty="0"/>
            <a:t>j)  derecho a la seguridad social, </a:t>
          </a:r>
        </a:p>
      </dgm:t>
    </dgm:pt>
    <dgm:pt modelId="{E485A1C7-E329-4737-9C5A-0DABB5CFD4D9}" type="parTrans" cxnId="{916C32FA-C4ED-4963-AFC3-7A5ABB91B755}">
      <dgm:prSet/>
      <dgm:spPr/>
      <dgm:t>
        <a:bodyPr/>
        <a:lstStyle/>
        <a:p>
          <a:endParaRPr lang="es-MX" sz="1200"/>
        </a:p>
      </dgm:t>
    </dgm:pt>
    <dgm:pt modelId="{004F90D1-0C31-4D27-82FD-EFA7AF930F28}" type="sibTrans" cxnId="{916C32FA-C4ED-4963-AFC3-7A5ABB91B755}">
      <dgm:prSet/>
      <dgm:spPr/>
      <dgm:t>
        <a:bodyPr/>
        <a:lstStyle/>
        <a:p>
          <a:endParaRPr lang="es-MX" sz="1200"/>
        </a:p>
      </dgm:t>
    </dgm:pt>
    <dgm:pt modelId="{8E72EF11-C6DD-49E7-B0A7-152E9F6BC49C}">
      <dgm:prSet phldrT="[Texto]" custT="1"/>
      <dgm:spPr>
        <a:solidFill>
          <a:srgbClr val="C00000"/>
        </a:solidFill>
      </dgm:spPr>
      <dgm:t>
        <a:bodyPr/>
        <a:lstStyle/>
        <a:p>
          <a:r>
            <a:rPr lang="es-MX" sz="1200" dirty="0"/>
            <a:t>k)  seguridad e higiene en el trabajo, </a:t>
          </a:r>
        </a:p>
      </dgm:t>
    </dgm:pt>
    <dgm:pt modelId="{EC0FBB28-3244-4E90-A4B9-F5CC9537946D}" type="parTrans" cxnId="{C66A1170-8627-44B5-9A72-B149254E0A55}">
      <dgm:prSet/>
      <dgm:spPr/>
      <dgm:t>
        <a:bodyPr/>
        <a:lstStyle/>
        <a:p>
          <a:endParaRPr lang="es-MX" sz="1200"/>
        </a:p>
      </dgm:t>
    </dgm:pt>
    <dgm:pt modelId="{0D4CB059-1657-44C5-9147-CA24F5CD4CA8}" type="sibTrans" cxnId="{C66A1170-8627-44B5-9A72-B149254E0A55}">
      <dgm:prSet/>
      <dgm:spPr/>
      <dgm:t>
        <a:bodyPr/>
        <a:lstStyle/>
        <a:p>
          <a:endParaRPr lang="es-MX" sz="1200"/>
        </a:p>
      </dgm:t>
    </dgm:pt>
    <dgm:pt modelId="{9A8A4D0B-83FE-4791-9F81-95D5C97F1118}">
      <dgm:prSet phldrT="[Texto]" custT="1"/>
      <dgm:spPr>
        <a:solidFill>
          <a:srgbClr val="C00000"/>
        </a:solidFill>
      </dgm:spPr>
      <dgm:t>
        <a:bodyPr/>
        <a:lstStyle/>
        <a:p>
          <a:r>
            <a:rPr lang="es-MX" sz="1200" dirty="0"/>
            <a:t>l)  prohibición de la esclavitud y de la servidumbre, </a:t>
          </a:r>
        </a:p>
      </dgm:t>
    </dgm:pt>
    <dgm:pt modelId="{42F99974-55B2-49B4-A2E7-795247EFAB43}" type="parTrans" cxnId="{D42846DF-0239-47FA-B0EF-1159A3D9BDBB}">
      <dgm:prSet/>
      <dgm:spPr/>
      <dgm:t>
        <a:bodyPr/>
        <a:lstStyle/>
        <a:p>
          <a:endParaRPr lang="es-MX" sz="1200"/>
        </a:p>
      </dgm:t>
    </dgm:pt>
    <dgm:pt modelId="{826014DC-3437-4717-A80F-61474C0A0971}" type="sibTrans" cxnId="{D42846DF-0239-47FA-B0EF-1159A3D9BDBB}">
      <dgm:prSet/>
      <dgm:spPr/>
      <dgm:t>
        <a:bodyPr/>
        <a:lstStyle/>
        <a:p>
          <a:endParaRPr lang="es-MX" sz="1200"/>
        </a:p>
      </dgm:t>
    </dgm:pt>
    <dgm:pt modelId="{CD38FAC2-1215-4A52-8B68-543FB0A8673F}">
      <dgm:prSet phldrT="[Texto]" custT="1"/>
      <dgm:spPr>
        <a:solidFill>
          <a:srgbClr val="C00000"/>
        </a:solidFill>
      </dgm:spPr>
      <dgm:t>
        <a:bodyPr/>
        <a:lstStyle/>
        <a:p>
          <a:r>
            <a:rPr lang="es-MX" sz="1200"/>
            <a:t>m) prohibición del trabajo forzoso u obligatorio,  </a:t>
          </a:r>
          <a:endParaRPr lang="es-MX" sz="1200" dirty="0"/>
        </a:p>
      </dgm:t>
    </dgm:pt>
    <dgm:pt modelId="{18727142-861E-4595-B4A6-2B8C1FBB5F44}" type="parTrans" cxnId="{D857BDEC-7C26-4065-A100-75A9E6859C3C}">
      <dgm:prSet/>
      <dgm:spPr/>
      <dgm:t>
        <a:bodyPr/>
        <a:lstStyle/>
        <a:p>
          <a:endParaRPr lang="es-MX" sz="1200"/>
        </a:p>
      </dgm:t>
    </dgm:pt>
    <dgm:pt modelId="{D2E5DFA1-6B20-4EEE-86EA-11179C38ED3F}" type="sibTrans" cxnId="{D857BDEC-7C26-4065-A100-75A9E6859C3C}">
      <dgm:prSet/>
      <dgm:spPr/>
      <dgm:t>
        <a:bodyPr/>
        <a:lstStyle/>
        <a:p>
          <a:endParaRPr lang="es-MX" sz="1200"/>
        </a:p>
      </dgm:t>
    </dgm:pt>
    <dgm:pt modelId="{B9E24FC3-7FA6-4940-9AAD-46341567842B}">
      <dgm:prSet phldrT="[Texto]" custT="1"/>
      <dgm:spPr>
        <a:solidFill>
          <a:srgbClr val="C00000"/>
        </a:solidFill>
      </dgm:spPr>
      <dgm:t>
        <a:bodyPr/>
        <a:lstStyle/>
        <a:p>
          <a:r>
            <a:rPr lang="es-MX" sz="1200" dirty="0"/>
            <a:t>n) protección especial a los menores de edad,  a las mujeres trabajadoras y trabajadores migratorios.</a:t>
          </a:r>
        </a:p>
      </dgm:t>
    </dgm:pt>
    <dgm:pt modelId="{E52B8BD0-5472-424B-A628-16C7BB32E077}" type="parTrans" cxnId="{75863DCE-D6D2-47E9-BB6D-1D1215E704CA}">
      <dgm:prSet/>
      <dgm:spPr/>
      <dgm:t>
        <a:bodyPr/>
        <a:lstStyle/>
        <a:p>
          <a:endParaRPr lang="es-MX" sz="1200"/>
        </a:p>
      </dgm:t>
    </dgm:pt>
    <dgm:pt modelId="{7076B4FD-2CB4-49D1-93CD-93670902FEE4}" type="sibTrans" cxnId="{75863DCE-D6D2-47E9-BB6D-1D1215E704CA}">
      <dgm:prSet/>
      <dgm:spPr/>
      <dgm:t>
        <a:bodyPr/>
        <a:lstStyle/>
        <a:p>
          <a:endParaRPr lang="es-MX" sz="1200"/>
        </a:p>
      </dgm:t>
    </dgm:pt>
    <dgm:pt modelId="{7AED0922-CFFA-4CD1-AAC7-1979C6F2D14C}" type="pres">
      <dgm:prSet presAssocID="{5A576D1C-1A65-47B9-99D1-04EC3551AECC}" presName="linearFlow" presStyleCnt="0">
        <dgm:presLayoutVars>
          <dgm:dir/>
          <dgm:animLvl val="lvl"/>
          <dgm:resizeHandles/>
        </dgm:presLayoutVars>
      </dgm:prSet>
      <dgm:spPr/>
      <dgm:t>
        <a:bodyPr/>
        <a:lstStyle/>
        <a:p>
          <a:endParaRPr lang="es-MX"/>
        </a:p>
      </dgm:t>
    </dgm:pt>
    <dgm:pt modelId="{C033C012-7A8C-43B3-8CEB-26011EF4326C}" type="pres">
      <dgm:prSet presAssocID="{88E6573B-6100-4E92-833D-D4E6831D88C6}" presName="compositeNode" presStyleCnt="0">
        <dgm:presLayoutVars>
          <dgm:bulletEnabled val="1"/>
        </dgm:presLayoutVars>
      </dgm:prSet>
      <dgm:spPr/>
    </dgm:pt>
    <dgm:pt modelId="{A0AE266D-4609-40CB-96CE-1528F9AA1FA5}" type="pres">
      <dgm:prSet presAssocID="{88E6573B-6100-4E92-833D-D4E6831D88C6}" presName="image" presStyleLbl="fgImgPlace1" presStyleIdx="0" presStyleCnt="1" custScaleX="119212" custScaleY="101940"/>
      <dgm:spPr>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dgm:spPr>
    </dgm:pt>
    <dgm:pt modelId="{72350964-3F37-499C-98E7-32C482C6E497}" type="pres">
      <dgm:prSet presAssocID="{88E6573B-6100-4E92-833D-D4E6831D88C6}" presName="childNode" presStyleLbl="node1" presStyleIdx="0" presStyleCnt="1">
        <dgm:presLayoutVars>
          <dgm:bulletEnabled val="1"/>
        </dgm:presLayoutVars>
      </dgm:prSet>
      <dgm:spPr/>
      <dgm:t>
        <a:bodyPr/>
        <a:lstStyle/>
        <a:p>
          <a:endParaRPr lang="es-MX"/>
        </a:p>
      </dgm:t>
    </dgm:pt>
    <dgm:pt modelId="{7EB25478-1527-487E-BAB4-BFE36E601AAF}" type="pres">
      <dgm:prSet presAssocID="{88E6573B-6100-4E92-833D-D4E6831D88C6}" presName="parentNode" presStyleLbl="revTx" presStyleIdx="0" presStyleCnt="1">
        <dgm:presLayoutVars>
          <dgm:chMax val="0"/>
          <dgm:bulletEnabled val="1"/>
        </dgm:presLayoutVars>
      </dgm:prSet>
      <dgm:spPr/>
      <dgm:t>
        <a:bodyPr/>
        <a:lstStyle/>
        <a:p>
          <a:endParaRPr lang="es-MX"/>
        </a:p>
      </dgm:t>
    </dgm:pt>
  </dgm:ptLst>
  <dgm:cxnLst>
    <dgm:cxn modelId="{C054FECB-C0D1-4631-9DC5-C3BF28D60E56}" type="presOf" srcId="{805508B3-E28D-4852-B3A6-C2D608E9695C}" destId="{72350964-3F37-499C-98E7-32C482C6E497}" srcOrd="0" destOrd="1" presId="urn:microsoft.com/office/officeart/2005/8/layout/hList2"/>
    <dgm:cxn modelId="{C9AB2537-81CA-4F07-A728-EF314457B0C1}" type="presOf" srcId="{2B592780-70FC-4BF3-AC9E-C1FFCCDB8B78}" destId="{72350964-3F37-499C-98E7-32C482C6E497}" srcOrd="0" destOrd="3" presId="urn:microsoft.com/office/officeart/2005/8/layout/hList2"/>
    <dgm:cxn modelId="{8BDD7ADD-6519-4C90-828C-A960298FE7B8}" type="presOf" srcId="{1D58E70D-CF03-4A6F-9EA3-0D0F55E90D6E}" destId="{72350964-3F37-499C-98E7-32C482C6E497}" srcOrd="0" destOrd="8" presId="urn:microsoft.com/office/officeart/2005/8/layout/hList2"/>
    <dgm:cxn modelId="{88F0A901-6DFE-414B-8A95-329F6F40E872}" srcId="{88E6573B-6100-4E92-833D-D4E6831D88C6}" destId="{2B592780-70FC-4BF3-AC9E-C1FFCCDB8B78}" srcOrd="3" destOrd="0" parTransId="{24AF6B82-D71E-4520-901D-20832D358D78}" sibTransId="{BDFDADED-DA84-42AF-AC6A-649B5380147F}"/>
    <dgm:cxn modelId="{B201B011-5076-4478-92F3-99602BD7287F}" type="presOf" srcId="{198DFC1A-07EB-4DA0-9BA7-02CB11B8B0F3}" destId="{72350964-3F37-499C-98E7-32C482C6E497}" srcOrd="0" destOrd="9" presId="urn:microsoft.com/office/officeart/2005/8/layout/hList2"/>
    <dgm:cxn modelId="{D42846DF-0239-47FA-B0EF-1159A3D9BDBB}" srcId="{88E6573B-6100-4E92-833D-D4E6831D88C6}" destId="{9A8A4D0B-83FE-4791-9F81-95D5C97F1118}" srcOrd="11" destOrd="0" parTransId="{42F99974-55B2-49B4-A2E7-795247EFAB43}" sibTransId="{826014DC-3437-4717-A80F-61474C0A0971}"/>
    <dgm:cxn modelId="{9248F32B-D321-4E0D-8779-2E85ADA1403F}" type="presOf" srcId="{DD06145B-32FA-4486-AE2D-9C7396412CD1}" destId="{72350964-3F37-499C-98E7-32C482C6E497}" srcOrd="0" destOrd="7" presId="urn:microsoft.com/office/officeart/2005/8/layout/hList2"/>
    <dgm:cxn modelId="{BF995FD5-443F-46A0-82CC-416E000FEEDC}" srcId="{88E6573B-6100-4E92-833D-D4E6831D88C6}" destId="{DD06145B-32FA-4486-AE2D-9C7396412CD1}" srcOrd="7" destOrd="0" parTransId="{A689F64A-F3D6-4C04-82B7-9D4E4B7D5DDF}" sibTransId="{0A596871-9C59-4B3E-8450-369A136FE92A}"/>
    <dgm:cxn modelId="{746CD144-9F92-4F84-A5C2-2168F07F5F76}" srcId="{88E6573B-6100-4E92-833D-D4E6831D88C6}" destId="{1D58E70D-CF03-4A6F-9EA3-0D0F55E90D6E}" srcOrd="8" destOrd="0" parTransId="{250BC8D5-5CA0-4606-9357-DE58C326FD39}" sibTransId="{CB3528ED-E515-4D4B-9CD3-8ABA63AFAD99}"/>
    <dgm:cxn modelId="{4A2D5882-9AC9-454E-918F-6A8696F2D9AA}" srcId="{88E6573B-6100-4E92-833D-D4E6831D88C6}" destId="{167C36D6-FE1D-4E71-B913-CADEF3A7A92C}" srcOrd="0" destOrd="0" parTransId="{25B7CF58-CC3D-42BE-8578-AB0B42B27F41}" sibTransId="{F6085E04-924B-43EE-97CE-09013D418CB1}"/>
    <dgm:cxn modelId="{EEA725D0-A65A-43B5-931A-3D14D664A5BA}" type="presOf" srcId="{5F82B7F9-0162-45CB-8666-0137AB5DBEF0}" destId="{72350964-3F37-499C-98E7-32C482C6E497}" srcOrd="0" destOrd="4" presId="urn:microsoft.com/office/officeart/2005/8/layout/hList2"/>
    <dgm:cxn modelId="{C8BBF1EC-5A76-47B9-81C6-4290989CFD60}" srcId="{88E6573B-6100-4E92-833D-D4E6831D88C6}" destId="{5F82B7F9-0162-45CB-8666-0137AB5DBEF0}" srcOrd="4" destOrd="0" parTransId="{748627F3-FE42-4795-AB56-FD7D12BECE55}" sibTransId="{2B903A90-A9AC-457B-9AD5-425E30726B97}"/>
    <dgm:cxn modelId="{8B2F3365-087A-4A74-A85E-A6F07F6D05D1}" srcId="{88E6573B-6100-4E92-833D-D4E6831D88C6}" destId="{284FD684-DA48-434B-A48E-9198F0B7085A}" srcOrd="5" destOrd="0" parTransId="{20A35D59-84F8-482C-A292-99BCA5576D25}" sibTransId="{4E7674FB-FD93-48A3-BF65-137D43EDEB50}"/>
    <dgm:cxn modelId="{029B1366-4AEF-471B-9084-1EE95856C123}" srcId="{5A576D1C-1A65-47B9-99D1-04EC3551AECC}" destId="{88E6573B-6100-4E92-833D-D4E6831D88C6}" srcOrd="0" destOrd="0" parTransId="{7317BCAF-29CF-4A1D-93A1-8329D3AABB42}" sibTransId="{5F73F668-5932-4BF3-ABBB-06D33A29D199}"/>
    <dgm:cxn modelId="{916C32FA-C4ED-4963-AFC3-7A5ABB91B755}" srcId="{88E6573B-6100-4E92-833D-D4E6831D88C6}" destId="{198DFC1A-07EB-4DA0-9BA7-02CB11B8B0F3}" srcOrd="9" destOrd="0" parTransId="{E485A1C7-E329-4737-9C5A-0DABB5CFD4D9}" sibTransId="{004F90D1-0C31-4D27-82FD-EFA7AF930F28}"/>
    <dgm:cxn modelId="{3CB38562-6E77-47E6-B2F0-4D0EEADE35EF}" type="presOf" srcId="{9A8A4D0B-83FE-4791-9F81-95D5C97F1118}" destId="{72350964-3F37-499C-98E7-32C482C6E497}" srcOrd="0" destOrd="11" presId="urn:microsoft.com/office/officeart/2005/8/layout/hList2"/>
    <dgm:cxn modelId="{D7E10ADD-47A9-4AFE-AF6C-F0F503405A34}" srcId="{88E6573B-6100-4E92-833D-D4E6831D88C6}" destId="{805508B3-E28D-4852-B3A6-C2D608E9695C}" srcOrd="1" destOrd="0" parTransId="{DDE8A28B-D4FB-469A-A420-1EB108FDA5CC}" sibTransId="{36FE879B-75C2-48C3-B57B-32DCA9554B62}"/>
    <dgm:cxn modelId="{D857BDEC-7C26-4065-A100-75A9E6859C3C}" srcId="{88E6573B-6100-4E92-833D-D4E6831D88C6}" destId="{CD38FAC2-1215-4A52-8B68-543FB0A8673F}" srcOrd="12" destOrd="0" parTransId="{18727142-861E-4595-B4A6-2B8C1FBB5F44}" sibTransId="{D2E5DFA1-6B20-4EEE-86EA-11179C38ED3F}"/>
    <dgm:cxn modelId="{C9D57AFD-896F-4621-8C75-679B1CB239FB}" type="presOf" srcId="{167C36D6-FE1D-4E71-B913-CADEF3A7A92C}" destId="{72350964-3F37-499C-98E7-32C482C6E497}" srcOrd="0" destOrd="0" presId="urn:microsoft.com/office/officeart/2005/8/layout/hList2"/>
    <dgm:cxn modelId="{75863DCE-D6D2-47E9-BB6D-1D1215E704CA}" srcId="{88E6573B-6100-4E92-833D-D4E6831D88C6}" destId="{B9E24FC3-7FA6-4940-9AAD-46341567842B}" srcOrd="13" destOrd="0" parTransId="{E52B8BD0-5472-424B-A628-16C7BB32E077}" sibTransId="{7076B4FD-2CB4-49D1-93CD-93670902FEE4}"/>
    <dgm:cxn modelId="{9A4EF541-0A19-49E2-B0BA-D4901412785D}" type="presOf" srcId="{B9E24FC3-7FA6-4940-9AAD-46341567842B}" destId="{72350964-3F37-499C-98E7-32C482C6E497}" srcOrd="0" destOrd="13" presId="urn:microsoft.com/office/officeart/2005/8/layout/hList2"/>
    <dgm:cxn modelId="{3E0482A9-B78A-499A-BD4F-2CC22B581699}" type="presOf" srcId="{2775F081-1941-47B9-A775-3B1F5A900500}" destId="{72350964-3F37-499C-98E7-32C482C6E497}" srcOrd="0" destOrd="6" presId="urn:microsoft.com/office/officeart/2005/8/layout/hList2"/>
    <dgm:cxn modelId="{6EDE7F14-F188-429A-A9FF-25FE62FA118E}" type="presOf" srcId="{5A576D1C-1A65-47B9-99D1-04EC3551AECC}" destId="{7AED0922-CFFA-4CD1-AAC7-1979C6F2D14C}" srcOrd="0" destOrd="0" presId="urn:microsoft.com/office/officeart/2005/8/layout/hList2"/>
    <dgm:cxn modelId="{2DB54871-97D7-4008-A407-0C5F5CF12F54}" type="presOf" srcId="{3D69C6CB-3E83-4547-8020-09B3F3172E4A}" destId="{72350964-3F37-499C-98E7-32C482C6E497}" srcOrd="0" destOrd="2" presId="urn:microsoft.com/office/officeart/2005/8/layout/hList2"/>
    <dgm:cxn modelId="{700E7C06-D83F-46D3-A56E-BF1561B35E67}" srcId="{88E6573B-6100-4E92-833D-D4E6831D88C6}" destId="{2775F081-1941-47B9-A775-3B1F5A900500}" srcOrd="6" destOrd="0" parTransId="{71439303-AD19-4ECD-B077-E34CFE9FB79B}" sibTransId="{380F4346-F762-4BB1-BAB5-4F79B72E0A4A}"/>
    <dgm:cxn modelId="{42E9ED95-D342-4EC3-BA58-529E247FC70B}" type="presOf" srcId="{284FD684-DA48-434B-A48E-9198F0B7085A}" destId="{72350964-3F37-499C-98E7-32C482C6E497}" srcOrd="0" destOrd="5" presId="urn:microsoft.com/office/officeart/2005/8/layout/hList2"/>
    <dgm:cxn modelId="{C66A1170-8627-44B5-9A72-B149254E0A55}" srcId="{88E6573B-6100-4E92-833D-D4E6831D88C6}" destId="{8E72EF11-C6DD-49E7-B0A7-152E9F6BC49C}" srcOrd="10" destOrd="0" parTransId="{EC0FBB28-3244-4E90-A4B9-F5CC9537946D}" sibTransId="{0D4CB059-1657-44C5-9147-CA24F5CD4CA8}"/>
    <dgm:cxn modelId="{119D6531-4461-4E84-BA9E-0939EAAB1086}" type="presOf" srcId="{8E72EF11-C6DD-49E7-B0A7-152E9F6BC49C}" destId="{72350964-3F37-499C-98E7-32C482C6E497}" srcOrd="0" destOrd="10" presId="urn:microsoft.com/office/officeart/2005/8/layout/hList2"/>
    <dgm:cxn modelId="{D633EC29-FE88-42EC-ABC5-2FCDB71674BE}" type="presOf" srcId="{CD38FAC2-1215-4A52-8B68-543FB0A8673F}" destId="{72350964-3F37-499C-98E7-32C482C6E497}" srcOrd="0" destOrd="12" presId="urn:microsoft.com/office/officeart/2005/8/layout/hList2"/>
    <dgm:cxn modelId="{7D0810DE-66DB-4E6E-B49D-FD47B494FB8F}" type="presOf" srcId="{88E6573B-6100-4E92-833D-D4E6831D88C6}" destId="{7EB25478-1527-487E-BAB4-BFE36E601AAF}" srcOrd="0" destOrd="0" presId="urn:microsoft.com/office/officeart/2005/8/layout/hList2"/>
    <dgm:cxn modelId="{055884FC-58E7-4C98-9201-60335A3795A5}" srcId="{88E6573B-6100-4E92-833D-D4E6831D88C6}" destId="{3D69C6CB-3E83-4547-8020-09B3F3172E4A}" srcOrd="2" destOrd="0" parTransId="{43A6CE57-AF96-4FA4-A693-27657C52425A}" sibTransId="{4CF2EBC9-4792-4F0D-911E-C984F4C8DDB6}"/>
    <dgm:cxn modelId="{B4DEA10B-5A5D-4DB0-816A-60BD76DFDE9D}" type="presParOf" srcId="{7AED0922-CFFA-4CD1-AAC7-1979C6F2D14C}" destId="{C033C012-7A8C-43B3-8CEB-26011EF4326C}" srcOrd="0" destOrd="0" presId="urn:microsoft.com/office/officeart/2005/8/layout/hList2"/>
    <dgm:cxn modelId="{3AE07607-F5BB-4ED4-8CFE-7F5B07F633DD}" type="presParOf" srcId="{C033C012-7A8C-43B3-8CEB-26011EF4326C}" destId="{A0AE266D-4609-40CB-96CE-1528F9AA1FA5}" srcOrd="0" destOrd="0" presId="urn:microsoft.com/office/officeart/2005/8/layout/hList2"/>
    <dgm:cxn modelId="{FE83EABB-B8F6-4B28-847B-541171C75B68}" type="presParOf" srcId="{C033C012-7A8C-43B3-8CEB-26011EF4326C}" destId="{72350964-3F37-499C-98E7-32C482C6E497}" srcOrd="1" destOrd="0" presId="urn:microsoft.com/office/officeart/2005/8/layout/hList2"/>
    <dgm:cxn modelId="{B81DDC44-9355-44B3-B155-8A1325F49989}" type="presParOf" srcId="{C033C012-7A8C-43B3-8CEB-26011EF4326C}" destId="{7EB25478-1527-487E-BAB4-BFE36E601AAF}"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C1934F22-FB87-49B3-9446-C7D1AC3CDD76}"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s-MX"/>
        </a:p>
      </dgm:t>
    </dgm:pt>
    <dgm:pt modelId="{3451056A-DBA7-4DC7-948E-D4BAFFD790E2}">
      <dgm:prSet phldrT="[Texto]"/>
      <dgm:spPr>
        <a:solidFill>
          <a:srgbClr val="C00000"/>
        </a:solidFill>
      </dgm:spPr>
      <dgm:t>
        <a:bodyPr/>
        <a:lstStyle/>
        <a:p>
          <a:pPr algn="just"/>
          <a:r>
            <a:rPr lang="es-MX" dirty="0">
              <a:effectLst/>
              <a:latin typeface="+mn-lt"/>
              <a:ea typeface="Calibri" panose="020F0502020204030204" pitchFamily="34" charset="0"/>
              <a:cs typeface="Times New Roman" panose="02020603050405020304" pitchFamily="18" charset="0"/>
            </a:rPr>
            <a:t>El caso </a:t>
          </a:r>
          <a:r>
            <a:rPr lang="es-MX" dirty="0" err="1">
              <a:effectLst/>
              <a:latin typeface="+mn-lt"/>
              <a:ea typeface="Calibri" panose="020F0502020204030204" pitchFamily="34" charset="0"/>
              <a:cs typeface="Times New Roman" panose="02020603050405020304" pitchFamily="18" charset="0"/>
            </a:rPr>
            <a:t>Demir</a:t>
          </a:r>
          <a:r>
            <a:rPr lang="es-MX" dirty="0">
              <a:effectLst/>
              <a:latin typeface="+mn-lt"/>
              <a:ea typeface="Calibri" panose="020F0502020204030204" pitchFamily="34" charset="0"/>
              <a:cs typeface="Times New Roman" panose="02020603050405020304" pitchFamily="18" charset="0"/>
            </a:rPr>
            <a:t> y </a:t>
          </a:r>
          <a:r>
            <a:rPr lang="es-MX" dirty="0" err="1">
              <a:effectLst/>
              <a:latin typeface="+mn-lt"/>
              <a:ea typeface="Calibri" panose="020F0502020204030204" pitchFamily="34" charset="0"/>
              <a:cs typeface="Times New Roman" panose="02020603050405020304" pitchFamily="18" charset="0"/>
            </a:rPr>
            <a:t>Baykara</a:t>
          </a:r>
          <a:r>
            <a:rPr lang="es-MX" dirty="0">
              <a:effectLst/>
              <a:latin typeface="+mn-lt"/>
              <a:ea typeface="Calibri" panose="020F0502020204030204" pitchFamily="34" charset="0"/>
              <a:cs typeface="Times New Roman" panose="02020603050405020304" pitchFamily="18" charset="0"/>
            </a:rPr>
            <a:t> vs.  Turquía fue decidido por el TEDH el 12 de noviembre de 2008,  en el cual,  un sindicato creado por funcionarios municipales en Turquía en 1990,  firmó un convenio colectivo con el municipio el cual fue incumplido</a:t>
          </a:r>
          <a:endParaRPr lang="es-MX" dirty="0">
            <a:latin typeface="+mn-lt"/>
          </a:endParaRPr>
        </a:p>
      </dgm:t>
    </dgm:pt>
    <dgm:pt modelId="{2C5B27FF-CFCD-4F22-AF15-A3374D33B9F1}" type="parTrans" cxnId="{08D22B49-4212-46CC-8CC0-976E24AC8736}">
      <dgm:prSet/>
      <dgm:spPr/>
      <dgm:t>
        <a:bodyPr/>
        <a:lstStyle/>
        <a:p>
          <a:endParaRPr lang="es-MX"/>
        </a:p>
      </dgm:t>
    </dgm:pt>
    <dgm:pt modelId="{4C0042BD-477F-4330-994C-BD85FAA3329F}" type="sibTrans" cxnId="{08D22B49-4212-46CC-8CC0-976E24AC8736}">
      <dgm:prSet/>
      <dgm:spPr/>
      <dgm:t>
        <a:bodyPr/>
        <a:lstStyle/>
        <a:p>
          <a:endParaRPr lang="es-MX"/>
        </a:p>
      </dgm:t>
    </dgm:pt>
    <dgm:pt modelId="{598A11D5-B34C-4DA6-BDF5-DDFE5612691E}" type="pres">
      <dgm:prSet presAssocID="{C1934F22-FB87-49B3-9446-C7D1AC3CDD76}" presName="linearFlow" presStyleCnt="0">
        <dgm:presLayoutVars>
          <dgm:dir/>
          <dgm:resizeHandles val="exact"/>
        </dgm:presLayoutVars>
      </dgm:prSet>
      <dgm:spPr/>
      <dgm:t>
        <a:bodyPr/>
        <a:lstStyle/>
        <a:p>
          <a:endParaRPr lang="es-MX"/>
        </a:p>
      </dgm:t>
    </dgm:pt>
    <dgm:pt modelId="{8CA8DBD2-3D2B-4A04-A601-16C2CBFF3B41}" type="pres">
      <dgm:prSet presAssocID="{3451056A-DBA7-4DC7-948E-D4BAFFD790E2}" presName="composite" presStyleCnt="0"/>
      <dgm:spPr/>
    </dgm:pt>
    <dgm:pt modelId="{19FC291B-1A1C-43C0-8E2A-735B4A1EF483}" type="pres">
      <dgm:prSet presAssocID="{3451056A-DBA7-4DC7-948E-D4BAFFD790E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DEDA296D-8D5A-418D-BF34-BA5A13F23872}" type="pres">
      <dgm:prSet presAssocID="{3451056A-DBA7-4DC7-948E-D4BAFFD790E2}" presName="txShp" presStyleLbl="node1" presStyleIdx="0" presStyleCnt="1">
        <dgm:presLayoutVars>
          <dgm:bulletEnabled val="1"/>
        </dgm:presLayoutVars>
      </dgm:prSet>
      <dgm:spPr/>
      <dgm:t>
        <a:bodyPr/>
        <a:lstStyle/>
        <a:p>
          <a:endParaRPr lang="es-MX"/>
        </a:p>
      </dgm:t>
    </dgm:pt>
  </dgm:ptLst>
  <dgm:cxnLst>
    <dgm:cxn modelId="{08D22B49-4212-46CC-8CC0-976E24AC8736}" srcId="{C1934F22-FB87-49B3-9446-C7D1AC3CDD76}" destId="{3451056A-DBA7-4DC7-948E-D4BAFFD790E2}" srcOrd="0" destOrd="0" parTransId="{2C5B27FF-CFCD-4F22-AF15-A3374D33B9F1}" sibTransId="{4C0042BD-477F-4330-994C-BD85FAA3329F}"/>
    <dgm:cxn modelId="{0F0AC57B-1DBA-4FDA-9CAF-D81B68BEEAEC}" type="presOf" srcId="{3451056A-DBA7-4DC7-948E-D4BAFFD790E2}" destId="{DEDA296D-8D5A-418D-BF34-BA5A13F23872}" srcOrd="0" destOrd="0" presId="urn:microsoft.com/office/officeart/2005/8/layout/vList3"/>
    <dgm:cxn modelId="{D2E0CE6C-72E2-41C4-B037-E8271B032755}" type="presOf" srcId="{C1934F22-FB87-49B3-9446-C7D1AC3CDD76}" destId="{598A11D5-B34C-4DA6-BDF5-DDFE5612691E}" srcOrd="0" destOrd="0" presId="urn:microsoft.com/office/officeart/2005/8/layout/vList3"/>
    <dgm:cxn modelId="{63ADC818-D17B-4111-8840-47AEA658A59A}" type="presParOf" srcId="{598A11D5-B34C-4DA6-BDF5-DDFE5612691E}" destId="{8CA8DBD2-3D2B-4A04-A601-16C2CBFF3B41}" srcOrd="0" destOrd="0" presId="urn:microsoft.com/office/officeart/2005/8/layout/vList3"/>
    <dgm:cxn modelId="{0F56CD28-4E55-4561-98CA-2CBDB49D492D}" type="presParOf" srcId="{8CA8DBD2-3D2B-4A04-A601-16C2CBFF3B41}" destId="{19FC291B-1A1C-43C0-8E2A-735B4A1EF483}" srcOrd="0" destOrd="0" presId="urn:microsoft.com/office/officeart/2005/8/layout/vList3"/>
    <dgm:cxn modelId="{6328BE9D-7198-4C3D-99FE-23E8D196F01C}" type="presParOf" srcId="{8CA8DBD2-3D2B-4A04-A601-16C2CBFF3B41}" destId="{DEDA296D-8D5A-418D-BF34-BA5A13F2387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5E4D4B4D-12DB-4CD4-881E-12106754373D}"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s-MX"/>
        </a:p>
      </dgm:t>
    </dgm:pt>
    <dgm:pt modelId="{4D862838-F5E7-49AB-B4B1-E3BD26053E2F}">
      <dgm:prSet phldrT="[Texto]"/>
      <dgm:spPr/>
      <dgm:t>
        <a:bodyPr/>
        <a:lstStyle/>
        <a:p>
          <a:pPr algn="just"/>
          <a:r>
            <a:rPr lang="es-MX" dirty="0">
              <a:ea typeface="Calibri" panose="020F0502020204030204" pitchFamily="34" charset="0"/>
              <a:cs typeface="Times New Roman" panose="02020603050405020304" pitchFamily="18" charset="0"/>
            </a:rPr>
            <a:t>La </a:t>
          </a:r>
          <a:r>
            <a:rPr lang="es-MX" b="1" dirty="0">
              <a:ea typeface="Calibri" panose="020F0502020204030204" pitchFamily="34" charset="0"/>
              <a:cs typeface="Times New Roman" panose="02020603050405020304" pitchFamily="18" charset="0"/>
            </a:rPr>
            <a:t>libertad de trabajo </a:t>
          </a:r>
          <a:r>
            <a:rPr lang="es-MX" dirty="0">
              <a:ea typeface="Calibri" panose="020F0502020204030204" pitchFamily="34" charset="0"/>
              <a:cs typeface="Times New Roman" panose="02020603050405020304" pitchFamily="18" charset="0"/>
            </a:rPr>
            <a:t>fue consagrada en el </a:t>
          </a:r>
          <a:r>
            <a:rPr lang="es-MX" b="1" dirty="0">
              <a:ea typeface="Calibri" panose="020F0502020204030204" pitchFamily="34" charset="0"/>
              <a:cs typeface="Times New Roman" panose="02020603050405020304" pitchFamily="18" charset="0"/>
            </a:rPr>
            <a:t>artículo 4o</a:t>
          </a:r>
          <a:r>
            <a:rPr lang="es-MX" dirty="0">
              <a:ea typeface="Calibri" panose="020F0502020204030204" pitchFamily="34" charset="0"/>
              <a:cs typeface="Times New Roman" panose="02020603050405020304" pitchFamily="18" charset="0"/>
            </a:rPr>
            <a:t>.  de la </a:t>
          </a:r>
          <a:r>
            <a:rPr lang="es-MX" b="1" dirty="0">
              <a:ea typeface="Calibri" panose="020F0502020204030204" pitchFamily="34" charset="0"/>
              <a:cs typeface="Times New Roman" panose="02020603050405020304" pitchFamily="18" charset="0"/>
            </a:rPr>
            <a:t>Constitución de 1857 </a:t>
          </a:r>
          <a:r>
            <a:rPr lang="es-MX" dirty="0">
              <a:ea typeface="Calibri" panose="020F0502020204030204" pitchFamily="34" charset="0"/>
              <a:cs typeface="Times New Roman" panose="02020603050405020304" pitchFamily="18" charset="0"/>
            </a:rPr>
            <a:t>y posteriormente en el </a:t>
          </a:r>
          <a:r>
            <a:rPr lang="es-MX" b="1" dirty="0">
              <a:ea typeface="Calibri" panose="020F0502020204030204" pitchFamily="34" charset="0"/>
              <a:cs typeface="Times New Roman" panose="02020603050405020304" pitchFamily="18" charset="0"/>
            </a:rPr>
            <a:t>artículo 5o.  </a:t>
          </a:r>
          <a:r>
            <a:rPr lang="es-MX" dirty="0">
              <a:ea typeface="Calibri" panose="020F0502020204030204" pitchFamily="34" charset="0"/>
              <a:cs typeface="Times New Roman" panose="02020603050405020304" pitchFamily="18" charset="0"/>
            </a:rPr>
            <a:t>de la Ley Fundamental de </a:t>
          </a:r>
          <a:r>
            <a:rPr lang="es-MX" b="1" dirty="0">
              <a:ea typeface="Calibri" panose="020F0502020204030204" pitchFamily="34" charset="0"/>
              <a:cs typeface="Times New Roman" panose="02020603050405020304" pitchFamily="18" charset="0"/>
            </a:rPr>
            <a:t>1917</a:t>
          </a:r>
          <a:r>
            <a:rPr lang="es-MX" dirty="0">
              <a:ea typeface="Calibri" panose="020F0502020204030204" pitchFamily="34" charset="0"/>
              <a:cs typeface="Times New Roman" panose="02020603050405020304" pitchFamily="18" charset="0"/>
            </a:rPr>
            <a:t>, complementada por los derechos y principios del artículo 123,  que tienen alcances individuales y colectivos. </a:t>
          </a:r>
          <a:endParaRPr lang="es-MX" dirty="0"/>
        </a:p>
      </dgm:t>
    </dgm:pt>
    <dgm:pt modelId="{2B129359-4808-4675-AB3A-CE6C81BE4E90}" type="parTrans" cxnId="{602DDBC2-9AA4-4BF0-B432-D133DA80AE6B}">
      <dgm:prSet/>
      <dgm:spPr/>
      <dgm:t>
        <a:bodyPr/>
        <a:lstStyle/>
        <a:p>
          <a:endParaRPr lang="es-MX"/>
        </a:p>
      </dgm:t>
    </dgm:pt>
    <dgm:pt modelId="{A9C26EBA-20BE-4ACD-A733-3532D4CB644B}" type="sibTrans" cxnId="{602DDBC2-9AA4-4BF0-B432-D133DA80AE6B}">
      <dgm:prSet/>
      <dgm:spPr/>
      <dgm:t>
        <a:bodyPr/>
        <a:lstStyle/>
        <a:p>
          <a:endParaRPr lang="es-MX"/>
        </a:p>
      </dgm:t>
    </dgm:pt>
    <dgm:pt modelId="{AE2A4FA3-FA05-48A4-959A-691A31E5D397}">
      <dgm:prSet phldrT="[Texto]"/>
      <dgm:spPr/>
      <dgm:t>
        <a:bodyPr/>
        <a:lstStyle/>
        <a:p>
          <a:pPr algn="just"/>
          <a:r>
            <a:rPr lang="es-MX" dirty="0">
              <a:ea typeface="Calibri" panose="020F0502020204030204" pitchFamily="34" charset="0"/>
              <a:cs typeface="Times New Roman" panose="02020603050405020304" pitchFamily="18" charset="0"/>
            </a:rPr>
            <a:t>Así los Derechos fundamentales de carácter laboral: </a:t>
          </a:r>
          <a:r>
            <a:rPr lang="es-MX" b="1" dirty="0">
              <a:ea typeface="Calibri" panose="020F0502020204030204" pitchFamily="34" charset="0"/>
              <a:cs typeface="Times New Roman" panose="02020603050405020304" pitchFamily="18" charset="0"/>
            </a:rPr>
            <a:t>libertad de trabajo y prohibición del trabajo forzado u obligatorio</a:t>
          </a:r>
          <a:r>
            <a:rPr lang="es-MX" dirty="0">
              <a:ea typeface="Calibri" panose="020F0502020204030204" pitchFamily="34" charset="0"/>
              <a:cs typeface="Times New Roman" panose="02020603050405020304" pitchFamily="18" charset="0"/>
            </a:rPr>
            <a:t>.</a:t>
          </a:r>
          <a:endParaRPr lang="es-MX" dirty="0"/>
        </a:p>
      </dgm:t>
    </dgm:pt>
    <dgm:pt modelId="{E89C0563-7118-4302-924B-929863D0378C}" type="parTrans" cxnId="{FBDC77A8-1274-46D6-A3B6-88B79F095BA0}">
      <dgm:prSet/>
      <dgm:spPr/>
      <dgm:t>
        <a:bodyPr/>
        <a:lstStyle/>
        <a:p>
          <a:endParaRPr lang="es-MX"/>
        </a:p>
      </dgm:t>
    </dgm:pt>
    <dgm:pt modelId="{E45F9447-9F47-40C8-88EF-86B0282A3B4C}" type="sibTrans" cxnId="{FBDC77A8-1274-46D6-A3B6-88B79F095BA0}">
      <dgm:prSet/>
      <dgm:spPr/>
      <dgm:t>
        <a:bodyPr/>
        <a:lstStyle/>
        <a:p>
          <a:endParaRPr lang="es-MX"/>
        </a:p>
      </dgm:t>
    </dgm:pt>
    <dgm:pt modelId="{D1707E91-FB21-4C78-AB80-A6706A7B7716}" type="pres">
      <dgm:prSet presAssocID="{5E4D4B4D-12DB-4CD4-881E-12106754373D}" presName="Name0" presStyleCnt="0">
        <dgm:presLayoutVars>
          <dgm:dir/>
          <dgm:animLvl val="lvl"/>
          <dgm:resizeHandles val="exact"/>
        </dgm:presLayoutVars>
      </dgm:prSet>
      <dgm:spPr/>
      <dgm:t>
        <a:bodyPr/>
        <a:lstStyle/>
        <a:p>
          <a:endParaRPr lang="es-MX"/>
        </a:p>
      </dgm:t>
    </dgm:pt>
    <dgm:pt modelId="{CFBDCBFC-58E4-470C-93CA-2486EDC638F4}" type="pres">
      <dgm:prSet presAssocID="{4D862838-F5E7-49AB-B4B1-E3BD26053E2F}" presName="composite" presStyleCnt="0"/>
      <dgm:spPr/>
    </dgm:pt>
    <dgm:pt modelId="{192D2EAD-5369-4D69-B2CE-93F1B2D216AF}" type="pres">
      <dgm:prSet presAssocID="{4D862838-F5E7-49AB-B4B1-E3BD26053E2F}" presName="parTx" presStyleLbl="alignNode1" presStyleIdx="0" presStyleCnt="2">
        <dgm:presLayoutVars>
          <dgm:chMax val="0"/>
          <dgm:chPref val="0"/>
          <dgm:bulletEnabled val="1"/>
        </dgm:presLayoutVars>
      </dgm:prSet>
      <dgm:spPr/>
      <dgm:t>
        <a:bodyPr/>
        <a:lstStyle/>
        <a:p>
          <a:endParaRPr lang="es-MX"/>
        </a:p>
      </dgm:t>
    </dgm:pt>
    <dgm:pt modelId="{B082BE8A-EE3A-4E51-9F55-95B678D9D335}" type="pres">
      <dgm:prSet presAssocID="{4D862838-F5E7-49AB-B4B1-E3BD26053E2F}" presName="desTx" presStyleLbl="alignAccFollowNode1" presStyleIdx="0" presStyleCnt="2">
        <dgm:presLayoutVars>
          <dgm:bulletEnabled val="1"/>
        </dgm:presLayoutVars>
      </dgm:prSet>
      <dgm:spPr/>
    </dgm:pt>
    <dgm:pt modelId="{15D8D6B6-B1F5-4ADA-9667-1F368A67AC16}" type="pres">
      <dgm:prSet presAssocID="{A9C26EBA-20BE-4ACD-A733-3532D4CB644B}" presName="space" presStyleCnt="0"/>
      <dgm:spPr/>
    </dgm:pt>
    <dgm:pt modelId="{9157510E-F730-4DE3-BF3B-E8DE9D67ABDB}" type="pres">
      <dgm:prSet presAssocID="{AE2A4FA3-FA05-48A4-959A-691A31E5D397}" presName="composite" presStyleCnt="0"/>
      <dgm:spPr/>
    </dgm:pt>
    <dgm:pt modelId="{1B7D08E8-A4D4-4FB0-BE07-88CC51B72D74}" type="pres">
      <dgm:prSet presAssocID="{AE2A4FA3-FA05-48A4-959A-691A31E5D397}" presName="parTx" presStyleLbl="alignNode1" presStyleIdx="1" presStyleCnt="2">
        <dgm:presLayoutVars>
          <dgm:chMax val="0"/>
          <dgm:chPref val="0"/>
          <dgm:bulletEnabled val="1"/>
        </dgm:presLayoutVars>
      </dgm:prSet>
      <dgm:spPr/>
      <dgm:t>
        <a:bodyPr/>
        <a:lstStyle/>
        <a:p>
          <a:endParaRPr lang="es-MX"/>
        </a:p>
      </dgm:t>
    </dgm:pt>
    <dgm:pt modelId="{1C25375D-9057-4732-851A-52CBD403BE10}" type="pres">
      <dgm:prSet presAssocID="{AE2A4FA3-FA05-48A4-959A-691A31E5D397}" presName="desTx" presStyleLbl="alignAccFollowNode1" presStyleIdx="1" presStyleCnt="2">
        <dgm:presLayoutVars>
          <dgm:bulletEnabled val="1"/>
        </dgm:presLayoutVars>
      </dgm:prSet>
      <dgm:spPr/>
    </dgm:pt>
  </dgm:ptLst>
  <dgm:cxnLst>
    <dgm:cxn modelId="{FBDC77A8-1274-46D6-A3B6-88B79F095BA0}" srcId="{5E4D4B4D-12DB-4CD4-881E-12106754373D}" destId="{AE2A4FA3-FA05-48A4-959A-691A31E5D397}" srcOrd="1" destOrd="0" parTransId="{E89C0563-7118-4302-924B-929863D0378C}" sibTransId="{E45F9447-9F47-40C8-88EF-86B0282A3B4C}"/>
    <dgm:cxn modelId="{BC6E29A6-ED5A-4C57-A466-950885137F0A}" type="presOf" srcId="{AE2A4FA3-FA05-48A4-959A-691A31E5D397}" destId="{1B7D08E8-A4D4-4FB0-BE07-88CC51B72D74}" srcOrd="0" destOrd="0" presId="urn:microsoft.com/office/officeart/2005/8/layout/hList1"/>
    <dgm:cxn modelId="{B5D1CFAA-E067-4BA1-8E3B-E76346C8E338}" type="presOf" srcId="{5E4D4B4D-12DB-4CD4-881E-12106754373D}" destId="{D1707E91-FB21-4C78-AB80-A6706A7B7716}" srcOrd="0" destOrd="0" presId="urn:microsoft.com/office/officeart/2005/8/layout/hList1"/>
    <dgm:cxn modelId="{B4C60A25-9A64-44F0-BF9D-684EF2FB2831}" type="presOf" srcId="{4D862838-F5E7-49AB-B4B1-E3BD26053E2F}" destId="{192D2EAD-5369-4D69-B2CE-93F1B2D216AF}" srcOrd="0" destOrd="0" presId="urn:microsoft.com/office/officeart/2005/8/layout/hList1"/>
    <dgm:cxn modelId="{602DDBC2-9AA4-4BF0-B432-D133DA80AE6B}" srcId="{5E4D4B4D-12DB-4CD4-881E-12106754373D}" destId="{4D862838-F5E7-49AB-B4B1-E3BD26053E2F}" srcOrd="0" destOrd="0" parTransId="{2B129359-4808-4675-AB3A-CE6C81BE4E90}" sibTransId="{A9C26EBA-20BE-4ACD-A733-3532D4CB644B}"/>
    <dgm:cxn modelId="{E93E398D-910B-4A5A-8AE9-BBB3BC22897B}" type="presParOf" srcId="{D1707E91-FB21-4C78-AB80-A6706A7B7716}" destId="{CFBDCBFC-58E4-470C-93CA-2486EDC638F4}" srcOrd="0" destOrd="0" presId="urn:microsoft.com/office/officeart/2005/8/layout/hList1"/>
    <dgm:cxn modelId="{03C4FC7E-617E-4B16-A002-86731A5DC417}" type="presParOf" srcId="{CFBDCBFC-58E4-470C-93CA-2486EDC638F4}" destId="{192D2EAD-5369-4D69-B2CE-93F1B2D216AF}" srcOrd="0" destOrd="0" presId="urn:microsoft.com/office/officeart/2005/8/layout/hList1"/>
    <dgm:cxn modelId="{FDBA8128-9BDD-4C06-94CE-2B8C26A68E50}" type="presParOf" srcId="{CFBDCBFC-58E4-470C-93CA-2486EDC638F4}" destId="{B082BE8A-EE3A-4E51-9F55-95B678D9D335}" srcOrd="1" destOrd="0" presId="urn:microsoft.com/office/officeart/2005/8/layout/hList1"/>
    <dgm:cxn modelId="{89A4BABC-EC16-4E14-80DB-06690E195998}" type="presParOf" srcId="{D1707E91-FB21-4C78-AB80-A6706A7B7716}" destId="{15D8D6B6-B1F5-4ADA-9667-1F368A67AC16}" srcOrd="1" destOrd="0" presId="urn:microsoft.com/office/officeart/2005/8/layout/hList1"/>
    <dgm:cxn modelId="{ADECFA51-1595-4F1E-93A3-920D07283314}" type="presParOf" srcId="{D1707E91-FB21-4C78-AB80-A6706A7B7716}" destId="{9157510E-F730-4DE3-BF3B-E8DE9D67ABDB}" srcOrd="2" destOrd="0" presId="urn:microsoft.com/office/officeart/2005/8/layout/hList1"/>
    <dgm:cxn modelId="{7C494779-6CCA-4A88-B236-86B5E7ACB784}" type="presParOf" srcId="{9157510E-F730-4DE3-BF3B-E8DE9D67ABDB}" destId="{1B7D08E8-A4D4-4FB0-BE07-88CC51B72D74}" srcOrd="0" destOrd="0" presId="urn:microsoft.com/office/officeart/2005/8/layout/hList1"/>
    <dgm:cxn modelId="{4C94083B-65A7-4CCF-A360-24E9C7F72B6F}" type="presParOf" srcId="{9157510E-F730-4DE3-BF3B-E8DE9D67ABDB}" destId="{1C25375D-9057-4732-851A-52CBD403BE10}"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B956E-7C93-4E05-896D-5327F72010F6}">
      <dsp:nvSpPr>
        <dsp:cNvPr id="0" name=""/>
        <dsp:cNvSpPr/>
      </dsp:nvSpPr>
      <dsp:spPr>
        <a:xfrm>
          <a:off x="0" y="32312"/>
          <a:ext cx="8532440" cy="2808000"/>
        </a:xfrm>
        <a:prstGeom prst="rightArrow">
          <a:avLst/>
        </a:prstGeom>
        <a:gradFill rotWithShape="0">
          <a:gsLst>
            <a:gs pos="0">
              <a:schemeClr val="accent2">
                <a:alpha val="90000"/>
                <a:hueOff val="0"/>
                <a:satOff val="0"/>
                <a:lumOff val="0"/>
                <a:alphaOff val="0"/>
                <a:tint val="50000"/>
                <a:satMod val="300000"/>
              </a:schemeClr>
            </a:gs>
            <a:gs pos="35000">
              <a:schemeClr val="accent2">
                <a:alpha val="90000"/>
                <a:hueOff val="0"/>
                <a:satOff val="0"/>
                <a:lumOff val="0"/>
                <a:alphaOff val="0"/>
                <a:tint val="37000"/>
                <a:satMod val="300000"/>
              </a:schemeClr>
            </a:gs>
            <a:gs pos="100000">
              <a:schemeClr val="accent2">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832624-90A8-4053-86C3-7355CA7BB0DA}">
      <dsp:nvSpPr>
        <dsp:cNvPr id="0" name=""/>
        <dsp:cNvSpPr/>
      </dsp:nvSpPr>
      <dsp:spPr>
        <a:xfrm>
          <a:off x="5722581" y="718156"/>
          <a:ext cx="2099780" cy="14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lvl="0" algn="ctr" defTabSz="844550">
            <a:lnSpc>
              <a:spcPct val="90000"/>
            </a:lnSpc>
            <a:spcBef>
              <a:spcPct val="0"/>
            </a:spcBef>
            <a:spcAft>
              <a:spcPct val="35000"/>
            </a:spcAft>
          </a:pPr>
          <a:r>
            <a:rPr lang="es-MX" sz="1900" b="1" kern="1200" dirty="0"/>
            <a:t>Finalidad</a:t>
          </a:r>
        </a:p>
        <a:p>
          <a:pPr lvl="0" algn="ctr" defTabSz="844550">
            <a:lnSpc>
              <a:spcPct val="90000"/>
            </a:lnSpc>
            <a:spcBef>
              <a:spcPct val="0"/>
            </a:spcBef>
            <a:spcAft>
              <a:spcPct val="35000"/>
            </a:spcAft>
          </a:pPr>
          <a:r>
            <a:rPr lang="es-MX" sz="1900" b="1" kern="1200" dirty="0"/>
            <a:t>Rezago y retraso</a:t>
          </a:r>
        </a:p>
      </dsp:txBody>
      <dsp:txXfrm>
        <a:off x="5722581" y="718156"/>
        <a:ext cx="2099780" cy="1404000"/>
      </dsp:txXfrm>
    </dsp:sp>
    <dsp:sp modelId="{98007FBF-CA06-47A6-8600-38FDEF5ABAC8}">
      <dsp:nvSpPr>
        <dsp:cNvPr id="0" name=""/>
        <dsp:cNvSpPr/>
      </dsp:nvSpPr>
      <dsp:spPr>
        <a:xfrm>
          <a:off x="3202845" y="718156"/>
          <a:ext cx="2099780" cy="14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lvl="0" algn="ctr" defTabSz="844550">
            <a:lnSpc>
              <a:spcPct val="90000"/>
            </a:lnSpc>
            <a:spcBef>
              <a:spcPct val="0"/>
            </a:spcBef>
            <a:spcAft>
              <a:spcPct val="35000"/>
            </a:spcAft>
          </a:pPr>
          <a:r>
            <a:rPr lang="es-MX" sz="1900" b="1" kern="1200" dirty="0">
              <a:latin typeface="+mn-lt"/>
            </a:rPr>
            <a:t>Presidencia de la República, el </a:t>
          </a:r>
        </a:p>
        <a:p>
          <a:pPr lvl="0" algn="ctr" defTabSz="844550">
            <a:lnSpc>
              <a:spcPct val="90000"/>
            </a:lnSpc>
            <a:spcBef>
              <a:spcPct val="0"/>
            </a:spcBef>
            <a:spcAft>
              <a:spcPct val="35000"/>
            </a:spcAft>
          </a:pPr>
          <a:r>
            <a:rPr lang="es-MX" sz="1900" b="1" kern="1200" dirty="0">
              <a:latin typeface="+mn-lt"/>
            </a:rPr>
            <a:t>28/IV/2016</a:t>
          </a:r>
          <a:endParaRPr lang="es-MX" sz="1900" b="1" kern="1200" dirty="0"/>
        </a:p>
      </dsp:txBody>
      <dsp:txXfrm>
        <a:off x="3202845" y="718156"/>
        <a:ext cx="2099780" cy="1404000"/>
      </dsp:txXfrm>
    </dsp:sp>
    <dsp:sp modelId="{E3DC5BF6-288D-4CBA-85CF-B23BDA6376FC}">
      <dsp:nvSpPr>
        <dsp:cNvPr id="0" name=""/>
        <dsp:cNvSpPr/>
      </dsp:nvSpPr>
      <dsp:spPr>
        <a:xfrm>
          <a:off x="683109" y="718156"/>
          <a:ext cx="2099780" cy="140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lvl="0" algn="ctr" defTabSz="844550">
            <a:lnSpc>
              <a:spcPct val="90000"/>
            </a:lnSpc>
            <a:spcBef>
              <a:spcPct val="0"/>
            </a:spcBef>
            <a:spcAft>
              <a:spcPct val="35000"/>
            </a:spcAft>
          </a:pPr>
          <a:r>
            <a:rPr lang="es-MX" sz="1900" b="1" kern="1200" dirty="0"/>
            <a:t>Presentada</a:t>
          </a:r>
        </a:p>
      </dsp:txBody>
      <dsp:txXfrm>
        <a:off x="683109" y="718156"/>
        <a:ext cx="2099780" cy="1404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F4927-3A93-49DE-A78A-B08D80B84519}">
      <dsp:nvSpPr>
        <dsp:cNvPr id="0" name=""/>
        <dsp:cNvSpPr/>
      </dsp:nvSpPr>
      <dsp:spPr>
        <a:xfrm>
          <a:off x="2505219" y="2588283"/>
          <a:ext cx="91440" cy="430708"/>
        </a:xfrm>
        <a:custGeom>
          <a:avLst/>
          <a:gdLst/>
          <a:ahLst/>
          <a:cxnLst/>
          <a:rect l="0" t="0" r="0" b="0"/>
          <a:pathLst>
            <a:path>
              <a:moveTo>
                <a:pt x="45720" y="0"/>
              </a:moveTo>
              <a:lnTo>
                <a:pt x="45720" y="43070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0109A-3B8B-42B9-B8C0-E266C5DF6B0F}">
      <dsp:nvSpPr>
        <dsp:cNvPr id="0" name=""/>
        <dsp:cNvSpPr/>
      </dsp:nvSpPr>
      <dsp:spPr>
        <a:xfrm>
          <a:off x="1637564" y="1215942"/>
          <a:ext cx="913374" cy="431940"/>
        </a:xfrm>
        <a:custGeom>
          <a:avLst/>
          <a:gdLst/>
          <a:ahLst/>
          <a:cxnLst/>
          <a:rect l="0" t="0" r="0" b="0"/>
          <a:pathLst>
            <a:path>
              <a:moveTo>
                <a:pt x="0" y="0"/>
              </a:moveTo>
              <a:lnTo>
                <a:pt x="0" y="294747"/>
              </a:lnTo>
              <a:lnTo>
                <a:pt x="913374" y="294747"/>
              </a:lnTo>
              <a:lnTo>
                <a:pt x="913374" y="43194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D4C1A-E2EF-4D64-BAF1-94384923D1C4}">
      <dsp:nvSpPr>
        <dsp:cNvPr id="0" name=""/>
        <dsp:cNvSpPr/>
      </dsp:nvSpPr>
      <dsp:spPr>
        <a:xfrm>
          <a:off x="695174" y="2588283"/>
          <a:ext cx="91440" cy="430708"/>
        </a:xfrm>
        <a:custGeom>
          <a:avLst/>
          <a:gdLst/>
          <a:ahLst/>
          <a:cxnLst/>
          <a:rect l="0" t="0" r="0" b="0"/>
          <a:pathLst>
            <a:path>
              <a:moveTo>
                <a:pt x="45720" y="0"/>
              </a:moveTo>
              <a:lnTo>
                <a:pt x="45720" y="43070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06B8A-E06C-440B-9573-1E12FBBF68BE}">
      <dsp:nvSpPr>
        <dsp:cNvPr id="0" name=""/>
        <dsp:cNvSpPr/>
      </dsp:nvSpPr>
      <dsp:spPr>
        <a:xfrm>
          <a:off x="740894" y="1215942"/>
          <a:ext cx="896669" cy="431940"/>
        </a:xfrm>
        <a:custGeom>
          <a:avLst/>
          <a:gdLst/>
          <a:ahLst/>
          <a:cxnLst/>
          <a:rect l="0" t="0" r="0" b="0"/>
          <a:pathLst>
            <a:path>
              <a:moveTo>
                <a:pt x="896669" y="0"/>
              </a:moveTo>
              <a:lnTo>
                <a:pt x="896669" y="294747"/>
              </a:lnTo>
              <a:lnTo>
                <a:pt x="0" y="294747"/>
              </a:lnTo>
              <a:lnTo>
                <a:pt x="0" y="43194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52200E-609D-48A6-80C9-AB1D43652650}">
      <dsp:nvSpPr>
        <dsp:cNvPr id="0" name=""/>
        <dsp:cNvSpPr/>
      </dsp:nvSpPr>
      <dsp:spPr>
        <a:xfrm>
          <a:off x="897091" y="275541"/>
          <a:ext cx="1480945" cy="9404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158E56-787B-4211-8665-6AD8D194E07E}">
      <dsp:nvSpPr>
        <dsp:cNvPr id="0" name=""/>
        <dsp:cNvSpPr/>
      </dsp:nvSpPr>
      <dsp:spPr>
        <a:xfrm>
          <a:off x="1061641" y="431863"/>
          <a:ext cx="1480945" cy="94040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t>JCA</a:t>
          </a:r>
        </a:p>
      </dsp:txBody>
      <dsp:txXfrm>
        <a:off x="1089184" y="459406"/>
        <a:ext cx="1425859" cy="885314"/>
      </dsp:txXfrm>
    </dsp:sp>
    <dsp:sp modelId="{4EB6DDF2-E221-4673-A701-CB2058F904E1}">
      <dsp:nvSpPr>
        <dsp:cNvPr id="0" name=""/>
        <dsp:cNvSpPr/>
      </dsp:nvSpPr>
      <dsp:spPr>
        <a:xfrm>
          <a:off x="421" y="1647882"/>
          <a:ext cx="1480945" cy="9404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85C5E5-8000-4F2C-B92F-E5680EA1FA4D}">
      <dsp:nvSpPr>
        <dsp:cNvPr id="0" name=""/>
        <dsp:cNvSpPr/>
      </dsp:nvSpPr>
      <dsp:spPr>
        <a:xfrm>
          <a:off x="164971" y="1804204"/>
          <a:ext cx="1480945" cy="94040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t>M. De la Cueva</a:t>
          </a:r>
        </a:p>
      </dsp:txBody>
      <dsp:txXfrm>
        <a:off x="192514" y="1831747"/>
        <a:ext cx="1425859" cy="885314"/>
      </dsp:txXfrm>
    </dsp:sp>
    <dsp:sp modelId="{B814DA32-CEB5-41D7-BBAC-5E142337283F}">
      <dsp:nvSpPr>
        <dsp:cNvPr id="0" name=""/>
        <dsp:cNvSpPr/>
      </dsp:nvSpPr>
      <dsp:spPr>
        <a:xfrm>
          <a:off x="421" y="3018991"/>
          <a:ext cx="1480945" cy="9404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F6FCEE-F504-4C7B-9E4B-B1297103EAD8}">
      <dsp:nvSpPr>
        <dsp:cNvPr id="0" name=""/>
        <dsp:cNvSpPr/>
      </dsp:nvSpPr>
      <dsp:spPr>
        <a:xfrm>
          <a:off x="164971" y="3175313"/>
          <a:ext cx="1480945" cy="94040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t>Son tribunales de equidad</a:t>
          </a:r>
        </a:p>
      </dsp:txBody>
      <dsp:txXfrm>
        <a:off x="192514" y="3202856"/>
        <a:ext cx="1425859" cy="885314"/>
      </dsp:txXfrm>
    </dsp:sp>
    <dsp:sp modelId="{C667F767-948C-4D86-B9CE-D3DEB2003C51}">
      <dsp:nvSpPr>
        <dsp:cNvPr id="0" name=""/>
        <dsp:cNvSpPr/>
      </dsp:nvSpPr>
      <dsp:spPr>
        <a:xfrm>
          <a:off x="1810466" y="1647882"/>
          <a:ext cx="1480945" cy="9404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931C09-E260-4E4E-8E63-FC15235CBBEA}">
      <dsp:nvSpPr>
        <dsp:cNvPr id="0" name=""/>
        <dsp:cNvSpPr/>
      </dsp:nvSpPr>
      <dsp:spPr>
        <a:xfrm>
          <a:off x="1975016" y="1804204"/>
          <a:ext cx="1480945" cy="94040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t>Jorge Carpizo</a:t>
          </a:r>
        </a:p>
      </dsp:txBody>
      <dsp:txXfrm>
        <a:off x="2002559" y="1831747"/>
        <a:ext cx="1425859" cy="885314"/>
      </dsp:txXfrm>
    </dsp:sp>
    <dsp:sp modelId="{0E3E04A2-A53F-4849-A82A-5020515ECF2D}">
      <dsp:nvSpPr>
        <dsp:cNvPr id="0" name=""/>
        <dsp:cNvSpPr/>
      </dsp:nvSpPr>
      <dsp:spPr>
        <a:xfrm>
          <a:off x="1810466" y="3018991"/>
          <a:ext cx="1480945" cy="9404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D39598-0FB9-4831-AEC2-21A175AFAE6F}">
      <dsp:nvSpPr>
        <dsp:cNvPr id="0" name=""/>
        <dsp:cNvSpPr/>
      </dsp:nvSpPr>
      <dsp:spPr>
        <a:xfrm>
          <a:off x="1975016" y="3175313"/>
          <a:ext cx="1480945" cy="94040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0" kern="1200" dirty="0"/>
            <a:t>Les reconoció naturaleza sui generis</a:t>
          </a:r>
        </a:p>
      </dsp:txBody>
      <dsp:txXfrm>
        <a:off x="2002559" y="3202856"/>
        <a:ext cx="1425859" cy="885314"/>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6DCBD-66E1-42E4-A94C-4B2CF586B1FC}">
      <dsp:nvSpPr>
        <dsp:cNvPr id="0" name=""/>
        <dsp:cNvSpPr/>
      </dsp:nvSpPr>
      <dsp:spPr>
        <a:xfrm>
          <a:off x="1325019" y="0"/>
          <a:ext cx="2743526" cy="18290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outerShdw blurRad="40000" dist="20000" dir="5400000" rotWithShape="0">
            <a:srgbClr val="000000">
              <a:alpha val="38000"/>
            </a:srgbClr>
          </a:outerShdw>
        </a:effectLst>
        <a:sp3d z="-2118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4AAAC496-EE18-4C6F-8DF9-C5ED5E0010A5}">
      <dsp:nvSpPr>
        <dsp:cNvPr id="0" name=""/>
        <dsp:cNvSpPr/>
      </dsp:nvSpPr>
      <dsp:spPr>
        <a:xfrm>
          <a:off x="4183096" y="1943382"/>
          <a:ext cx="3886900" cy="2400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effectLst/>
              <a:latin typeface="Calibri" panose="020F0502020204030204" pitchFamily="34" charset="0"/>
              <a:ea typeface="Calibri" panose="020F0502020204030204" pitchFamily="34" charset="0"/>
              <a:cs typeface="Times New Roman" panose="02020603050405020304" pitchFamily="18" charset="0"/>
            </a:rPr>
            <a:t>“Artículo 123.  Toda persona tiene </a:t>
          </a:r>
          <a:r>
            <a:rPr lang="es-MX" sz="1300" b="1" kern="1200" dirty="0">
              <a:effectLst/>
              <a:latin typeface="Calibri" panose="020F0502020204030204" pitchFamily="34" charset="0"/>
              <a:ea typeface="Calibri" panose="020F0502020204030204" pitchFamily="34" charset="0"/>
              <a:cs typeface="Times New Roman" panose="02020603050405020304" pitchFamily="18" charset="0"/>
            </a:rPr>
            <a:t>derecho al trabajo digno </a:t>
          </a:r>
          <a:r>
            <a:rPr lang="es-MX" sz="1300" kern="1200" dirty="0">
              <a:effectLst/>
              <a:latin typeface="Calibri" panose="020F0502020204030204" pitchFamily="34" charset="0"/>
              <a:ea typeface="Calibri" panose="020F0502020204030204" pitchFamily="34" charset="0"/>
              <a:cs typeface="Times New Roman" panose="02020603050405020304" pitchFamily="18" charset="0"/>
            </a:rPr>
            <a:t>y socialmente útil; al efecto,  se promoverán la creación de empleos y la organización social de trabajo,  conforme a la ley.</a:t>
          </a:r>
        </a:p>
        <a:p>
          <a:pPr lvl="0" algn="ctr" defTabSz="577850">
            <a:lnSpc>
              <a:spcPct val="90000"/>
            </a:lnSpc>
            <a:spcBef>
              <a:spcPct val="0"/>
            </a:spcBef>
            <a:spcAft>
              <a:spcPct val="35000"/>
            </a:spcAft>
          </a:pPr>
          <a:r>
            <a:rPr lang="es-MX" sz="1300" kern="1200" dirty="0">
              <a:effectLst/>
              <a:latin typeface="Calibri" panose="020F0502020204030204" pitchFamily="34" charset="0"/>
              <a:ea typeface="Calibri" panose="020F0502020204030204" pitchFamily="34" charset="0"/>
              <a:cs typeface="Times New Roman" panose="02020603050405020304" pitchFamily="18" charset="0"/>
            </a:rPr>
            <a:t>[…]  B.  Entre los Poderes de la Unión y sus trabajadores:  […]  X.  Los </a:t>
          </a:r>
          <a:r>
            <a:rPr lang="es-MX" sz="1300" b="1" kern="1200" dirty="0">
              <a:effectLst/>
              <a:latin typeface="Calibri" panose="020F0502020204030204" pitchFamily="34" charset="0"/>
              <a:ea typeface="Calibri" panose="020F0502020204030204" pitchFamily="34" charset="0"/>
              <a:cs typeface="Times New Roman" panose="02020603050405020304" pitchFamily="18" charset="0"/>
            </a:rPr>
            <a:t>trabajadores tendrán el derecho de asociarse para la defensa de sus intereses comunes.  </a:t>
          </a:r>
          <a:r>
            <a:rPr lang="es-MX" sz="1300" kern="1200" dirty="0">
              <a:effectLst/>
              <a:latin typeface="Calibri" panose="020F0502020204030204" pitchFamily="34" charset="0"/>
              <a:ea typeface="Calibri" panose="020F0502020204030204" pitchFamily="34" charset="0"/>
              <a:cs typeface="Times New Roman" panose="02020603050405020304" pitchFamily="18" charset="0"/>
            </a:rPr>
            <a:t>Podrán,  asimismo,  hacer uso del derecho de huelga previo el cumplimiento de los requisitos que determine la ley,  respecto de una o varias dependencias de los Poderes Públicos,  cuando se violen de manera general y sistemática los derechos que este artículo les consagra”.</a:t>
          </a:r>
          <a:endParaRPr lang="es-MX" sz="1300" kern="1200" dirty="0"/>
        </a:p>
      </dsp:txBody>
      <dsp:txXfrm>
        <a:off x="4183096" y="1943382"/>
        <a:ext cx="3886900" cy="2400869"/>
      </dsp:txXfrm>
    </dsp:sp>
    <dsp:sp modelId="{D84E384F-F8CC-493C-A344-DA12DE2C3E9D}">
      <dsp:nvSpPr>
        <dsp:cNvPr id="0" name=""/>
        <dsp:cNvSpPr/>
      </dsp:nvSpPr>
      <dsp:spPr>
        <a:xfrm>
          <a:off x="3840155" y="1600736"/>
          <a:ext cx="933482" cy="933723"/>
        </a:xfrm>
        <a:prstGeom prst="halfFrame">
          <a:avLst>
            <a:gd name="adj1" fmla="val 25770"/>
            <a:gd name="adj2" fmla="val 25770"/>
          </a:avLst>
        </a:prstGeom>
        <a:solidFill>
          <a:schemeClr val="accent2">
            <a:shade val="8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B5C07E3-EA3C-4FE7-AC23-22442F516B4E}">
      <dsp:nvSpPr>
        <dsp:cNvPr id="0" name=""/>
        <dsp:cNvSpPr/>
      </dsp:nvSpPr>
      <dsp:spPr>
        <a:xfrm rot="5400000">
          <a:off x="7643444" y="1593247"/>
          <a:ext cx="933723" cy="933482"/>
        </a:xfrm>
        <a:prstGeom prst="halfFrame">
          <a:avLst>
            <a:gd name="adj1" fmla="val 25770"/>
            <a:gd name="adj2" fmla="val 25770"/>
          </a:avLst>
        </a:prstGeom>
        <a:solidFill>
          <a:schemeClr val="accent2">
            <a:shade val="80000"/>
            <a:hueOff val="-11957"/>
            <a:satOff val="-1341"/>
            <a:lumOff val="856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8C357D3-6D93-4CEF-B984-AAB6BEA6F574}">
      <dsp:nvSpPr>
        <dsp:cNvPr id="0" name=""/>
        <dsp:cNvSpPr/>
      </dsp:nvSpPr>
      <dsp:spPr>
        <a:xfrm rot="16200000">
          <a:off x="3855269" y="3723306"/>
          <a:ext cx="933723" cy="933482"/>
        </a:xfrm>
        <a:prstGeom prst="halfFrame">
          <a:avLst>
            <a:gd name="adj1" fmla="val 25770"/>
            <a:gd name="adj2" fmla="val 25770"/>
          </a:avLst>
        </a:prstGeom>
        <a:solidFill>
          <a:schemeClr val="accent2">
            <a:shade val="80000"/>
            <a:hueOff val="-23915"/>
            <a:satOff val="-2683"/>
            <a:lumOff val="1712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7BB8F0C-BEF8-43AA-ADDB-662A64016EF5}">
      <dsp:nvSpPr>
        <dsp:cNvPr id="0" name=""/>
        <dsp:cNvSpPr/>
      </dsp:nvSpPr>
      <dsp:spPr>
        <a:xfrm rot="10800000">
          <a:off x="7506492" y="3753644"/>
          <a:ext cx="933482" cy="933723"/>
        </a:xfrm>
        <a:prstGeom prst="halfFrame">
          <a:avLst>
            <a:gd name="adj1" fmla="val 25770"/>
            <a:gd name="adj2" fmla="val 25770"/>
          </a:avLst>
        </a:prstGeom>
        <a:solidFill>
          <a:schemeClr val="accent2">
            <a:shade val="80000"/>
            <a:hueOff val="-35872"/>
            <a:satOff val="-4024"/>
            <a:lumOff val="2568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65CA9-171B-4593-957E-51DD178CDB2E}">
      <dsp:nvSpPr>
        <dsp:cNvPr id="0" name=""/>
        <dsp:cNvSpPr/>
      </dsp:nvSpPr>
      <dsp:spPr>
        <a:xfrm>
          <a:off x="1356369" y="1714"/>
          <a:ext cx="2426427" cy="1940322"/>
        </a:xfrm>
        <a:prstGeom prst="ellipse">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b="0" kern="1200" dirty="0"/>
            <a:t>Reforma constitucional</a:t>
          </a:r>
        </a:p>
        <a:p>
          <a:pPr lvl="0" algn="ctr" defTabSz="844550">
            <a:lnSpc>
              <a:spcPct val="90000"/>
            </a:lnSpc>
            <a:spcBef>
              <a:spcPct val="0"/>
            </a:spcBef>
            <a:spcAft>
              <a:spcPct val="35000"/>
            </a:spcAft>
          </a:pPr>
          <a:r>
            <a:rPr lang="es-MX" sz="1900" b="0" kern="1200" dirty="0"/>
            <a:t>24 de febrero de 2017</a:t>
          </a:r>
        </a:p>
      </dsp:txBody>
      <dsp:txXfrm>
        <a:off x="1711711" y="285868"/>
        <a:ext cx="1715743" cy="1372014"/>
      </dsp:txXfrm>
    </dsp:sp>
    <dsp:sp modelId="{41378835-5B57-4B7C-B249-CBD05736A7F2}">
      <dsp:nvSpPr>
        <dsp:cNvPr id="0" name=""/>
        <dsp:cNvSpPr/>
      </dsp:nvSpPr>
      <dsp:spPr>
        <a:xfrm>
          <a:off x="2230075" y="2037098"/>
          <a:ext cx="679015" cy="679015"/>
        </a:xfrm>
        <a:prstGeom prst="mathPlus">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2320078" y="2296753"/>
        <a:ext cx="499009" cy="159705"/>
      </dsp:txXfrm>
    </dsp:sp>
    <dsp:sp modelId="{151161DA-6639-4FE9-8034-9248E5073969}">
      <dsp:nvSpPr>
        <dsp:cNvPr id="0" name=""/>
        <dsp:cNvSpPr/>
      </dsp:nvSpPr>
      <dsp:spPr>
        <a:xfrm>
          <a:off x="1356369" y="2811176"/>
          <a:ext cx="2426427" cy="2081264"/>
        </a:xfrm>
        <a:prstGeom prst="ellipse">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b="0" kern="1200" dirty="0"/>
            <a:t>Reforma LFT</a:t>
          </a:r>
        </a:p>
        <a:p>
          <a:pPr lvl="0" algn="ctr" defTabSz="844550">
            <a:lnSpc>
              <a:spcPct val="90000"/>
            </a:lnSpc>
            <a:spcBef>
              <a:spcPct val="0"/>
            </a:spcBef>
            <a:spcAft>
              <a:spcPct val="35000"/>
            </a:spcAft>
          </a:pPr>
          <a:r>
            <a:rPr lang="es-MX" sz="1900" b="0" kern="1200" dirty="0"/>
            <a:t>01 de mayo de 2019</a:t>
          </a:r>
        </a:p>
      </dsp:txBody>
      <dsp:txXfrm>
        <a:off x="1711711" y="3115970"/>
        <a:ext cx="1715743" cy="1471676"/>
      </dsp:txXfrm>
    </dsp:sp>
    <dsp:sp modelId="{CF3AF57C-1400-4C73-8842-434FAD3B48F8}">
      <dsp:nvSpPr>
        <dsp:cNvPr id="0" name=""/>
        <dsp:cNvSpPr/>
      </dsp:nvSpPr>
      <dsp:spPr>
        <a:xfrm>
          <a:off x="3673503" y="2073833"/>
          <a:ext cx="372287" cy="602710"/>
        </a:xfrm>
        <a:prstGeom prst="mathEqual">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dirty="0"/>
        </a:p>
      </dsp:txBody>
      <dsp:txXfrm>
        <a:off x="3722850" y="2197991"/>
        <a:ext cx="273593" cy="354394"/>
      </dsp:txXfrm>
    </dsp:sp>
    <dsp:sp modelId="{355E22C4-8A2B-4689-845B-9A52CD98CF9B}">
      <dsp:nvSpPr>
        <dsp:cNvPr id="0" name=""/>
        <dsp:cNvSpPr/>
      </dsp:nvSpPr>
      <dsp:spPr>
        <a:xfrm>
          <a:off x="4485226" y="1276361"/>
          <a:ext cx="2341433" cy="2341433"/>
        </a:xfrm>
        <a:prstGeom prst="ellipse">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b="0" kern="1200" dirty="0"/>
            <a:t>Privilegia el diálogo y el entendimiento para resolver las diferencias que se presenten entre las partes.</a:t>
          </a:r>
        </a:p>
      </dsp:txBody>
      <dsp:txXfrm>
        <a:off x="4828121" y="1619256"/>
        <a:ext cx="1655643" cy="1655643"/>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C8823-63A5-48F6-88CA-8DC610D81366}">
      <dsp:nvSpPr>
        <dsp:cNvPr id="0" name=""/>
        <dsp:cNvSpPr/>
      </dsp:nvSpPr>
      <dsp:spPr>
        <a:xfrm>
          <a:off x="334088" y="0"/>
          <a:ext cx="7396719" cy="4713379"/>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5A9ED39C-20A2-4886-B530-518C50971B05}">
      <dsp:nvSpPr>
        <dsp:cNvPr id="0" name=""/>
        <dsp:cNvSpPr/>
      </dsp:nvSpPr>
      <dsp:spPr>
        <a:xfrm>
          <a:off x="2756" y="1414013"/>
          <a:ext cx="1790973" cy="1885351"/>
        </a:xfrm>
        <a:prstGeom prst="roundRect">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0" kern="1200" dirty="0"/>
            <a:t>El artículo 123, Apartado A, párrafo segundo de la fracción XX de la Constitución Federal.</a:t>
          </a:r>
        </a:p>
      </dsp:txBody>
      <dsp:txXfrm>
        <a:off x="90184" y="1501441"/>
        <a:ext cx="1616117" cy="1710495"/>
      </dsp:txXfrm>
    </dsp:sp>
    <dsp:sp modelId="{4864EF92-AA13-4DD4-9210-873221425291}">
      <dsp:nvSpPr>
        <dsp:cNvPr id="0" name=""/>
        <dsp:cNvSpPr/>
      </dsp:nvSpPr>
      <dsp:spPr>
        <a:xfrm>
          <a:off x="2092226" y="1414013"/>
          <a:ext cx="1790973" cy="1885351"/>
        </a:xfrm>
        <a:prstGeom prst="roundRect">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0" kern="1200" dirty="0"/>
            <a:t>La instancia conciliatoria es un requisito prejudicial obligatorio.</a:t>
          </a:r>
        </a:p>
      </dsp:txBody>
      <dsp:txXfrm>
        <a:off x="2179654" y="1501441"/>
        <a:ext cx="1616117" cy="1710495"/>
      </dsp:txXfrm>
    </dsp:sp>
    <dsp:sp modelId="{81D2B08B-CE82-4276-BAD8-211A4E66F145}">
      <dsp:nvSpPr>
        <dsp:cNvPr id="0" name=""/>
        <dsp:cNvSpPr/>
      </dsp:nvSpPr>
      <dsp:spPr>
        <a:xfrm>
          <a:off x="4181695" y="1414013"/>
          <a:ext cx="1790973" cy="1885351"/>
        </a:xfrm>
        <a:prstGeom prst="roundRect">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0" kern="1200" dirty="0"/>
            <a:t>Pretende evitar la carga de los Tribunales y agilizar la justicia laboral.</a:t>
          </a:r>
        </a:p>
      </dsp:txBody>
      <dsp:txXfrm>
        <a:off x="4269123" y="1501441"/>
        <a:ext cx="1616117" cy="1710495"/>
      </dsp:txXfrm>
    </dsp:sp>
    <dsp:sp modelId="{6A26C6BE-76FA-47EF-9F4C-85349E730809}">
      <dsp:nvSpPr>
        <dsp:cNvPr id="0" name=""/>
        <dsp:cNvSpPr/>
      </dsp:nvSpPr>
      <dsp:spPr>
        <a:xfrm>
          <a:off x="6271165" y="1414013"/>
          <a:ext cx="1790973" cy="1885351"/>
        </a:xfrm>
        <a:prstGeom prst="roundRect">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0" kern="1200" dirty="0"/>
            <a:t>Mecanismo de resolución de conflictos.</a:t>
          </a:r>
        </a:p>
      </dsp:txBody>
      <dsp:txXfrm>
        <a:off x="6358593" y="1501441"/>
        <a:ext cx="1616117" cy="1710495"/>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91AE3-6207-4D51-A622-29D03C19AD60}">
      <dsp:nvSpPr>
        <dsp:cNvPr id="0" name=""/>
        <dsp:cNvSpPr/>
      </dsp:nvSpPr>
      <dsp:spPr>
        <a:xfrm>
          <a:off x="2532192" y="1117"/>
          <a:ext cx="2636228" cy="1156220"/>
        </a:xfrm>
        <a:prstGeom prst="roundRect">
          <a:avLst>
            <a:gd name="adj" fmla="val 10000"/>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kern="1200" dirty="0"/>
            <a:t>Derivado de la Constitución e instrumentos internacionales, debe buscarse:</a:t>
          </a:r>
        </a:p>
      </dsp:txBody>
      <dsp:txXfrm>
        <a:off x="2566057" y="34982"/>
        <a:ext cx="2568498" cy="1088490"/>
      </dsp:txXfrm>
    </dsp:sp>
    <dsp:sp modelId="{6EF71B1D-73A4-4D19-B74A-2CDCE9A5D1F8}">
      <dsp:nvSpPr>
        <dsp:cNvPr id="0" name=""/>
        <dsp:cNvSpPr/>
      </dsp:nvSpPr>
      <dsp:spPr>
        <a:xfrm rot="3600000">
          <a:off x="4202659" y="2029909"/>
          <a:ext cx="1204038" cy="404677"/>
        </a:xfrm>
        <a:prstGeom prst="lef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a:off x="4324062" y="2110844"/>
        <a:ext cx="961232" cy="242807"/>
      </dsp:txXfrm>
    </dsp:sp>
    <dsp:sp modelId="{15D1B2F9-E827-42BB-A9C9-D0D4CB20B583}">
      <dsp:nvSpPr>
        <dsp:cNvPr id="0" name=""/>
        <dsp:cNvSpPr/>
      </dsp:nvSpPr>
      <dsp:spPr>
        <a:xfrm>
          <a:off x="4602831" y="3307158"/>
          <a:ext cx="2312440" cy="1156220"/>
        </a:xfrm>
        <a:prstGeom prst="roundRect">
          <a:avLst>
            <a:gd name="adj" fmla="val 10000"/>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kern="1200" dirty="0"/>
            <a:t>Convertir los juicios en recursos judiciales efectivos</a:t>
          </a:r>
        </a:p>
      </dsp:txBody>
      <dsp:txXfrm>
        <a:off x="4636696" y="3341023"/>
        <a:ext cx="2244710" cy="1088490"/>
      </dsp:txXfrm>
    </dsp:sp>
    <dsp:sp modelId="{C050DF39-00EC-412F-8463-5E1AC0FFEB7C}">
      <dsp:nvSpPr>
        <dsp:cNvPr id="0" name=""/>
        <dsp:cNvSpPr/>
      </dsp:nvSpPr>
      <dsp:spPr>
        <a:xfrm rot="10800000">
          <a:off x="3248287" y="3682930"/>
          <a:ext cx="1204038" cy="404677"/>
        </a:xfrm>
        <a:prstGeom prst="lef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rot="10800000">
        <a:off x="3369690" y="3763865"/>
        <a:ext cx="961232" cy="242807"/>
      </dsp:txXfrm>
    </dsp:sp>
    <dsp:sp modelId="{FC9EC049-52CA-4191-B2B8-FC842CA36000}">
      <dsp:nvSpPr>
        <dsp:cNvPr id="0" name=""/>
        <dsp:cNvSpPr/>
      </dsp:nvSpPr>
      <dsp:spPr>
        <a:xfrm>
          <a:off x="785342" y="3307158"/>
          <a:ext cx="2312440" cy="1156220"/>
        </a:xfrm>
        <a:prstGeom prst="roundRect">
          <a:avLst>
            <a:gd name="adj" fmla="val 10000"/>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kern="1200" dirty="0"/>
            <a:t>Hacer efectiva la    tutela judicial</a:t>
          </a:r>
        </a:p>
      </dsp:txBody>
      <dsp:txXfrm>
        <a:off x="819207" y="3341023"/>
        <a:ext cx="2244710" cy="1088490"/>
      </dsp:txXfrm>
    </dsp:sp>
    <dsp:sp modelId="{33C9B79F-DF26-4151-A751-AFC4065A67D0}">
      <dsp:nvSpPr>
        <dsp:cNvPr id="0" name=""/>
        <dsp:cNvSpPr/>
      </dsp:nvSpPr>
      <dsp:spPr>
        <a:xfrm rot="18000000">
          <a:off x="2293915" y="2029909"/>
          <a:ext cx="1204038" cy="404677"/>
        </a:xfrm>
        <a:prstGeom prst="leftRightArrow">
          <a:avLst>
            <a:gd name="adj1" fmla="val 60000"/>
            <a:gd name="adj2" fmla="val 50000"/>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p>
      </dsp:txBody>
      <dsp:txXfrm>
        <a:off x="2415318" y="2110844"/>
        <a:ext cx="961232" cy="242807"/>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1A5EB-2780-4459-B629-5EBD001FA573}">
      <dsp:nvSpPr>
        <dsp:cNvPr id="0" name=""/>
        <dsp:cNvSpPr/>
      </dsp:nvSpPr>
      <dsp:spPr>
        <a:xfrm rot="16200000">
          <a:off x="-1105046" y="1106817"/>
          <a:ext cx="3951214" cy="1737579"/>
        </a:xfrm>
        <a:prstGeom prst="flowChartManualOperation">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MX" sz="1400" b="0" kern="1200" dirty="0"/>
            <a:t>Conciliación previa y obligatoria por Centro (cosa juzgada)</a:t>
          </a:r>
        </a:p>
      </dsp:txBody>
      <dsp:txXfrm rot="5400000">
        <a:off x="1771" y="790243"/>
        <a:ext cx="1737579" cy="2370728"/>
      </dsp:txXfrm>
    </dsp:sp>
    <dsp:sp modelId="{57681158-C29E-4669-8E33-261EB9D8E1D0}">
      <dsp:nvSpPr>
        <dsp:cNvPr id="0" name=""/>
        <dsp:cNvSpPr/>
      </dsp:nvSpPr>
      <dsp:spPr>
        <a:xfrm rot="16200000">
          <a:off x="762851" y="1106817"/>
          <a:ext cx="3951214" cy="1737579"/>
        </a:xfrm>
        <a:prstGeom prst="flowChartManualOperation">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MX" sz="1400" b="0" kern="1200" dirty="0"/>
            <a:t>Conocimiento posterior por “Tribunales laborales”</a:t>
          </a:r>
        </a:p>
      </dsp:txBody>
      <dsp:txXfrm rot="5400000">
        <a:off x="1869668" y="790243"/>
        <a:ext cx="1737579" cy="2370728"/>
      </dsp:txXfrm>
    </dsp:sp>
    <dsp:sp modelId="{A12669B2-3195-499C-A408-116B228C0DAE}">
      <dsp:nvSpPr>
        <dsp:cNvPr id="0" name=""/>
        <dsp:cNvSpPr/>
      </dsp:nvSpPr>
      <dsp:spPr>
        <a:xfrm rot="16200000">
          <a:off x="2630750" y="1106817"/>
          <a:ext cx="3951214" cy="1737579"/>
        </a:xfrm>
        <a:prstGeom prst="flowChartManualOperation">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MX" sz="1400" b="0" kern="1200" dirty="0"/>
            <a:t>Principios de las sentencias: legalidad, imparcialidad, transparencia, autonomía e independencia</a:t>
          </a:r>
        </a:p>
      </dsp:txBody>
      <dsp:txXfrm rot="5400000">
        <a:off x="3737567" y="790243"/>
        <a:ext cx="1737579" cy="2370728"/>
      </dsp:txXfrm>
    </dsp:sp>
    <dsp:sp modelId="{2859DB7B-52D5-4C97-9A67-A97AB4651865}">
      <dsp:nvSpPr>
        <dsp:cNvPr id="0" name=""/>
        <dsp:cNvSpPr/>
      </dsp:nvSpPr>
      <dsp:spPr>
        <a:xfrm rot="16200000">
          <a:off x="4498648" y="1106817"/>
          <a:ext cx="3951214" cy="1737579"/>
        </a:xfrm>
        <a:prstGeom prst="flowChartManualOperation">
          <a:avLst/>
        </a:prstGeom>
        <a:solidFill>
          <a:schemeClr val="accent2">
            <a:lumMod val="20000"/>
            <a:lumOff val="8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s-MX" sz="1400" b="0" kern="1200" dirty="0"/>
            <a:t>Constituidos los juzgados se deberán transferir procedimientos, expedientes y documentación</a:t>
          </a:r>
        </a:p>
      </dsp:txBody>
      <dsp:txXfrm rot="5400000">
        <a:off x="5605465" y="790243"/>
        <a:ext cx="1737579" cy="2370728"/>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2F9DF-19BA-4B2F-950D-7F4ACDAFAA33}">
      <dsp:nvSpPr>
        <dsp:cNvPr id="0" name=""/>
        <dsp:cNvSpPr/>
      </dsp:nvSpPr>
      <dsp:spPr>
        <a:xfrm>
          <a:off x="409" y="1231662"/>
          <a:ext cx="1994259" cy="1534273"/>
        </a:xfrm>
        <a:prstGeom prst="ellipse">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Transformar la estructura de juicios dando valor absoluto a la dirección procesal del Juez</a:t>
          </a:r>
        </a:p>
      </dsp:txBody>
      <dsp:txXfrm>
        <a:off x="292461" y="1456351"/>
        <a:ext cx="1410155" cy="1084895"/>
      </dsp:txXfrm>
    </dsp:sp>
    <dsp:sp modelId="{C19EF62C-8277-4FAD-B3E7-2F9DD74757F0}">
      <dsp:nvSpPr>
        <dsp:cNvPr id="0" name=""/>
        <dsp:cNvSpPr/>
      </dsp:nvSpPr>
      <dsp:spPr>
        <a:xfrm>
          <a:off x="2047582" y="1794793"/>
          <a:ext cx="377956" cy="377956"/>
        </a:xfrm>
        <a:prstGeom prst="mathPlus">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MX" sz="600" kern="1200"/>
        </a:p>
      </dsp:txBody>
      <dsp:txXfrm>
        <a:off x="2097680" y="1939323"/>
        <a:ext cx="277760" cy="88896"/>
      </dsp:txXfrm>
    </dsp:sp>
    <dsp:sp modelId="{F9EF68DC-EAA3-4CBC-BEF9-59E44A5077F9}">
      <dsp:nvSpPr>
        <dsp:cNvPr id="0" name=""/>
        <dsp:cNvSpPr/>
      </dsp:nvSpPr>
      <dsp:spPr>
        <a:xfrm>
          <a:off x="2478452" y="1196974"/>
          <a:ext cx="1993360" cy="1603648"/>
        </a:xfrm>
        <a:prstGeom prst="ellipse">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Establecer como base los principios de oralidad, inmediación, concentración, economía y publicidad</a:t>
          </a:r>
        </a:p>
      </dsp:txBody>
      <dsp:txXfrm>
        <a:off x="2770373" y="1431823"/>
        <a:ext cx="1409518" cy="1133950"/>
      </dsp:txXfrm>
    </dsp:sp>
    <dsp:sp modelId="{ECCF6DBA-CBA2-49D7-B8F1-74610C132526}">
      <dsp:nvSpPr>
        <dsp:cNvPr id="0" name=""/>
        <dsp:cNvSpPr/>
      </dsp:nvSpPr>
      <dsp:spPr>
        <a:xfrm>
          <a:off x="4525855" y="1811106"/>
          <a:ext cx="377956" cy="377956"/>
        </a:xfrm>
        <a:prstGeom prst="mathPlus">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MX" sz="600" kern="1200"/>
        </a:p>
      </dsp:txBody>
      <dsp:txXfrm>
        <a:off x="4575953" y="1955636"/>
        <a:ext cx="277760" cy="88896"/>
      </dsp:txXfrm>
    </dsp:sp>
    <dsp:sp modelId="{5C51776C-3942-4845-A64E-4F6F2667E29C}">
      <dsp:nvSpPr>
        <dsp:cNvPr id="0" name=""/>
        <dsp:cNvSpPr/>
      </dsp:nvSpPr>
      <dsp:spPr>
        <a:xfrm>
          <a:off x="4955597" y="1220401"/>
          <a:ext cx="1994911" cy="1556794"/>
        </a:xfrm>
        <a:prstGeom prst="ellipse">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Los tribunales laborales deben ser unidades de gestión, flexibles y modulares</a:t>
          </a:r>
        </a:p>
      </dsp:txBody>
      <dsp:txXfrm>
        <a:off x="5247745" y="1448388"/>
        <a:ext cx="1410615" cy="1100820"/>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93621-2C74-47A9-8415-43D368BB5176}">
      <dsp:nvSpPr>
        <dsp:cNvPr id="0" name=""/>
        <dsp:cNvSpPr/>
      </dsp:nvSpPr>
      <dsp:spPr>
        <a:xfrm>
          <a:off x="3479943" y="2413166"/>
          <a:ext cx="2909193" cy="2909193"/>
        </a:xfrm>
        <a:prstGeom prst="gear9">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La inmediación como elemento que atenuará prácticas procesales dilatorias</a:t>
          </a:r>
        </a:p>
      </dsp:txBody>
      <dsp:txXfrm>
        <a:off x="4064820" y="3094631"/>
        <a:ext cx="1739439" cy="1495385"/>
      </dsp:txXfrm>
    </dsp:sp>
    <dsp:sp modelId="{E3DA2550-6C31-432B-BF5B-3F7FFADE7BF6}">
      <dsp:nvSpPr>
        <dsp:cNvPr id="0" name=""/>
        <dsp:cNvSpPr/>
      </dsp:nvSpPr>
      <dsp:spPr>
        <a:xfrm>
          <a:off x="1670880" y="1665535"/>
          <a:ext cx="2348660" cy="2235784"/>
        </a:xfrm>
        <a:prstGeom prst="gear6">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Estableciendo 2 audiencias: intermedia y juicio</a:t>
          </a:r>
        </a:p>
      </dsp:txBody>
      <dsp:txXfrm>
        <a:off x="2250153" y="2231802"/>
        <a:ext cx="1190114" cy="1103250"/>
      </dsp:txXfrm>
    </dsp:sp>
    <dsp:sp modelId="{DC4A6FF1-1679-4EEC-BADE-27145402E9AB}">
      <dsp:nvSpPr>
        <dsp:cNvPr id="0" name=""/>
        <dsp:cNvSpPr/>
      </dsp:nvSpPr>
      <dsp:spPr>
        <a:xfrm rot="20700000">
          <a:off x="3014009" y="230659"/>
          <a:ext cx="2318956" cy="2143447"/>
        </a:xfrm>
        <a:prstGeom prst="gear6">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Gran énfasis en precisar el objeto de la litis (sub-etapa escrita)</a:t>
          </a:r>
        </a:p>
      </dsp:txBody>
      <dsp:txXfrm rot="-20700000">
        <a:off x="3533033" y="690370"/>
        <a:ext cx="1280906" cy="1224025"/>
      </dsp:txXfrm>
    </dsp:sp>
    <dsp:sp modelId="{4B3E51BA-A117-4DB0-9DA9-440ED4B30EF9}">
      <dsp:nvSpPr>
        <dsp:cNvPr id="0" name=""/>
        <dsp:cNvSpPr/>
      </dsp:nvSpPr>
      <dsp:spPr>
        <a:xfrm>
          <a:off x="3268455" y="1967196"/>
          <a:ext cx="3723767" cy="3723767"/>
        </a:xfrm>
        <a:prstGeom prst="circularArrow">
          <a:avLst>
            <a:gd name="adj1" fmla="val 4688"/>
            <a:gd name="adj2" fmla="val 299029"/>
            <a:gd name="adj3" fmla="val 2537313"/>
            <a:gd name="adj4" fmla="val 15816450"/>
            <a:gd name="adj5" fmla="val 5469"/>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AFD9C1A7-4868-4CB3-8CFF-22E368846BA6}">
      <dsp:nvSpPr>
        <dsp:cNvPr id="0" name=""/>
        <dsp:cNvSpPr/>
      </dsp:nvSpPr>
      <dsp:spPr>
        <a:xfrm>
          <a:off x="1412621" y="1252697"/>
          <a:ext cx="2705550" cy="2705550"/>
        </a:xfrm>
        <a:prstGeom prst="leftCircularArrow">
          <a:avLst>
            <a:gd name="adj1" fmla="val 6452"/>
            <a:gd name="adj2" fmla="val 429999"/>
            <a:gd name="adj3" fmla="val 10489124"/>
            <a:gd name="adj4" fmla="val 14837806"/>
            <a:gd name="adj5" fmla="val 7527"/>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sp>
    <dsp:sp modelId="{02CBFC77-0E4C-4206-888A-EC2DA41CA7E2}">
      <dsp:nvSpPr>
        <dsp:cNvPr id="0" name=""/>
        <dsp:cNvSpPr/>
      </dsp:nvSpPr>
      <dsp:spPr>
        <a:xfrm>
          <a:off x="2492860" y="-192902"/>
          <a:ext cx="2917127" cy="2917127"/>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F8D7-98F9-4BAB-BC79-7FB3A53D67C6}">
      <dsp:nvSpPr>
        <dsp:cNvPr id="0" name=""/>
        <dsp:cNvSpPr/>
      </dsp:nvSpPr>
      <dsp:spPr>
        <a:xfrm>
          <a:off x="0" y="569486"/>
          <a:ext cx="8357170" cy="4729897"/>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7707B-AAC3-4FBC-8016-BBE1ED6483A5}">
      <dsp:nvSpPr>
        <dsp:cNvPr id="0" name=""/>
        <dsp:cNvSpPr/>
      </dsp:nvSpPr>
      <dsp:spPr>
        <a:xfrm>
          <a:off x="1061360" y="3927893"/>
          <a:ext cx="217286" cy="2172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B67DA6-0027-43C8-8FFC-8FA6F9851E72}">
      <dsp:nvSpPr>
        <dsp:cNvPr id="0" name=""/>
        <dsp:cNvSpPr/>
      </dsp:nvSpPr>
      <dsp:spPr>
        <a:xfrm>
          <a:off x="869051" y="4234419"/>
          <a:ext cx="3311657" cy="1047964"/>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15136" tIns="0" rIns="0" bIns="0" numCol="1" spcCol="1270" anchor="t" anchorCtr="0">
          <a:noAutofit/>
        </a:bodyPr>
        <a:lstStyle/>
        <a:p>
          <a:pPr lvl="0" algn="just" defTabSz="844550">
            <a:lnSpc>
              <a:spcPct val="90000"/>
            </a:lnSpc>
            <a:spcBef>
              <a:spcPct val="0"/>
            </a:spcBef>
            <a:spcAft>
              <a:spcPct val="35000"/>
            </a:spcAft>
          </a:pPr>
          <a:r>
            <a:rPr lang="es-MX" sz="1900" kern="1200" dirty="0"/>
            <a:t>División de funciones (Secretario de instrucción, jueces sub-especializados y ejecución)	</a:t>
          </a:r>
        </a:p>
      </dsp:txBody>
      <dsp:txXfrm>
        <a:off x="869051" y="4234419"/>
        <a:ext cx="3311657" cy="1047964"/>
      </dsp:txXfrm>
    </dsp:sp>
    <dsp:sp modelId="{85BA1BB9-8D0F-480D-B204-DF0EB6366951}">
      <dsp:nvSpPr>
        <dsp:cNvPr id="0" name=""/>
        <dsp:cNvSpPr/>
      </dsp:nvSpPr>
      <dsp:spPr>
        <a:xfrm>
          <a:off x="2979331" y="2508219"/>
          <a:ext cx="392786" cy="39278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679AF-501A-4785-8B97-44C9E913DD3B}">
      <dsp:nvSpPr>
        <dsp:cNvPr id="0" name=""/>
        <dsp:cNvSpPr/>
      </dsp:nvSpPr>
      <dsp:spPr>
        <a:xfrm>
          <a:off x="2668537" y="3384370"/>
          <a:ext cx="2005720" cy="310228"/>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08130" tIns="0" rIns="0" bIns="0" numCol="1" spcCol="1270" anchor="t" anchorCtr="0">
          <a:noAutofit/>
        </a:bodyPr>
        <a:lstStyle/>
        <a:p>
          <a:pPr lvl="0" algn="l" defTabSz="844550">
            <a:lnSpc>
              <a:spcPct val="90000"/>
            </a:lnSpc>
            <a:spcBef>
              <a:spcPct val="0"/>
            </a:spcBef>
            <a:spcAft>
              <a:spcPct val="35000"/>
            </a:spcAft>
          </a:pPr>
          <a:r>
            <a:rPr lang="es-MX" sz="1900" kern="1200" dirty="0"/>
            <a:t>Salas de oralidad</a:t>
          </a:r>
        </a:p>
      </dsp:txBody>
      <dsp:txXfrm>
        <a:off x="2668537" y="3384370"/>
        <a:ext cx="2005720" cy="310228"/>
      </dsp:txXfrm>
    </dsp:sp>
    <dsp:sp modelId="{0E715265-0930-4DD7-99FB-D9C3F249EA19}">
      <dsp:nvSpPr>
        <dsp:cNvPr id="0" name=""/>
        <dsp:cNvSpPr/>
      </dsp:nvSpPr>
      <dsp:spPr>
        <a:xfrm>
          <a:off x="5285910" y="1644297"/>
          <a:ext cx="543216" cy="54321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2FFD4F-49A0-4DDA-A0A6-47AA3C565F52}">
      <dsp:nvSpPr>
        <dsp:cNvPr id="0" name=""/>
        <dsp:cNvSpPr/>
      </dsp:nvSpPr>
      <dsp:spPr>
        <a:xfrm>
          <a:off x="4828769" y="2664295"/>
          <a:ext cx="2418157" cy="577120"/>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87839" tIns="0" rIns="0" bIns="0" numCol="1" spcCol="1270" anchor="t" anchorCtr="0">
          <a:noAutofit/>
        </a:bodyPr>
        <a:lstStyle/>
        <a:p>
          <a:pPr lvl="0" algn="ctr" defTabSz="844550">
            <a:lnSpc>
              <a:spcPct val="90000"/>
            </a:lnSpc>
            <a:spcBef>
              <a:spcPct val="0"/>
            </a:spcBef>
            <a:spcAft>
              <a:spcPct val="35000"/>
            </a:spcAft>
          </a:pPr>
          <a:r>
            <a:rPr lang="es-MX" sz="1900" kern="1200" dirty="0"/>
            <a:t>Gestión judicial efectiva (informática)</a:t>
          </a:r>
        </a:p>
      </dsp:txBody>
      <dsp:txXfrm>
        <a:off x="4828769" y="2664295"/>
        <a:ext cx="2418157" cy="577120"/>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A433F-874E-44E0-96EB-F6960CDB0636}">
      <dsp:nvSpPr>
        <dsp:cNvPr id="0" name=""/>
        <dsp:cNvSpPr/>
      </dsp:nvSpPr>
      <dsp:spPr>
        <a:xfrm>
          <a:off x="72014" y="3240358"/>
          <a:ext cx="1825219" cy="1505424"/>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66725">
            <a:lnSpc>
              <a:spcPct val="90000"/>
            </a:lnSpc>
            <a:spcBef>
              <a:spcPct val="0"/>
            </a:spcBef>
            <a:spcAft>
              <a:spcPct val="15000"/>
            </a:spcAft>
            <a:buChar char="••"/>
          </a:pPr>
          <a:r>
            <a:rPr lang="es-MX" sz="1050" kern="1200" dirty="0"/>
            <a:t>Recepción de demanda o promociones</a:t>
          </a:r>
        </a:p>
        <a:p>
          <a:pPr marL="57150" lvl="1" indent="-57150" algn="l" defTabSz="466725">
            <a:lnSpc>
              <a:spcPct val="90000"/>
            </a:lnSpc>
            <a:spcBef>
              <a:spcPct val="0"/>
            </a:spcBef>
            <a:spcAft>
              <a:spcPct val="15000"/>
            </a:spcAft>
            <a:buChar char="••"/>
          </a:pPr>
          <a:r>
            <a:rPr lang="es-MX" sz="1050" kern="1200" dirty="0" err="1"/>
            <a:t>Pre-análisis</a:t>
          </a:r>
          <a:r>
            <a:rPr lang="es-MX" sz="1050" kern="1200" dirty="0"/>
            <a:t> para Conciliación</a:t>
          </a:r>
        </a:p>
        <a:p>
          <a:pPr marL="57150" lvl="1" indent="-57150" algn="l" defTabSz="466725">
            <a:lnSpc>
              <a:spcPct val="90000"/>
            </a:lnSpc>
            <a:spcBef>
              <a:spcPct val="0"/>
            </a:spcBef>
            <a:spcAft>
              <a:spcPct val="15000"/>
            </a:spcAft>
            <a:buChar char="••"/>
          </a:pPr>
          <a:r>
            <a:rPr lang="es-MX" sz="1050" kern="1200" dirty="0"/>
            <a:t>Consulta de expedientes</a:t>
          </a:r>
        </a:p>
        <a:p>
          <a:pPr marL="57150" lvl="1" indent="-57150" algn="l" defTabSz="466725">
            <a:lnSpc>
              <a:spcPct val="90000"/>
            </a:lnSpc>
            <a:spcBef>
              <a:spcPct val="0"/>
            </a:spcBef>
            <a:spcAft>
              <a:spcPct val="15000"/>
            </a:spcAft>
            <a:buChar char="••"/>
          </a:pPr>
          <a:r>
            <a:rPr lang="es-MX" sz="1050" kern="1200" dirty="0"/>
            <a:t>Orientación al usuario</a:t>
          </a:r>
        </a:p>
      </dsp:txBody>
      <dsp:txXfrm>
        <a:off x="106658" y="3275002"/>
        <a:ext cx="1755931" cy="1113545"/>
      </dsp:txXfrm>
    </dsp:sp>
    <dsp:sp modelId="{6B7463BF-ADA1-47AF-B89F-1875343C0C4A}">
      <dsp:nvSpPr>
        <dsp:cNvPr id="0" name=""/>
        <dsp:cNvSpPr/>
      </dsp:nvSpPr>
      <dsp:spPr>
        <a:xfrm>
          <a:off x="845713" y="3356592"/>
          <a:ext cx="1954648" cy="1954648"/>
        </a:xfrm>
        <a:prstGeom prst="leftCircularArrow">
          <a:avLst>
            <a:gd name="adj1" fmla="val 2369"/>
            <a:gd name="adj2" fmla="val 286210"/>
            <a:gd name="adj3" fmla="val 429604"/>
            <a:gd name="adj4" fmla="val 7392372"/>
            <a:gd name="adj5" fmla="val 2764"/>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EC04E5-C1E8-467D-8CA4-268D3CB4B009}">
      <dsp:nvSpPr>
        <dsp:cNvPr id="0" name=""/>
        <dsp:cNvSpPr/>
      </dsp:nvSpPr>
      <dsp:spPr>
        <a:xfrm>
          <a:off x="504063" y="4464497"/>
          <a:ext cx="1622416" cy="645181"/>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kern="1200" dirty="0"/>
            <a:t>ATENCIÓN AL PÚBLICO</a:t>
          </a:r>
        </a:p>
      </dsp:txBody>
      <dsp:txXfrm>
        <a:off x="522960" y="4483394"/>
        <a:ext cx="1584622" cy="607387"/>
      </dsp:txXfrm>
    </dsp:sp>
    <dsp:sp modelId="{ACE69022-6BD5-42D6-9CB5-523FEF88E813}">
      <dsp:nvSpPr>
        <dsp:cNvPr id="0" name=""/>
        <dsp:cNvSpPr/>
      </dsp:nvSpPr>
      <dsp:spPr>
        <a:xfrm>
          <a:off x="2232249" y="2341795"/>
          <a:ext cx="1825219" cy="1905249"/>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50000"/>
              <a:hueOff val="-19925"/>
              <a:satOff val="-3638"/>
              <a:lumOff val="21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MX" sz="1000" kern="1200" dirty="0"/>
            <a:t>Prevención de demanda</a:t>
          </a:r>
        </a:p>
        <a:p>
          <a:pPr marL="57150" lvl="1" indent="-57150" algn="l" defTabSz="444500">
            <a:lnSpc>
              <a:spcPct val="90000"/>
            </a:lnSpc>
            <a:spcBef>
              <a:spcPct val="0"/>
            </a:spcBef>
            <a:spcAft>
              <a:spcPct val="15000"/>
            </a:spcAft>
            <a:buChar char="••"/>
          </a:pPr>
          <a:r>
            <a:rPr lang="es-MX" sz="1000" kern="1200" dirty="0"/>
            <a:t>Admisión de demanda</a:t>
          </a:r>
        </a:p>
        <a:p>
          <a:pPr marL="57150" lvl="1" indent="-57150" algn="l" defTabSz="444500">
            <a:lnSpc>
              <a:spcPct val="90000"/>
            </a:lnSpc>
            <a:spcBef>
              <a:spcPct val="0"/>
            </a:spcBef>
            <a:spcAft>
              <a:spcPct val="15000"/>
            </a:spcAft>
            <a:buChar char="••"/>
          </a:pPr>
          <a:r>
            <a:rPr lang="es-MX" sz="1000" kern="1200" dirty="0"/>
            <a:t>Emplazamiento</a:t>
          </a:r>
        </a:p>
        <a:p>
          <a:pPr marL="57150" lvl="1" indent="-57150" algn="l" defTabSz="444500">
            <a:lnSpc>
              <a:spcPct val="90000"/>
            </a:lnSpc>
            <a:spcBef>
              <a:spcPct val="0"/>
            </a:spcBef>
            <a:spcAft>
              <a:spcPct val="15000"/>
            </a:spcAft>
            <a:buChar char="••"/>
          </a:pPr>
          <a:r>
            <a:rPr lang="es-MX" sz="1000" kern="1200" dirty="0"/>
            <a:t>Elaboración de proyectos de acuerdo a promociones</a:t>
          </a:r>
        </a:p>
        <a:p>
          <a:pPr marL="57150" lvl="1" indent="-57150" algn="l" defTabSz="444500">
            <a:lnSpc>
              <a:spcPct val="90000"/>
            </a:lnSpc>
            <a:spcBef>
              <a:spcPct val="0"/>
            </a:spcBef>
            <a:spcAft>
              <a:spcPct val="15000"/>
            </a:spcAft>
            <a:buChar char="••"/>
          </a:pPr>
          <a:r>
            <a:rPr lang="es-MX" sz="1000" kern="1200" dirty="0"/>
            <a:t>Emisión de Medidas Cautelares</a:t>
          </a:r>
        </a:p>
      </dsp:txBody>
      <dsp:txXfrm>
        <a:off x="2276094" y="2793908"/>
        <a:ext cx="1737529" cy="1409291"/>
      </dsp:txXfrm>
    </dsp:sp>
    <dsp:sp modelId="{DE427DA0-C717-49A9-A22A-ABD83F922B8F}">
      <dsp:nvSpPr>
        <dsp:cNvPr id="0" name=""/>
        <dsp:cNvSpPr/>
      </dsp:nvSpPr>
      <dsp:spPr>
        <a:xfrm>
          <a:off x="3367067" y="1181738"/>
          <a:ext cx="2280222" cy="2280222"/>
        </a:xfrm>
        <a:prstGeom prst="circularArrow">
          <a:avLst>
            <a:gd name="adj1" fmla="val 2031"/>
            <a:gd name="adj2" fmla="val 243444"/>
            <a:gd name="adj3" fmla="val 18890268"/>
            <a:gd name="adj4" fmla="val 11884734"/>
            <a:gd name="adj5" fmla="val 2369"/>
          </a:avLst>
        </a:prstGeom>
        <a:solidFill>
          <a:schemeClr val="accent2">
            <a:shade val="90000"/>
            <a:hueOff val="-27334"/>
            <a:satOff val="-4629"/>
            <a:lumOff val="214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0113ED-12C0-4326-936E-9495322DDC60}">
      <dsp:nvSpPr>
        <dsp:cNvPr id="0" name=""/>
        <dsp:cNvSpPr/>
      </dsp:nvSpPr>
      <dsp:spPr>
        <a:xfrm>
          <a:off x="2659829" y="1983608"/>
          <a:ext cx="1622416" cy="645181"/>
        </a:xfrm>
        <a:prstGeom prst="roundRect">
          <a:avLst>
            <a:gd name="adj" fmla="val 10000"/>
          </a:avLst>
        </a:prstGeom>
        <a:solidFill>
          <a:schemeClr val="accent2">
            <a:shade val="50000"/>
            <a:hueOff val="-20742"/>
            <a:satOff val="-4204"/>
            <a:lumOff val="23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kern="1200" dirty="0"/>
            <a:t>GESTIÓN</a:t>
          </a:r>
        </a:p>
      </dsp:txBody>
      <dsp:txXfrm>
        <a:off x="2678726" y="2002505"/>
        <a:ext cx="1584622" cy="607387"/>
      </dsp:txXfrm>
    </dsp:sp>
    <dsp:sp modelId="{59D13772-485E-4884-8771-6971BDBB835B}">
      <dsp:nvSpPr>
        <dsp:cNvPr id="0" name=""/>
        <dsp:cNvSpPr/>
      </dsp:nvSpPr>
      <dsp:spPr>
        <a:xfrm>
          <a:off x="4608518" y="1769285"/>
          <a:ext cx="1825219" cy="1827178"/>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50000"/>
              <a:hueOff val="-39850"/>
              <a:satOff val="-7276"/>
              <a:lumOff val="42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s-MX" sz="1000" kern="1200" dirty="0"/>
            <a:t>AP: Depuración Procesal</a:t>
          </a:r>
        </a:p>
        <a:p>
          <a:pPr marL="57150" lvl="1" indent="-57150" algn="l" defTabSz="444500">
            <a:lnSpc>
              <a:spcPct val="90000"/>
            </a:lnSpc>
            <a:spcBef>
              <a:spcPct val="0"/>
            </a:spcBef>
            <a:spcAft>
              <a:spcPct val="15000"/>
            </a:spcAft>
            <a:buChar char="••"/>
          </a:pPr>
          <a:r>
            <a:rPr lang="es-MX" sz="1000" kern="1200" dirty="0"/>
            <a:t>AP: Establecimiento de hechos no controvertidos</a:t>
          </a:r>
        </a:p>
        <a:p>
          <a:pPr marL="57150" lvl="1" indent="-57150" algn="l" defTabSz="444500">
            <a:lnSpc>
              <a:spcPct val="90000"/>
            </a:lnSpc>
            <a:spcBef>
              <a:spcPct val="0"/>
            </a:spcBef>
            <a:spcAft>
              <a:spcPct val="15000"/>
            </a:spcAft>
            <a:buChar char="••"/>
          </a:pPr>
          <a:r>
            <a:rPr lang="es-MX" sz="1000" kern="1200" dirty="0"/>
            <a:t>AP: Admisión y preparativos para el desahogo de pruebas</a:t>
          </a:r>
        </a:p>
        <a:p>
          <a:pPr marL="57150" lvl="1" indent="-57150" algn="l" defTabSz="444500">
            <a:lnSpc>
              <a:spcPct val="90000"/>
            </a:lnSpc>
            <a:spcBef>
              <a:spcPct val="0"/>
            </a:spcBef>
            <a:spcAft>
              <a:spcPct val="15000"/>
            </a:spcAft>
            <a:buChar char="••"/>
          </a:pPr>
          <a:r>
            <a:rPr lang="es-MX" sz="1000" kern="1200" dirty="0"/>
            <a:t>AP: Resolución de recurso de reconsideración</a:t>
          </a:r>
        </a:p>
        <a:p>
          <a:pPr marL="57150" lvl="1" indent="-57150" algn="l" defTabSz="444500">
            <a:lnSpc>
              <a:spcPct val="90000"/>
            </a:lnSpc>
            <a:spcBef>
              <a:spcPct val="0"/>
            </a:spcBef>
            <a:spcAft>
              <a:spcPct val="15000"/>
            </a:spcAft>
            <a:buChar char="••"/>
          </a:pPr>
          <a:r>
            <a:rPr lang="es-MX" sz="1000" kern="1200" dirty="0"/>
            <a:t>AP: Resolución de excepciones dilatorias</a:t>
          </a:r>
        </a:p>
      </dsp:txBody>
      <dsp:txXfrm>
        <a:off x="4650566" y="1811333"/>
        <a:ext cx="1741123" cy="1351544"/>
      </dsp:txXfrm>
    </dsp:sp>
    <dsp:sp modelId="{F880F3C3-A5E0-40B6-94DC-CC2BC6435287}">
      <dsp:nvSpPr>
        <dsp:cNvPr id="0" name=""/>
        <dsp:cNvSpPr/>
      </dsp:nvSpPr>
      <dsp:spPr>
        <a:xfrm>
          <a:off x="5661138" y="3157009"/>
          <a:ext cx="2223658" cy="2223658"/>
        </a:xfrm>
        <a:prstGeom prst="leftCircularArrow">
          <a:avLst>
            <a:gd name="adj1" fmla="val 2082"/>
            <a:gd name="adj2" fmla="val 249932"/>
            <a:gd name="adj3" fmla="val 4229638"/>
            <a:gd name="adj4" fmla="val 11228685"/>
            <a:gd name="adj5" fmla="val 2429"/>
          </a:avLst>
        </a:prstGeom>
        <a:solidFill>
          <a:schemeClr val="accent2">
            <a:shade val="90000"/>
            <a:hueOff val="-27334"/>
            <a:satOff val="-4629"/>
            <a:lumOff val="214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7AD5A5-E235-4314-9510-3B8B6E28929D}">
      <dsp:nvSpPr>
        <dsp:cNvPr id="0" name=""/>
        <dsp:cNvSpPr/>
      </dsp:nvSpPr>
      <dsp:spPr>
        <a:xfrm>
          <a:off x="4908333" y="3491609"/>
          <a:ext cx="1622416" cy="645181"/>
        </a:xfrm>
        <a:prstGeom prst="roundRect">
          <a:avLst>
            <a:gd name="adj" fmla="val 10000"/>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kern="1200" dirty="0"/>
            <a:t>AUDIENCIA PRELIMINAR</a:t>
          </a:r>
        </a:p>
      </dsp:txBody>
      <dsp:txXfrm>
        <a:off x="4927230" y="3510506"/>
        <a:ext cx="1584622" cy="607387"/>
      </dsp:txXfrm>
    </dsp:sp>
    <dsp:sp modelId="{47B8733F-E7CB-4199-8329-D73783AFA35D}">
      <dsp:nvSpPr>
        <dsp:cNvPr id="0" name=""/>
        <dsp:cNvSpPr/>
      </dsp:nvSpPr>
      <dsp:spPr>
        <a:xfrm>
          <a:off x="6682075" y="3413165"/>
          <a:ext cx="1825219" cy="1505424"/>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50000"/>
              <a:hueOff val="-19925"/>
              <a:satOff val="-3638"/>
              <a:lumOff val="21054"/>
              <a:alphaOff val="0"/>
            </a:schemeClr>
          </a:solidFill>
          <a:prstDash val="solid"/>
        </a:ln>
        <a:effectLst/>
      </dsp:spPr>
      <dsp:style>
        <a:lnRef idx="2">
          <a:scrgbClr r="0" g="0" b="0"/>
        </a:lnRef>
        <a:fillRef idx="1">
          <a:scrgbClr r="0" g="0" b="0"/>
        </a:fillRef>
        <a:effectRef idx="0">
          <a:scrgbClr r="0" g="0" b="0"/>
        </a:effectRef>
        <a:fontRef idx="minor"/>
      </dsp:style>
    </dsp:sp>
    <dsp:sp modelId="{2799D67B-D9A0-4610-94EB-96FAF89C5495}">
      <dsp:nvSpPr>
        <dsp:cNvPr id="0" name=""/>
        <dsp:cNvSpPr/>
      </dsp:nvSpPr>
      <dsp:spPr>
        <a:xfrm>
          <a:off x="6884871" y="3096342"/>
          <a:ext cx="1622416" cy="645181"/>
        </a:xfrm>
        <a:prstGeom prst="roundRect">
          <a:avLst>
            <a:gd name="adj" fmla="val 10000"/>
          </a:avLst>
        </a:prstGeom>
        <a:solidFill>
          <a:schemeClr val="accent2">
            <a:shade val="50000"/>
            <a:hueOff val="-20742"/>
            <a:satOff val="-4204"/>
            <a:lumOff val="23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kern="1200" dirty="0"/>
            <a:t>AUDIENCIA A JUICIO</a:t>
          </a:r>
        </a:p>
      </dsp:txBody>
      <dsp:txXfrm>
        <a:off x="6903768" y="3115239"/>
        <a:ext cx="1584622" cy="607387"/>
      </dsp:txXfrm>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A31E0-F2F7-47E6-A59B-8098EFBEF928}">
      <dsp:nvSpPr>
        <dsp:cNvPr id="0" name=""/>
        <dsp:cNvSpPr/>
      </dsp:nvSpPr>
      <dsp:spPr>
        <a:xfrm>
          <a:off x="0" y="1335611"/>
          <a:ext cx="8177386" cy="1780815"/>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933B51-B73A-459F-9D8A-E6109C7EB13C}">
      <dsp:nvSpPr>
        <dsp:cNvPr id="0" name=""/>
        <dsp:cNvSpPr/>
      </dsp:nvSpPr>
      <dsp:spPr>
        <a:xfrm>
          <a:off x="3683" y="0"/>
          <a:ext cx="1771633" cy="1780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s-MX" sz="1900" b="1" kern="1200" dirty="0"/>
            <a:t>Transparencia</a:t>
          </a:r>
        </a:p>
      </dsp:txBody>
      <dsp:txXfrm>
        <a:off x="3683" y="0"/>
        <a:ext cx="1771633" cy="1780815"/>
      </dsp:txXfrm>
    </dsp:sp>
    <dsp:sp modelId="{2BE6C91B-5D1C-49C2-B92E-AA563E0E9184}">
      <dsp:nvSpPr>
        <dsp:cNvPr id="0" name=""/>
        <dsp:cNvSpPr/>
      </dsp:nvSpPr>
      <dsp:spPr>
        <a:xfrm>
          <a:off x="666898" y="2003417"/>
          <a:ext cx="445203" cy="445203"/>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963C0-01EA-4997-BBC6-126CF12DCE97}">
      <dsp:nvSpPr>
        <dsp:cNvPr id="0" name=""/>
        <dsp:cNvSpPr/>
      </dsp:nvSpPr>
      <dsp:spPr>
        <a:xfrm>
          <a:off x="1863898" y="2671222"/>
          <a:ext cx="1771633" cy="1780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MX" sz="1900" b="1" kern="1200" dirty="0"/>
            <a:t>Seguridad</a:t>
          </a:r>
        </a:p>
      </dsp:txBody>
      <dsp:txXfrm>
        <a:off x="1863898" y="2671222"/>
        <a:ext cx="1771633" cy="1780815"/>
      </dsp:txXfrm>
    </dsp:sp>
    <dsp:sp modelId="{B26AC050-AAD6-4BE7-ACE3-BBA9625E2CEC}">
      <dsp:nvSpPr>
        <dsp:cNvPr id="0" name=""/>
        <dsp:cNvSpPr/>
      </dsp:nvSpPr>
      <dsp:spPr>
        <a:xfrm>
          <a:off x="2527114" y="2003417"/>
          <a:ext cx="445203" cy="445203"/>
        </a:xfrm>
        <a:prstGeom prst="ellipse">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DA77A-D2DB-4044-A9BC-05DF9B3417B0}">
      <dsp:nvSpPr>
        <dsp:cNvPr id="0" name=""/>
        <dsp:cNvSpPr/>
      </dsp:nvSpPr>
      <dsp:spPr>
        <a:xfrm>
          <a:off x="3724114" y="0"/>
          <a:ext cx="1771633" cy="1780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s-MX" sz="1900" b="1" kern="1200" dirty="0"/>
            <a:t>Economía</a:t>
          </a:r>
        </a:p>
      </dsp:txBody>
      <dsp:txXfrm>
        <a:off x="3724114" y="0"/>
        <a:ext cx="1771633" cy="1780815"/>
      </dsp:txXfrm>
    </dsp:sp>
    <dsp:sp modelId="{FB512EFA-4572-4E34-BEA8-09BC9ED9781E}">
      <dsp:nvSpPr>
        <dsp:cNvPr id="0" name=""/>
        <dsp:cNvSpPr/>
      </dsp:nvSpPr>
      <dsp:spPr>
        <a:xfrm>
          <a:off x="4387329" y="2003417"/>
          <a:ext cx="445203" cy="445203"/>
        </a:xfrm>
        <a:prstGeom prst="ellipse">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0FDD9-501D-46DE-9265-430BB601BEA4}">
      <dsp:nvSpPr>
        <dsp:cNvPr id="0" name=""/>
        <dsp:cNvSpPr/>
      </dsp:nvSpPr>
      <dsp:spPr>
        <a:xfrm>
          <a:off x="5584330" y="2671222"/>
          <a:ext cx="1771633" cy="1780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MX" sz="1900" b="1" kern="1200" dirty="0"/>
            <a:t>Agilidad procesal</a:t>
          </a:r>
        </a:p>
      </dsp:txBody>
      <dsp:txXfrm>
        <a:off x="5584330" y="2671222"/>
        <a:ext cx="1771633" cy="1780815"/>
      </dsp:txXfrm>
    </dsp:sp>
    <dsp:sp modelId="{93C6D7F8-FCF7-491B-912E-B7CB5227B4C4}">
      <dsp:nvSpPr>
        <dsp:cNvPr id="0" name=""/>
        <dsp:cNvSpPr/>
      </dsp:nvSpPr>
      <dsp:spPr>
        <a:xfrm>
          <a:off x="6247545" y="2003417"/>
          <a:ext cx="445203" cy="445203"/>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7F51D-1385-4B5C-AABF-CEC0EC4F5C25}">
      <dsp:nvSpPr>
        <dsp:cNvPr id="0" name=""/>
        <dsp:cNvSpPr/>
      </dsp:nvSpPr>
      <dsp:spPr>
        <a:xfrm>
          <a:off x="2102206" y="1221594"/>
          <a:ext cx="1412210" cy="1213877"/>
        </a:xfrm>
        <a:prstGeom prst="ellips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0" u="none" kern="1200" dirty="0"/>
            <a:t>No eran tribunales de trabajo, pero sí autoridades contra cuyos actos procede el juicio de amparo</a:t>
          </a:r>
        </a:p>
      </dsp:txBody>
      <dsp:txXfrm>
        <a:off x="2309019" y="1399362"/>
        <a:ext cx="998584" cy="858341"/>
      </dsp:txXfrm>
    </dsp:sp>
    <dsp:sp modelId="{98E3B88C-FBBB-465D-9D04-C7D33056EFAF}">
      <dsp:nvSpPr>
        <dsp:cNvPr id="0" name=""/>
        <dsp:cNvSpPr/>
      </dsp:nvSpPr>
      <dsp:spPr>
        <a:xfrm rot="16200000">
          <a:off x="2739726" y="932658"/>
          <a:ext cx="137171" cy="326822"/>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2760302" y="1018598"/>
        <a:ext cx="96020" cy="196094"/>
      </dsp:txXfrm>
    </dsp:sp>
    <dsp:sp modelId="{015CD316-B9A0-4443-B6C2-0DD6EE2403EC}">
      <dsp:nvSpPr>
        <dsp:cNvPr id="0" name=""/>
        <dsp:cNvSpPr/>
      </dsp:nvSpPr>
      <dsp:spPr>
        <a:xfrm>
          <a:off x="2327690" y="1537"/>
          <a:ext cx="961243" cy="961243"/>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a:t>SCJN</a:t>
          </a:r>
        </a:p>
      </dsp:txBody>
      <dsp:txXfrm>
        <a:off x="2468461" y="142308"/>
        <a:ext cx="679701" cy="679701"/>
      </dsp:txXfrm>
    </dsp:sp>
    <dsp:sp modelId="{F3BE5B40-88FA-405E-9C08-D15ED0371EAD}">
      <dsp:nvSpPr>
        <dsp:cNvPr id="0" name=""/>
        <dsp:cNvSpPr/>
      </dsp:nvSpPr>
      <dsp:spPr>
        <a:xfrm rot="1800000">
          <a:off x="3423753" y="2049351"/>
          <a:ext cx="100127" cy="326822"/>
        </a:xfrm>
        <a:prstGeom prst="rightArrow">
          <a:avLst>
            <a:gd name="adj1" fmla="val 60000"/>
            <a:gd name="adj2" fmla="val 50000"/>
          </a:avLst>
        </a:prstGeom>
        <a:solidFill>
          <a:schemeClr val="accent2">
            <a:shade val="90000"/>
            <a:hueOff val="-20501"/>
            <a:satOff val="-3472"/>
            <a:lumOff val="160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3425765" y="2107206"/>
        <a:ext cx="70089" cy="196094"/>
      </dsp:txXfrm>
    </dsp:sp>
    <dsp:sp modelId="{98313E96-6BC9-4A8E-9142-E58C8B01CE76}">
      <dsp:nvSpPr>
        <dsp:cNvPr id="0" name=""/>
        <dsp:cNvSpPr/>
      </dsp:nvSpPr>
      <dsp:spPr>
        <a:xfrm>
          <a:off x="3493684" y="2021099"/>
          <a:ext cx="961243" cy="961243"/>
        </a:xfrm>
        <a:prstGeom prst="ellipse">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CONCLUYÓ</a:t>
          </a:r>
        </a:p>
      </dsp:txBody>
      <dsp:txXfrm>
        <a:off x="3634455" y="2161870"/>
        <a:ext cx="679701" cy="679701"/>
      </dsp:txXfrm>
    </dsp:sp>
    <dsp:sp modelId="{6AB49C86-3167-49B1-B255-28A52ED0325F}">
      <dsp:nvSpPr>
        <dsp:cNvPr id="0" name=""/>
        <dsp:cNvSpPr/>
      </dsp:nvSpPr>
      <dsp:spPr>
        <a:xfrm rot="9000000">
          <a:off x="2092743" y="2049351"/>
          <a:ext cx="100127" cy="326822"/>
        </a:xfrm>
        <a:prstGeom prst="rightArrow">
          <a:avLst>
            <a:gd name="adj1" fmla="val 60000"/>
            <a:gd name="adj2" fmla="val 50000"/>
          </a:avLst>
        </a:prstGeom>
        <a:solidFill>
          <a:schemeClr val="accent2">
            <a:shade val="90000"/>
            <a:hueOff val="-41001"/>
            <a:satOff val="-6944"/>
            <a:lumOff val="3211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rot="10800000">
        <a:off x="2120769" y="2107206"/>
        <a:ext cx="70089" cy="196094"/>
      </dsp:txXfrm>
    </dsp:sp>
    <dsp:sp modelId="{B43E7826-7B3F-4C94-8512-91F906E5EEB3}">
      <dsp:nvSpPr>
        <dsp:cNvPr id="0" name=""/>
        <dsp:cNvSpPr/>
      </dsp:nvSpPr>
      <dsp:spPr>
        <a:xfrm>
          <a:off x="1161695" y="2021099"/>
          <a:ext cx="961243" cy="961243"/>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a:t>1918</a:t>
          </a:r>
        </a:p>
      </dsp:txBody>
      <dsp:txXfrm>
        <a:off x="1302466" y="2161870"/>
        <a:ext cx="679701" cy="679701"/>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10240-38AF-456F-BF3F-9C84C2AA8A31}">
      <dsp:nvSpPr>
        <dsp:cNvPr id="0" name=""/>
        <dsp:cNvSpPr/>
      </dsp:nvSpPr>
      <dsp:spPr>
        <a:xfrm>
          <a:off x="5885" y="53295"/>
          <a:ext cx="1759203" cy="1055521"/>
        </a:xfrm>
        <a:prstGeom prst="roundRect">
          <a:avLst>
            <a:gd name="adj" fmla="val 10000"/>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a:t>Inmediación</a:t>
          </a:r>
        </a:p>
      </dsp:txBody>
      <dsp:txXfrm>
        <a:off x="36800" y="84210"/>
        <a:ext cx="1697373" cy="993691"/>
      </dsp:txXfrm>
    </dsp:sp>
    <dsp:sp modelId="{29D2435C-1D83-4901-BDF8-C238424658E4}">
      <dsp:nvSpPr>
        <dsp:cNvPr id="0" name=""/>
        <dsp:cNvSpPr/>
      </dsp:nvSpPr>
      <dsp:spPr>
        <a:xfrm>
          <a:off x="1919898" y="362915"/>
          <a:ext cx="372951" cy="436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1919898" y="450171"/>
        <a:ext cx="261066" cy="261770"/>
      </dsp:txXfrm>
    </dsp:sp>
    <dsp:sp modelId="{56059E03-779A-4F31-B5DD-238B4952DB2D}">
      <dsp:nvSpPr>
        <dsp:cNvPr id="0" name=""/>
        <dsp:cNvSpPr/>
      </dsp:nvSpPr>
      <dsp:spPr>
        <a:xfrm>
          <a:off x="2468770" y="53295"/>
          <a:ext cx="1759203" cy="1055521"/>
        </a:xfrm>
        <a:prstGeom prst="roundRect">
          <a:avLst>
            <a:gd name="adj" fmla="val 10000"/>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a:t>Inmediatez</a:t>
          </a:r>
        </a:p>
      </dsp:txBody>
      <dsp:txXfrm>
        <a:off x="2499685" y="84210"/>
        <a:ext cx="1697373" cy="993691"/>
      </dsp:txXfrm>
    </dsp:sp>
    <dsp:sp modelId="{1F71A04C-AD34-4F84-8F83-2391468431BC}">
      <dsp:nvSpPr>
        <dsp:cNvPr id="0" name=""/>
        <dsp:cNvSpPr/>
      </dsp:nvSpPr>
      <dsp:spPr>
        <a:xfrm>
          <a:off x="4382783" y="362915"/>
          <a:ext cx="372951" cy="436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4382783" y="450171"/>
        <a:ext cx="261066" cy="261770"/>
      </dsp:txXfrm>
    </dsp:sp>
    <dsp:sp modelId="{B4168B28-ADB3-4247-BF74-40FD4BA5E08D}">
      <dsp:nvSpPr>
        <dsp:cNvPr id="0" name=""/>
        <dsp:cNvSpPr/>
      </dsp:nvSpPr>
      <dsp:spPr>
        <a:xfrm>
          <a:off x="4931654" y="53295"/>
          <a:ext cx="1759203" cy="1055521"/>
        </a:xfrm>
        <a:prstGeom prst="roundRect">
          <a:avLst>
            <a:gd name="adj" fmla="val 10000"/>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a:t>Continuidad</a:t>
          </a:r>
          <a:endParaRPr lang="es-MX" sz="1900" b="1" kern="1200" dirty="0"/>
        </a:p>
      </dsp:txBody>
      <dsp:txXfrm>
        <a:off x="4962569" y="84210"/>
        <a:ext cx="1697373" cy="993691"/>
      </dsp:txXfrm>
    </dsp:sp>
    <dsp:sp modelId="{554C4C1C-8617-4D4A-BD49-3AD2FB6BF5BF}">
      <dsp:nvSpPr>
        <dsp:cNvPr id="0" name=""/>
        <dsp:cNvSpPr/>
      </dsp:nvSpPr>
      <dsp:spPr>
        <a:xfrm rot="5400000">
          <a:off x="5624781" y="1231961"/>
          <a:ext cx="372951" cy="436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rot="-5400000">
        <a:off x="5680372" y="1263627"/>
        <a:ext cx="261770" cy="261066"/>
      </dsp:txXfrm>
    </dsp:sp>
    <dsp:sp modelId="{763650E2-A5AF-4EC0-BF63-9CA497F8B076}">
      <dsp:nvSpPr>
        <dsp:cNvPr id="0" name=""/>
        <dsp:cNvSpPr/>
      </dsp:nvSpPr>
      <dsp:spPr>
        <a:xfrm>
          <a:off x="4931654" y="1812499"/>
          <a:ext cx="1759203" cy="1055521"/>
        </a:xfrm>
        <a:prstGeom prst="roundRect">
          <a:avLst>
            <a:gd name="adj" fmla="val 10000"/>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a:t>Celeridad</a:t>
          </a:r>
          <a:endParaRPr lang="es-MX" sz="1900" b="1" kern="1200" dirty="0"/>
        </a:p>
      </dsp:txBody>
      <dsp:txXfrm>
        <a:off x="4962569" y="1843414"/>
        <a:ext cx="1697373" cy="993691"/>
      </dsp:txXfrm>
    </dsp:sp>
    <dsp:sp modelId="{89BD5DEA-3E7A-4D0F-A22B-B4B6A0E4B67A}">
      <dsp:nvSpPr>
        <dsp:cNvPr id="0" name=""/>
        <dsp:cNvSpPr/>
      </dsp:nvSpPr>
      <dsp:spPr>
        <a:xfrm rot="10800000">
          <a:off x="4403893" y="2122118"/>
          <a:ext cx="372951" cy="436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rot="10800000">
        <a:off x="4515778" y="2209374"/>
        <a:ext cx="261066" cy="261770"/>
      </dsp:txXfrm>
    </dsp:sp>
    <dsp:sp modelId="{A1B0A4A6-B5E2-42E7-BB4E-8C26E36A2854}">
      <dsp:nvSpPr>
        <dsp:cNvPr id="0" name=""/>
        <dsp:cNvSpPr/>
      </dsp:nvSpPr>
      <dsp:spPr>
        <a:xfrm>
          <a:off x="2468770" y="1812499"/>
          <a:ext cx="1759203" cy="1055521"/>
        </a:xfrm>
        <a:prstGeom prst="roundRect">
          <a:avLst>
            <a:gd name="adj" fmla="val 10000"/>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a:t>Veracidad</a:t>
          </a:r>
          <a:endParaRPr lang="es-MX" sz="1900" b="1" kern="1200" dirty="0"/>
        </a:p>
      </dsp:txBody>
      <dsp:txXfrm>
        <a:off x="2499685" y="1843414"/>
        <a:ext cx="1697373" cy="993691"/>
      </dsp:txXfrm>
    </dsp:sp>
    <dsp:sp modelId="{B77AC219-5D94-4705-A1AF-2441F3BDB011}">
      <dsp:nvSpPr>
        <dsp:cNvPr id="0" name=""/>
        <dsp:cNvSpPr/>
      </dsp:nvSpPr>
      <dsp:spPr>
        <a:xfrm rot="10800000">
          <a:off x="1941009" y="2122118"/>
          <a:ext cx="372951" cy="436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rot="10800000">
        <a:off x="2052894" y="2209374"/>
        <a:ext cx="261066" cy="261770"/>
      </dsp:txXfrm>
    </dsp:sp>
    <dsp:sp modelId="{4867DEF1-D93F-4D3D-B03F-179064F4286E}">
      <dsp:nvSpPr>
        <dsp:cNvPr id="0" name=""/>
        <dsp:cNvSpPr/>
      </dsp:nvSpPr>
      <dsp:spPr>
        <a:xfrm>
          <a:off x="5885" y="1812499"/>
          <a:ext cx="1759203" cy="1055521"/>
        </a:xfrm>
        <a:prstGeom prst="roundRect">
          <a:avLst>
            <a:gd name="adj" fmla="val 10000"/>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a:t>Concentración</a:t>
          </a:r>
        </a:p>
      </dsp:txBody>
      <dsp:txXfrm>
        <a:off x="36800" y="1843414"/>
        <a:ext cx="1697373" cy="993691"/>
      </dsp:txXfrm>
    </dsp:sp>
    <dsp:sp modelId="{3812936D-0DDA-4AB7-A531-254D9F5B1330}">
      <dsp:nvSpPr>
        <dsp:cNvPr id="0" name=""/>
        <dsp:cNvSpPr/>
      </dsp:nvSpPr>
      <dsp:spPr>
        <a:xfrm rot="5400000">
          <a:off x="699011" y="2991165"/>
          <a:ext cx="372951" cy="436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rot="-5400000">
        <a:off x="754602" y="3022831"/>
        <a:ext cx="261770" cy="261066"/>
      </dsp:txXfrm>
    </dsp:sp>
    <dsp:sp modelId="{062C2425-61F7-438F-8E33-557BA34EF667}">
      <dsp:nvSpPr>
        <dsp:cNvPr id="0" name=""/>
        <dsp:cNvSpPr/>
      </dsp:nvSpPr>
      <dsp:spPr>
        <a:xfrm>
          <a:off x="5885" y="3571702"/>
          <a:ext cx="1759203" cy="1055521"/>
        </a:xfrm>
        <a:prstGeom prst="roundRect">
          <a:avLst>
            <a:gd name="adj" fmla="val 10000"/>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a:t>Economía</a:t>
          </a:r>
          <a:endParaRPr lang="es-MX" sz="1900" b="1" kern="1200" dirty="0"/>
        </a:p>
      </dsp:txBody>
      <dsp:txXfrm>
        <a:off x="36800" y="3602617"/>
        <a:ext cx="1697373" cy="993691"/>
      </dsp:txXfrm>
    </dsp:sp>
    <dsp:sp modelId="{0C8356DA-EBB6-4169-9AEE-FED4F0642A25}">
      <dsp:nvSpPr>
        <dsp:cNvPr id="0" name=""/>
        <dsp:cNvSpPr/>
      </dsp:nvSpPr>
      <dsp:spPr>
        <a:xfrm>
          <a:off x="1919898" y="3881322"/>
          <a:ext cx="372951" cy="436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1919898" y="3968578"/>
        <a:ext cx="261066" cy="261770"/>
      </dsp:txXfrm>
    </dsp:sp>
    <dsp:sp modelId="{A1E4147E-095F-4E1C-8C75-36D0B440DB87}">
      <dsp:nvSpPr>
        <dsp:cNvPr id="0" name=""/>
        <dsp:cNvSpPr/>
      </dsp:nvSpPr>
      <dsp:spPr>
        <a:xfrm>
          <a:off x="2468770" y="3571702"/>
          <a:ext cx="1759203" cy="1055521"/>
        </a:xfrm>
        <a:prstGeom prst="roundRect">
          <a:avLst>
            <a:gd name="adj" fmla="val 10000"/>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a:t>Sencillez procesal</a:t>
          </a:r>
          <a:endParaRPr lang="es-MX" sz="1900" b="1" kern="1200" dirty="0"/>
        </a:p>
      </dsp:txBody>
      <dsp:txXfrm>
        <a:off x="2499685" y="3602617"/>
        <a:ext cx="1697373" cy="993691"/>
      </dsp:txXfrm>
    </dsp:sp>
    <dsp:sp modelId="{ECEE1B7C-7763-466D-8BE5-B40C6251B767}">
      <dsp:nvSpPr>
        <dsp:cNvPr id="0" name=""/>
        <dsp:cNvSpPr/>
      </dsp:nvSpPr>
      <dsp:spPr>
        <a:xfrm>
          <a:off x="4382783" y="3881322"/>
          <a:ext cx="372951" cy="4362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4382783" y="3968578"/>
        <a:ext cx="261066" cy="261770"/>
      </dsp:txXfrm>
    </dsp:sp>
    <dsp:sp modelId="{F0153C69-45CA-4FE4-B710-8B5EDADA8B65}">
      <dsp:nvSpPr>
        <dsp:cNvPr id="0" name=""/>
        <dsp:cNvSpPr/>
      </dsp:nvSpPr>
      <dsp:spPr>
        <a:xfrm>
          <a:off x="4931654" y="3571702"/>
          <a:ext cx="1759203" cy="1055521"/>
        </a:xfrm>
        <a:prstGeom prst="roundRect">
          <a:avLst>
            <a:gd name="adj" fmla="val 10000"/>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a:t>Publicidad</a:t>
          </a:r>
          <a:endParaRPr lang="es-MX" sz="1900" b="1" kern="1200" dirty="0"/>
        </a:p>
      </dsp:txBody>
      <dsp:txXfrm>
        <a:off x="4962569" y="3602617"/>
        <a:ext cx="1697373" cy="9936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3B9A5-84C3-4D23-9F13-A7863B2902B7}">
      <dsp:nvSpPr>
        <dsp:cNvPr id="0" name=""/>
        <dsp:cNvSpPr/>
      </dsp:nvSpPr>
      <dsp:spPr>
        <a:xfrm rot="5400000">
          <a:off x="2374686" y="83370"/>
          <a:ext cx="1281213" cy="1114655"/>
        </a:xfrm>
        <a:prstGeom prst="hexagon">
          <a:avLst>
            <a:gd name="adj" fmla="val 25000"/>
            <a:gd name="vf" fmla="val 11547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a:t>separación del orden judicial</a:t>
          </a:r>
          <a:endParaRPr lang="es-MX" sz="900" kern="1200" dirty="0"/>
        </a:p>
      </dsp:txBody>
      <dsp:txXfrm rot="-5400000">
        <a:off x="2631665" y="199747"/>
        <a:ext cx="767255" cy="881901"/>
      </dsp:txXfrm>
    </dsp:sp>
    <dsp:sp modelId="{891845FF-185E-4554-A6A3-E8FDC93A836D}">
      <dsp:nvSpPr>
        <dsp:cNvPr id="0" name=""/>
        <dsp:cNvSpPr/>
      </dsp:nvSpPr>
      <dsp:spPr>
        <a:xfrm>
          <a:off x="3606445" y="256334"/>
          <a:ext cx="1429834" cy="768728"/>
        </a:xfrm>
        <a:prstGeom prst="rect">
          <a:avLst/>
        </a:prstGeom>
        <a:noFill/>
        <a:ln>
          <a:noFill/>
        </a:ln>
        <a:effectLst/>
      </dsp:spPr>
      <dsp:style>
        <a:lnRef idx="0">
          <a:scrgbClr r="0" g="0" b="0"/>
        </a:lnRef>
        <a:fillRef idx="0">
          <a:scrgbClr r="0" g="0" b="0"/>
        </a:fillRef>
        <a:effectRef idx="0">
          <a:scrgbClr r="0" g="0" b="0"/>
        </a:effectRef>
        <a:fontRef idx="minor"/>
      </dsp:style>
    </dsp:sp>
    <dsp:sp modelId="{5101724C-A12A-4A4D-8526-28106D83ABBB}">
      <dsp:nvSpPr>
        <dsp:cNvPr id="0" name=""/>
        <dsp:cNvSpPr/>
      </dsp:nvSpPr>
      <dsp:spPr>
        <a:xfrm rot="5400000">
          <a:off x="1170858" y="83370"/>
          <a:ext cx="1281213" cy="1114655"/>
        </a:xfrm>
        <a:prstGeom prst="hexagon">
          <a:avLst>
            <a:gd name="adj" fmla="val 25000"/>
            <a:gd name="vf" fmla="val 115470"/>
          </a:avLst>
        </a:prstGeom>
        <a:solidFill>
          <a:schemeClr val="accent2">
            <a:shade val="50000"/>
            <a:hueOff val="-13828"/>
            <a:satOff val="-2803"/>
            <a:lumOff val="154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1427837" y="199747"/>
        <a:ext cx="767255" cy="881901"/>
      </dsp:txXfrm>
    </dsp:sp>
    <dsp:sp modelId="{CB6394CD-70BA-45DA-AD7C-F99AEF04E74B}">
      <dsp:nvSpPr>
        <dsp:cNvPr id="0" name=""/>
        <dsp:cNvSpPr/>
      </dsp:nvSpPr>
      <dsp:spPr>
        <a:xfrm rot="5400000">
          <a:off x="1770466" y="1170864"/>
          <a:ext cx="1281213" cy="1114655"/>
        </a:xfrm>
        <a:prstGeom prst="hexagon">
          <a:avLst>
            <a:gd name="adj" fmla="val 25000"/>
            <a:gd name="vf" fmla="val 115470"/>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kern="1200" dirty="0"/>
            <a:t>IMPORTANCIA</a:t>
          </a:r>
        </a:p>
      </dsp:txBody>
      <dsp:txXfrm rot="-5400000">
        <a:off x="2027445" y="1287241"/>
        <a:ext cx="767255" cy="881901"/>
      </dsp:txXfrm>
    </dsp:sp>
    <dsp:sp modelId="{9037E67F-81E8-4D1A-8CEB-5F6541721733}">
      <dsp:nvSpPr>
        <dsp:cNvPr id="0" name=""/>
        <dsp:cNvSpPr/>
      </dsp:nvSpPr>
      <dsp:spPr>
        <a:xfrm>
          <a:off x="423911" y="1343827"/>
          <a:ext cx="1383710" cy="768728"/>
        </a:xfrm>
        <a:prstGeom prst="rect">
          <a:avLst/>
        </a:prstGeom>
        <a:noFill/>
        <a:ln>
          <a:noFill/>
        </a:ln>
        <a:effectLst/>
      </dsp:spPr>
      <dsp:style>
        <a:lnRef idx="0">
          <a:scrgbClr r="0" g="0" b="0"/>
        </a:lnRef>
        <a:fillRef idx="0">
          <a:scrgbClr r="0" g="0" b="0"/>
        </a:fillRef>
        <a:effectRef idx="0">
          <a:scrgbClr r="0" g="0" b="0"/>
        </a:effectRef>
        <a:fontRef idx="minor"/>
      </dsp:style>
    </dsp:sp>
    <dsp:sp modelId="{D056840F-3F8D-4980-BF51-A496B1B4E9A5}">
      <dsp:nvSpPr>
        <dsp:cNvPr id="0" name=""/>
        <dsp:cNvSpPr/>
      </dsp:nvSpPr>
      <dsp:spPr>
        <a:xfrm rot="5400000">
          <a:off x="2974294" y="1170864"/>
          <a:ext cx="1281213" cy="1114655"/>
        </a:xfrm>
        <a:prstGeom prst="hexagon">
          <a:avLst>
            <a:gd name="adj" fmla="val 25000"/>
            <a:gd name="vf" fmla="val 115470"/>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3231273" y="1287241"/>
        <a:ext cx="767255" cy="881901"/>
      </dsp:txXfrm>
    </dsp:sp>
    <dsp:sp modelId="{A0B313CE-F9A7-4387-AF9D-E848765D09E8}">
      <dsp:nvSpPr>
        <dsp:cNvPr id="0" name=""/>
        <dsp:cNvSpPr/>
      </dsp:nvSpPr>
      <dsp:spPr>
        <a:xfrm rot="5400000">
          <a:off x="2374686" y="2258358"/>
          <a:ext cx="1281213" cy="1114655"/>
        </a:xfrm>
        <a:prstGeom prst="hexagon">
          <a:avLst>
            <a:gd name="adj" fmla="val 25000"/>
            <a:gd name="vf" fmla="val 115470"/>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a:t>una función meramente administrativa</a:t>
          </a:r>
          <a:endParaRPr lang="es-MX" sz="900" kern="1200" dirty="0"/>
        </a:p>
      </dsp:txBody>
      <dsp:txXfrm rot="-5400000">
        <a:off x="2631665" y="2374735"/>
        <a:ext cx="767255" cy="881901"/>
      </dsp:txXfrm>
    </dsp:sp>
    <dsp:sp modelId="{E60E5200-43D1-4580-BE86-97CB02C0E75B}">
      <dsp:nvSpPr>
        <dsp:cNvPr id="0" name=""/>
        <dsp:cNvSpPr/>
      </dsp:nvSpPr>
      <dsp:spPr>
        <a:xfrm>
          <a:off x="3606445" y="2431321"/>
          <a:ext cx="1429834" cy="768728"/>
        </a:xfrm>
        <a:prstGeom prst="rect">
          <a:avLst/>
        </a:prstGeom>
        <a:noFill/>
        <a:ln>
          <a:noFill/>
        </a:ln>
        <a:effectLst/>
      </dsp:spPr>
      <dsp:style>
        <a:lnRef idx="0">
          <a:scrgbClr r="0" g="0" b="0"/>
        </a:lnRef>
        <a:fillRef idx="0">
          <a:scrgbClr r="0" g="0" b="0"/>
        </a:fillRef>
        <a:effectRef idx="0">
          <a:scrgbClr r="0" g="0" b="0"/>
        </a:effectRef>
        <a:fontRef idx="minor"/>
      </dsp:style>
    </dsp:sp>
    <dsp:sp modelId="{2D5FBC04-DF66-407A-9382-9628CC807E4D}">
      <dsp:nvSpPr>
        <dsp:cNvPr id="0" name=""/>
        <dsp:cNvSpPr/>
      </dsp:nvSpPr>
      <dsp:spPr>
        <a:xfrm rot="5400000">
          <a:off x="1170858" y="2258358"/>
          <a:ext cx="1281213" cy="1114655"/>
        </a:xfrm>
        <a:prstGeom prst="hexagon">
          <a:avLst>
            <a:gd name="adj" fmla="val 25000"/>
            <a:gd name="vf" fmla="val 115470"/>
          </a:avLst>
        </a:prstGeom>
        <a:solidFill>
          <a:schemeClr val="accent2">
            <a:shade val="50000"/>
            <a:hueOff val="-13828"/>
            <a:satOff val="-2803"/>
            <a:lumOff val="154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MX" sz="3600" kern="1200"/>
        </a:p>
      </dsp:txBody>
      <dsp:txXfrm rot="-5400000">
        <a:off x="1427837" y="2374735"/>
        <a:ext cx="767255" cy="8819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9F3EC-EFC6-4E3E-A80A-AC156F5FE64A}">
      <dsp:nvSpPr>
        <dsp:cNvPr id="0" name=""/>
        <dsp:cNvSpPr/>
      </dsp:nvSpPr>
      <dsp:spPr>
        <a:xfrm rot="10800000">
          <a:off x="0" y="0"/>
          <a:ext cx="4176464" cy="812211"/>
        </a:xfrm>
        <a:prstGeom prst="trapezoid">
          <a:avLst>
            <a:gd name="adj" fmla="val 85701"/>
          </a:avLst>
        </a:prstGeom>
        <a:solidFill>
          <a:schemeClr val="accent2">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b="1" kern="1200" dirty="0"/>
            <a:t>Autoridad competente en materia de trabajo</a:t>
          </a:r>
          <a:endParaRPr lang="es-MX" sz="2200" kern="1200" dirty="0"/>
        </a:p>
      </dsp:txBody>
      <dsp:txXfrm rot="-10800000">
        <a:off x="730881" y="0"/>
        <a:ext cx="2714701" cy="812211"/>
      </dsp:txXfrm>
    </dsp:sp>
    <dsp:sp modelId="{9171CAC1-6F97-4048-971D-AD5B5C6DD26A}">
      <dsp:nvSpPr>
        <dsp:cNvPr id="0" name=""/>
        <dsp:cNvSpPr/>
      </dsp:nvSpPr>
      <dsp:spPr>
        <a:xfrm rot="10800000">
          <a:off x="696077" y="815346"/>
          <a:ext cx="2784309" cy="812211"/>
        </a:xfrm>
        <a:prstGeom prst="trapezoid">
          <a:avLst>
            <a:gd name="adj" fmla="val 85701"/>
          </a:avLst>
        </a:prstGeom>
        <a:solidFill>
          <a:schemeClr val="accent2">
            <a:shade val="80000"/>
            <a:hueOff val="-17936"/>
            <a:satOff val="-2012"/>
            <a:lumOff val="1284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b="1" kern="1200" dirty="0"/>
            <a:t>SCJN</a:t>
          </a:r>
        </a:p>
      </dsp:txBody>
      <dsp:txXfrm rot="-10800000">
        <a:off x="1183331" y="815346"/>
        <a:ext cx="1809801" cy="812211"/>
      </dsp:txXfrm>
    </dsp:sp>
    <dsp:sp modelId="{AB9F9AA8-CC68-4A35-BC22-AECD8A65ABAF}">
      <dsp:nvSpPr>
        <dsp:cNvPr id="0" name=""/>
        <dsp:cNvSpPr/>
      </dsp:nvSpPr>
      <dsp:spPr>
        <a:xfrm rot="10800000">
          <a:off x="1392154" y="1624423"/>
          <a:ext cx="1392154" cy="812211"/>
        </a:xfrm>
        <a:prstGeom prst="trapezoid">
          <a:avLst>
            <a:gd name="adj" fmla="val 85701"/>
          </a:avLst>
        </a:prstGeom>
        <a:solidFill>
          <a:schemeClr val="accent2">
            <a:shade val="80000"/>
            <a:hueOff val="-35872"/>
            <a:satOff val="-4024"/>
            <a:lumOff val="256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b="1" kern="1200" dirty="0"/>
            <a:t>1924</a:t>
          </a:r>
        </a:p>
      </dsp:txBody>
      <dsp:txXfrm rot="-10800000">
        <a:off x="1392154" y="1624423"/>
        <a:ext cx="1392154" cy="8122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49236-2682-4B52-B03B-97BEB1A213AA}">
      <dsp:nvSpPr>
        <dsp:cNvPr id="0" name=""/>
        <dsp:cNvSpPr/>
      </dsp:nvSpPr>
      <dsp:spPr>
        <a:xfrm rot="5400000">
          <a:off x="-465380" y="0"/>
          <a:ext cx="5467263" cy="1656184"/>
        </a:xfrm>
        <a:prstGeom prst="roundRect">
          <a:avLst>
            <a:gd name="adj" fmla="val 5000"/>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s-MX" sz="1600" b="1" kern="1200" dirty="0"/>
            <a:t>JUNTAS DE CONCILIACION Y ARBITRAJE, RESOLUCIONES DE LAS. </a:t>
          </a:r>
        </a:p>
        <a:p>
          <a:pPr lvl="0" algn="r" defTabSz="711200">
            <a:lnSpc>
              <a:spcPct val="90000"/>
            </a:lnSpc>
            <a:spcBef>
              <a:spcPct val="0"/>
            </a:spcBef>
            <a:spcAft>
              <a:spcPct val="35000"/>
            </a:spcAft>
          </a:pPr>
          <a:endParaRPr lang="es-MX" sz="1600" kern="1200" dirty="0"/>
        </a:p>
        <a:p>
          <a:pPr lvl="0" algn="r" defTabSz="711200">
            <a:lnSpc>
              <a:spcPct val="90000"/>
            </a:lnSpc>
            <a:spcBef>
              <a:spcPct val="0"/>
            </a:spcBef>
            <a:spcAft>
              <a:spcPct val="35000"/>
            </a:spcAft>
          </a:pPr>
          <a:r>
            <a:rPr lang="es-MX" sz="1600" kern="1200" dirty="0"/>
            <a:t>(Cuarta Sala. Quinta Época. Semanario Judicial de la Federación. Tomo XLIV, Pág. 3498)</a:t>
          </a:r>
        </a:p>
      </dsp:txBody>
      <dsp:txXfrm rot="-5400000">
        <a:off x="1738273" y="-1905539"/>
        <a:ext cx="1358070" cy="10934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7EA79-0080-4AAA-A2BD-AC3426521045}">
      <dsp:nvSpPr>
        <dsp:cNvPr id="0" name=""/>
        <dsp:cNvSpPr/>
      </dsp:nvSpPr>
      <dsp:spPr>
        <a:xfrm>
          <a:off x="1564223" y="0"/>
          <a:ext cx="2547727" cy="2548115"/>
        </a:xfrm>
        <a:prstGeom prst="circularArrow">
          <a:avLst>
            <a:gd name="adj1" fmla="val 10980"/>
            <a:gd name="adj2" fmla="val 1142322"/>
            <a:gd name="adj3" fmla="val 4500000"/>
            <a:gd name="adj4" fmla="val 10800000"/>
            <a:gd name="adj5" fmla="val 125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F43F72-941D-4C48-B208-28E1576F434D}">
      <dsp:nvSpPr>
        <dsp:cNvPr id="0" name=""/>
        <dsp:cNvSpPr/>
      </dsp:nvSpPr>
      <dsp:spPr>
        <a:xfrm>
          <a:off x="2127354" y="919946"/>
          <a:ext cx="1415723" cy="707692"/>
        </a:xfrm>
        <a:prstGeom prst="rect">
          <a:avLst/>
        </a:prstGeom>
        <a:noFill/>
        <a:ln>
          <a:noFill/>
        </a:ln>
        <a:effectLst/>
        <a:scene3d>
          <a:camera prst="isometricOffAxis2Left"/>
          <a:lightRig rig="threePt" dir="t"/>
        </a:scene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1" kern="1200" dirty="0"/>
            <a:t>SCJN</a:t>
          </a:r>
          <a:endParaRPr lang="es-MX" sz="2800" kern="1200" dirty="0"/>
        </a:p>
      </dsp:txBody>
      <dsp:txXfrm>
        <a:off x="2127354" y="919946"/>
        <a:ext cx="1415723" cy="707692"/>
      </dsp:txXfrm>
    </dsp:sp>
    <dsp:sp modelId="{7EFD6259-AFED-422C-9034-2953BF9F6677}">
      <dsp:nvSpPr>
        <dsp:cNvPr id="0" name=""/>
        <dsp:cNvSpPr/>
      </dsp:nvSpPr>
      <dsp:spPr>
        <a:xfrm>
          <a:off x="856601" y="1464081"/>
          <a:ext cx="2547727" cy="2548115"/>
        </a:xfrm>
        <a:prstGeom prst="leftCircularArrow">
          <a:avLst>
            <a:gd name="adj1" fmla="val 10980"/>
            <a:gd name="adj2" fmla="val 1142322"/>
            <a:gd name="adj3" fmla="val 6300000"/>
            <a:gd name="adj4" fmla="val 18900000"/>
            <a:gd name="adj5" fmla="val 12500"/>
          </a:avLst>
        </a:prstGeom>
        <a:gradFill rotWithShape="0">
          <a:gsLst>
            <a:gs pos="0">
              <a:schemeClr val="accent2">
                <a:shade val="50000"/>
                <a:hueOff val="-27656"/>
                <a:satOff val="-5606"/>
                <a:lumOff val="30834"/>
                <a:alphaOff val="0"/>
                <a:shade val="51000"/>
                <a:satMod val="130000"/>
              </a:schemeClr>
            </a:gs>
            <a:gs pos="80000">
              <a:schemeClr val="accent2">
                <a:shade val="50000"/>
                <a:hueOff val="-27656"/>
                <a:satOff val="-5606"/>
                <a:lumOff val="30834"/>
                <a:alphaOff val="0"/>
                <a:shade val="93000"/>
                <a:satMod val="130000"/>
              </a:schemeClr>
            </a:gs>
            <a:gs pos="100000">
              <a:schemeClr val="accent2">
                <a:shade val="50000"/>
                <a:hueOff val="-27656"/>
                <a:satOff val="-5606"/>
                <a:lumOff val="308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80DB9C9-8F8B-4270-B141-117DB355F97E}">
      <dsp:nvSpPr>
        <dsp:cNvPr id="0" name=""/>
        <dsp:cNvSpPr/>
      </dsp:nvSpPr>
      <dsp:spPr>
        <a:xfrm>
          <a:off x="1249205" y="2458864"/>
          <a:ext cx="2189698" cy="707692"/>
        </a:xfrm>
        <a:prstGeom prst="rect">
          <a:avLst/>
        </a:prstGeom>
        <a:noFill/>
        <a:ln>
          <a:noFill/>
        </a:ln>
        <a:effectLst/>
        <a:scene3d>
          <a:camera prst="isometricOffAxis2Left"/>
          <a:lightRig rig="threePt" dir="t"/>
        </a:scene3d>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1" kern="1200" dirty="0"/>
            <a:t>“La Corona”</a:t>
          </a:r>
          <a:endParaRPr lang="es-MX" sz="2800" kern="1200" dirty="0"/>
        </a:p>
      </dsp:txBody>
      <dsp:txXfrm>
        <a:off x="1249205" y="2458864"/>
        <a:ext cx="2189698" cy="707692"/>
      </dsp:txXfrm>
    </dsp:sp>
    <dsp:sp modelId="{92226D66-A0DB-4A76-9BE5-B149E5A7DF07}">
      <dsp:nvSpPr>
        <dsp:cNvPr id="0" name=""/>
        <dsp:cNvSpPr/>
      </dsp:nvSpPr>
      <dsp:spPr>
        <a:xfrm>
          <a:off x="1756214" y="3206349"/>
          <a:ext cx="2188892" cy="2189769"/>
        </a:xfrm>
        <a:prstGeom prst="blockArc">
          <a:avLst>
            <a:gd name="adj1" fmla="val 13500000"/>
            <a:gd name="adj2" fmla="val 10800000"/>
            <a:gd name="adj3" fmla="val 12740"/>
          </a:avLst>
        </a:prstGeom>
        <a:gradFill rotWithShape="0">
          <a:gsLst>
            <a:gs pos="0">
              <a:schemeClr val="accent2">
                <a:shade val="50000"/>
                <a:hueOff val="-27656"/>
                <a:satOff val="-5606"/>
                <a:lumOff val="30834"/>
                <a:alphaOff val="0"/>
                <a:shade val="51000"/>
                <a:satMod val="130000"/>
              </a:schemeClr>
            </a:gs>
            <a:gs pos="80000">
              <a:schemeClr val="accent2">
                <a:shade val="50000"/>
                <a:hueOff val="-27656"/>
                <a:satOff val="-5606"/>
                <a:lumOff val="30834"/>
                <a:alphaOff val="0"/>
                <a:shade val="93000"/>
                <a:satMod val="130000"/>
              </a:schemeClr>
            </a:gs>
            <a:gs pos="100000">
              <a:schemeClr val="accent2">
                <a:shade val="50000"/>
                <a:hueOff val="-27656"/>
                <a:satOff val="-5606"/>
                <a:lumOff val="308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C58001-F99A-4FE7-AE43-1566EE0F8FAE}">
      <dsp:nvSpPr>
        <dsp:cNvPr id="0" name=""/>
        <dsp:cNvSpPr/>
      </dsp:nvSpPr>
      <dsp:spPr>
        <a:xfrm>
          <a:off x="1957787" y="3589037"/>
          <a:ext cx="1761555" cy="1263945"/>
        </a:xfrm>
        <a:prstGeom prst="rect">
          <a:avLst/>
        </a:prstGeom>
        <a:noFill/>
        <a:ln>
          <a:noFill/>
        </a:ln>
        <a:effectLst/>
        <a:scene3d>
          <a:camera prst="isometricOffAxis2Left"/>
          <a:lightRig rig="threePt" dir="t"/>
        </a:scene3d>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b="1" kern="1200" dirty="0"/>
            <a:t>JCA facultadas para resolver jurisdiccionalmente  conflictos de trabajo</a:t>
          </a:r>
          <a:endParaRPr lang="es-MX" sz="1400" kern="1200" dirty="0"/>
        </a:p>
      </dsp:txBody>
      <dsp:txXfrm>
        <a:off x="1957787" y="3589037"/>
        <a:ext cx="1761555" cy="12639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D1586-7991-4B19-96ED-B5051412840F}">
      <dsp:nvSpPr>
        <dsp:cNvPr id="0" name=""/>
        <dsp:cNvSpPr/>
      </dsp:nvSpPr>
      <dsp:spPr>
        <a:xfrm>
          <a:off x="2780227" y="1946"/>
          <a:ext cx="1136288" cy="738587"/>
        </a:xfrm>
        <a:prstGeom prst="roundRect">
          <a:avLst/>
        </a:prstGeom>
        <a:solidFill>
          <a:schemeClr val="accent2">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a:t>6/IX/1929</a:t>
          </a:r>
        </a:p>
      </dsp:txBody>
      <dsp:txXfrm>
        <a:off x="2816282" y="38001"/>
        <a:ext cx="1064178" cy="666477"/>
      </dsp:txXfrm>
    </dsp:sp>
    <dsp:sp modelId="{A24D9756-0337-4FF2-8B4F-AD461D62E5AD}">
      <dsp:nvSpPr>
        <dsp:cNvPr id="0" name=""/>
        <dsp:cNvSpPr/>
      </dsp:nvSpPr>
      <dsp:spPr>
        <a:xfrm>
          <a:off x="1609067" y="371239"/>
          <a:ext cx="3478608" cy="3478608"/>
        </a:xfrm>
        <a:custGeom>
          <a:avLst/>
          <a:gdLst/>
          <a:ahLst/>
          <a:cxnLst/>
          <a:rect l="0" t="0" r="0" b="0"/>
          <a:pathLst>
            <a:path>
              <a:moveTo>
                <a:pt x="2450223" y="151925"/>
              </a:moveTo>
              <a:arcTo wR="1739304" hR="1739304" stAng="17647535" swAng="923412"/>
            </a:path>
          </a:pathLst>
        </a:custGeom>
        <a:noFill/>
        <a:ln w="9525" cap="flat" cmpd="sng" algn="ctr">
          <a:solidFill>
            <a:schemeClr val="accent2">
              <a:shade val="90000"/>
              <a:hueOff val="0"/>
              <a:satOff val="0"/>
              <a:lumOff val="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E59C7DD2-4062-44A1-BD2A-4432B7389B96}">
      <dsp:nvSpPr>
        <dsp:cNvPr id="0" name=""/>
        <dsp:cNvSpPr/>
      </dsp:nvSpPr>
      <dsp:spPr>
        <a:xfrm>
          <a:off x="4286509" y="871598"/>
          <a:ext cx="1136288" cy="738587"/>
        </a:xfrm>
        <a:prstGeom prst="roundRect">
          <a:avLst/>
        </a:prstGeom>
        <a:solidFill>
          <a:schemeClr val="accent2">
            <a:alpha val="90000"/>
            <a:hueOff val="0"/>
            <a:satOff val="0"/>
            <a:lumOff val="0"/>
            <a:alphaOff val="-8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a:t>REFORMA</a:t>
          </a:r>
        </a:p>
      </dsp:txBody>
      <dsp:txXfrm>
        <a:off x="4322564" y="907653"/>
        <a:ext cx="1064178" cy="666477"/>
      </dsp:txXfrm>
    </dsp:sp>
    <dsp:sp modelId="{62F204A5-8EB0-4C59-BB38-EFEB6B259B54}">
      <dsp:nvSpPr>
        <dsp:cNvPr id="0" name=""/>
        <dsp:cNvSpPr/>
      </dsp:nvSpPr>
      <dsp:spPr>
        <a:xfrm>
          <a:off x="1609067" y="371239"/>
          <a:ext cx="3478608" cy="3478608"/>
        </a:xfrm>
        <a:custGeom>
          <a:avLst/>
          <a:gdLst/>
          <a:ahLst/>
          <a:cxnLst/>
          <a:rect l="0" t="0" r="0" b="0"/>
          <a:pathLst>
            <a:path>
              <a:moveTo>
                <a:pt x="3451516" y="1433514"/>
              </a:moveTo>
              <a:arcTo wR="1739304" hR="1739304" stAng="20992448" swAng="1215105"/>
            </a:path>
          </a:pathLst>
        </a:custGeom>
        <a:noFill/>
        <a:ln w="9525" cap="flat" cmpd="sng" algn="ctr">
          <a:solidFill>
            <a:schemeClr val="accent2">
              <a:shade val="90000"/>
              <a:hueOff val="-8200"/>
              <a:satOff val="-1389"/>
              <a:lumOff val="6423"/>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46BDC78C-DFDC-4028-9040-9C2C39FC108C}">
      <dsp:nvSpPr>
        <dsp:cNvPr id="0" name=""/>
        <dsp:cNvSpPr/>
      </dsp:nvSpPr>
      <dsp:spPr>
        <a:xfrm>
          <a:off x="4286509" y="2610902"/>
          <a:ext cx="1136288" cy="738587"/>
        </a:xfrm>
        <a:prstGeom prst="roundRect">
          <a:avLst/>
        </a:prstGeom>
        <a:solidFill>
          <a:schemeClr val="accent2">
            <a:alpha val="90000"/>
            <a:hueOff val="0"/>
            <a:satOff val="0"/>
            <a:lumOff val="0"/>
            <a:alphaOff val="-16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a:t>Art. 73, fracción X, de la CPEUM</a:t>
          </a:r>
        </a:p>
      </dsp:txBody>
      <dsp:txXfrm>
        <a:off x="4322564" y="2646957"/>
        <a:ext cx="1064178" cy="666477"/>
      </dsp:txXfrm>
    </dsp:sp>
    <dsp:sp modelId="{2D9D6C11-6A3A-4648-A06C-27DB77736CFA}">
      <dsp:nvSpPr>
        <dsp:cNvPr id="0" name=""/>
        <dsp:cNvSpPr/>
      </dsp:nvSpPr>
      <dsp:spPr>
        <a:xfrm>
          <a:off x="1609067" y="371239"/>
          <a:ext cx="3478608" cy="3478608"/>
        </a:xfrm>
        <a:custGeom>
          <a:avLst/>
          <a:gdLst/>
          <a:ahLst/>
          <a:cxnLst/>
          <a:rect l="0" t="0" r="0" b="0"/>
          <a:pathLst>
            <a:path>
              <a:moveTo>
                <a:pt x="2846007" y="3081089"/>
              </a:moveTo>
              <a:arcTo wR="1739304" hR="1739304" stAng="3029053" swAng="923412"/>
            </a:path>
          </a:pathLst>
        </a:custGeom>
        <a:noFill/>
        <a:ln w="9525" cap="flat" cmpd="sng" algn="ctr">
          <a:solidFill>
            <a:schemeClr val="accent2">
              <a:shade val="90000"/>
              <a:hueOff val="-16400"/>
              <a:satOff val="-2778"/>
              <a:lumOff val="12845"/>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30E939F4-BCCA-48CD-9140-46C52F5AC4EE}">
      <dsp:nvSpPr>
        <dsp:cNvPr id="0" name=""/>
        <dsp:cNvSpPr/>
      </dsp:nvSpPr>
      <dsp:spPr>
        <a:xfrm>
          <a:off x="2780227" y="3480554"/>
          <a:ext cx="1136288" cy="738587"/>
        </a:xfrm>
        <a:prstGeom prst="roundRect">
          <a:avLst/>
        </a:prstGeom>
        <a:solidFill>
          <a:schemeClr val="accent2">
            <a:alpha val="90000"/>
            <a:hueOff val="0"/>
            <a:satOff val="0"/>
            <a:lumOff val="0"/>
            <a:alphaOff val="-24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a:t>Congreso de la Unión </a:t>
          </a:r>
        </a:p>
      </dsp:txBody>
      <dsp:txXfrm>
        <a:off x="2816282" y="3516609"/>
        <a:ext cx="1064178" cy="666477"/>
      </dsp:txXfrm>
    </dsp:sp>
    <dsp:sp modelId="{6CF6A1CB-A0F8-4CC1-8CCB-32E24F735467}">
      <dsp:nvSpPr>
        <dsp:cNvPr id="0" name=""/>
        <dsp:cNvSpPr/>
      </dsp:nvSpPr>
      <dsp:spPr>
        <a:xfrm>
          <a:off x="1609067" y="371239"/>
          <a:ext cx="3478608" cy="3478608"/>
        </a:xfrm>
        <a:custGeom>
          <a:avLst/>
          <a:gdLst/>
          <a:ahLst/>
          <a:cxnLst/>
          <a:rect l="0" t="0" r="0" b="0"/>
          <a:pathLst>
            <a:path>
              <a:moveTo>
                <a:pt x="1028384" y="3326682"/>
              </a:moveTo>
              <a:arcTo wR="1739304" hR="1739304" stAng="6847535" swAng="923412"/>
            </a:path>
          </a:pathLst>
        </a:custGeom>
        <a:noFill/>
        <a:ln w="9525" cap="flat" cmpd="sng" algn="ctr">
          <a:solidFill>
            <a:schemeClr val="accent2">
              <a:shade val="90000"/>
              <a:hueOff val="-24601"/>
              <a:satOff val="-4166"/>
              <a:lumOff val="19268"/>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B68CC46F-B711-4C88-B441-145723A52EAB}">
      <dsp:nvSpPr>
        <dsp:cNvPr id="0" name=""/>
        <dsp:cNvSpPr/>
      </dsp:nvSpPr>
      <dsp:spPr>
        <a:xfrm>
          <a:off x="1273946" y="2610902"/>
          <a:ext cx="1136288" cy="738587"/>
        </a:xfrm>
        <a:prstGeom prst="roundRect">
          <a:avLst/>
        </a:prstGeom>
        <a:solidFill>
          <a:schemeClr val="accent2">
            <a:alpha val="90000"/>
            <a:hueOff val="0"/>
            <a:satOff val="0"/>
            <a:lumOff val="0"/>
            <a:alphaOff val="-32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a:t>EXPIDIÓ</a:t>
          </a:r>
        </a:p>
      </dsp:txBody>
      <dsp:txXfrm>
        <a:off x="1310001" y="2646957"/>
        <a:ext cx="1064178" cy="666477"/>
      </dsp:txXfrm>
    </dsp:sp>
    <dsp:sp modelId="{3D6AD0DC-F613-4A39-864F-3BC8189015B6}">
      <dsp:nvSpPr>
        <dsp:cNvPr id="0" name=""/>
        <dsp:cNvSpPr/>
      </dsp:nvSpPr>
      <dsp:spPr>
        <a:xfrm>
          <a:off x="1609067" y="371239"/>
          <a:ext cx="3478608" cy="3478608"/>
        </a:xfrm>
        <a:custGeom>
          <a:avLst/>
          <a:gdLst/>
          <a:ahLst/>
          <a:cxnLst/>
          <a:rect l="0" t="0" r="0" b="0"/>
          <a:pathLst>
            <a:path>
              <a:moveTo>
                <a:pt x="27091" y="2045093"/>
              </a:moveTo>
              <a:arcTo wR="1739304" hR="1739304" stAng="10192448" swAng="1215105"/>
            </a:path>
          </a:pathLst>
        </a:custGeom>
        <a:noFill/>
        <a:ln w="9525" cap="flat" cmpd="sng" algn="ctr">
          <a:solidFill>
            <a:schemeClr val="accent2">
              <a:shade val="90000"/>
              <a:hueOff val="-32801"/>
              <a:satOff val="-5555"/>
              <a:lumOff val="25690"/>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 modelId="{E0BE5E34-4C15-42F7-B50C-5BE4DE73692F}">
      <dsp:nvSpPr>
        <dsp:cNvPr id="0" name=""/>
        <dsp:cNvSpPr/>
      </dsp:nvSpPr>
      <dsp:spPr>
        <a:xfrm>
          <a:off x="1273946" y="871598"/>
          <a:ext cx="1136288" cy="738587"/>
        </a:xfrm>
        <a:prstGeom prst="roundRect">
          <a:avLst/>
        </a:prstGeom>
        <a:solidFill>
          <a:schemeClr val="accent2">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a:t>LFT de 28/VIII/1931</a:t>
          </a:r>
        </a:p>
      </dsp:txBody>
      <dsp:txXfrm>
        <a:off x="1310001" y="907653"/>
        <a:ext cx="1064178" cy="666477"/>
      </dsp:txXfrm>
    </dsp:sp>
    <dsp:sp modelId="{94C18AC2-6CFF-48D9-B187-28A94C98A7CD}">
      <dsp:nvSpPr>
        <dsp:cNvPr id="0" name=""/>
        <dsp:cNvSpPr/>
      </dsp:nvSpPr>
      <dsp:spPr>
        <a:xfrm>
          <a:off x="1609067" y="371239"/>
          <a:ext cx="3478608" cy="3478608"/>
        </a:xfrm>
        <a:custGeom>
          <a:avLst/>
          <a:gdLst/>
          <a:ahLst/>
          <a:cxnLst/>
          <a:rect l="0" t="0" r="0" b="0"/>
          <a:pathLst>
            <a:path>
              <a:moveTo>
                <a:pt x="632600" y="397519"/>
              </a:moveTo>
              <a:arcTo wR="1739304" hR="1739304" stAng="13829053" swAng="923412"/>
            </a:path>
          </a:pathLst>
        </a:custGeom>
        <a:noFill/>
        <a:ln w="9525" cap="flat" cmpd="sng" algn="ctr">
          <a:solidFill>
            <a:schemeClr val="accent2">
              <a:shade val="90000"/>
              <a:hueOff val="-41001"/>
              <a:satOff val="-6944"/>
              <a:lumOff val="32113"/>
              <a:alphaOff val="0"/>
            </a:schemeClr>
          </a:solidFill>
          <a:prstDash val="solid"/>
          <a:tailEnd type="arrow"/>
        </a:ln>
        <a:effectLst/>
        <a:sp3d z="-40000" prstMaterial="matte"/>
      </dsp:spPr>
      <dsp:style>
        <a:lnRef idx="1">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A943A-AF2A-44B1-B764-DF37D21A19C8}">
      <dsp:nvSpPr>
        <dsp:cNvPr id="0" name=""/>
        <dsp:cNvSpPr/>
      </dsp:nvSpPr>
      <dsp:spPr>
        <a:xfrm>
          <a:off x="1200936" y="165099"/>
          <a:ext cx="3276600" cy="1137920"/>
        </a:xfrm>
        <a:prstGeom prst="ellipse">
          <a:avLst/>
        </a:prstGeom>
        <a:solidFill>
          <a:schemeClr val="accent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35A9FA99-1C48-441C-B99B-23FA9C1F4A31}">
      <dsp:nvSpPr>
        <dsp:cNvPr id="0" name=""/>
        <dsp:cNvSpPr/>
      </dsp:nvSpPr>
      <dsp:spPr>
        <a:xfrm>
          <a:off x="2526816" y="2951479"/>
          <a:ext cx="635000" cy="406400"/>
        </a:xfrm>
        <a:prstGeom prst="down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F44A8CF-4D8E-4C5A-AB59-CD6E403E747A}">
      <dsp:nvSpPr>
        <dsp:cNvPr id="0" name=""/>
        <dsp:cNvSpPr/>
      </dsp:nvSpPr>
      <dsp:spPr>
        <a:xfrm>
          <a:off x="1320316"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b="1" kern="1200" dirty="0"/>
            <a:t>Fracción X del artículo 73 a la fracción XXXI del diverso 123 de la CPEUM</a:t>
          </a:r>
          <a:endParaRPr lang="es-MX" sz="1400" kern="1200" dirty="0"/>
        </a:p>
      </dsp:txBody>
      <dsp:txXfrm>
        <a:off x="1320316" y="3276600"/>
        <a:ext cx="3048000" cy="762000"/>
      </dsp:txXfrm>
    </dsp:sp>
    <dsp:sp modelId="{40347095-95F5-4104-B15F-A373AC46A2BA}">
      <dsp:nvSpPr>
        <dsp:cNvPr id="0" name=""/>
        <dsp:cNvSpPr/>
      </dsp:nvSpPr>
      <dsp:spPr>
        <a:xfrm>
          <a:off x="2392196" y="1390904"/>
          <a:ext cx="1143000" cy="1143000"/>
        </a:xfrm>
        <a:prstGeom prst="ellipse">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2 O MÁS ENTIDADES</a:t>
          </a:r>
        </a:p>
      </dsp:txBody>
      <dsp:txXfrm>
        <a:off x="2559584" y="1558292"/>
        <a:ext cx="808224" cy="808224"/>
      </dsp:txXfrm>
    </dsp:sp>
    <dsp:sp modelId="{F3562A6E-5ECA-45F3-A5A5-1C5D42C0DF07}">
      <dsp:nvSpPr>
        <dsp:cNvPr id="0" name=""/>
        <dsp:cNvSpPr/>
      </dsp:nvSpPr>
      <dsp:spPr>
        <a:xfrm>
          <a:off x="1574316" y="533399"/>
          <a:ext cx="1143000" cy="1143000"/>
        </a:xfrm>
        <a:prstGeom prst="ellipse">
          <a:avLst/>
        </a:prstGeom>
        <a:solidFill>
          <a:schemeClr val="accent2">
            <a:shade val="80000"/>
            <a:hueOff val="-17936"/>
            <a:satOff val="-2012"/>
            <a:lumOff val="1284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INSDUSTRIA</a:t>
          </a:r>
        </a:p>
      </dsp:txBody>
      <dsp:txXfrm>
        <a:off x="1741704" y="700787"/>
        <a:ext cx="808224" cy="808224"/>
      </dsp:txXfrm>
    </dsp:sp>
    <dsp:sp modelId="{610B8CF8-27BE-479E-A7F9-307118FB0862}">
      <dsp:nvSpPr>
        <dsp:cNvPr id="0" name=""/>
        <dsp:cNvSpPr/>
      </dsp:nvSpPr>
      <dsp:spPr>
        <a:xfrm>
          <a:off x="2742716" y="257047"/>
          <a:ext cx="1143000" cy="1143000"/>
        </a:xfrm>
        <a:prstGeom prst="ellipse">
          <a:avLst/>
        </a:prstGeom>
        <a:solidFill>
          <a:schemeClr val="accent2">
            <a:shade val="80000"/>
            <a:hueOff val="-35872"/>
            <a:satOff val="-4024"/>
            <a:lumOff val="2568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a:t>CONCESIÓN FEDERAL</a:t>
          </a:r>
        </a:p>
      </dsp:txBody>
      <dsp:txXfrm>
        <a:off x="2910104" y="424435"/>
        <a:ext cx="808224" cy="808224"/>
      </dsp:txXfrm>
    </dsp:sp>
    <dsp:sp modelId="{3513C40A-A52E-459E-900C-03C17560A6D0}">
      <dsp:nvSpPr>
        <dsp:cNvPr id="0" name=""/>
        <dsp:cNvSpPr/>
      </dsp:nvSpPr>
      <dsp:spPr>
        <a:xfrm>
          <a:off x="1066316" y="25399"/>
          <a:ext cx="3556000" cy="2844800"/>
        </a:xfrm>
        <a:prstGeom prst="funnel">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BC236-2C81-458E-87E3-0DB6EE8F9BAC}">
      <dsp:nvSpPr>
        <dsp:cNvPr id="0" name=""/>
        <dsp:cNvSpPr/>
      </dsp:nvSpPr>
      <dsp:spPr>
        <a:xfrm>
          <a:off x="1388260" y="166743"/>
          <a:ext cx="3309217" cy="1149247"/>
        </a:xfrm>
        <a:prstGeom prst="ellipse">
          <a:avLst/>
        </a:prstGeom>
        <a:solidFill>
          <a:schemeClr val="accent2">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FBA2E3D0-D751-4D49-9B4A-A50F6F9A929C}">
      <dsp:nvSpPr>
        <dsp:cNvPr id="0" name=""/>
        <dsp:cNvSpPr/>
      </dsp:nvSpPr>
      <dsp:spPr>
        <a:xfrm>
          <a:off x="2727339" y="2980861"/>
          <a:ext cx="641321" cy="410445"/>
        </a:xfrm>
        <a:prstGeom prst="downArrow">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9643FAA-322E-4799-80B8-44DD24D54DD9}">
      <dsp:nvSpPr>
        <dsp:cNvPr id="0" name=""/>
        <dsp:cNvSpPr/>
      </dsp:nvSpPr>
      <dsp:spPr>
        <a:xfrm>
          <a:off x="1508829" y="3309217"/>
          <a:ext cx="3078342" cy="76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MX" sz="1800" b="1" kern="1200" dirty="0"/>
            <a:t>Reforma del artículo 123, apartado A, fracción XXXI</a:t>
          </a:r>
          <a:endParaRPr lang="es-MX" sz="1800" kern="1200" dirty="0"/>
        </a:p>
      </dsp:txBody>
      <dsp:txXfrm>
        <a:off x="1508829" y="3309217"/>
        <a:ext cx="3078342" cy="769585"/>
      </dsp:txXfrm>
    </dsp:sp>
    <dsp:sp modelId="{035D6669-795F-4849-BEB1-9D9956FE000A}">
      <dsp:nvSpPr>
        <dsp:cNvPr id="0" name=""/>
        <dsp:cNvSpPr/>
      </dsp:nvSpPr>
      <dsp:spPr>
        <a:xfrm>
          <a:off x="2591379" y="1404750"/>
          <a:ext cx="1154378" cy="1154378"/>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SIDERÚRGICA</a:t>
          </a:r>
        </a:p>
      </dsp:txBody>
      <dsp:txXfrm>
        <a:off x="2760434" y="1573805"/>
        <a:ext cx="816268" cy="816268"/>
      </dsp:txXfrm>
    </dsp:sp>
    <dsp:sp modelId="{E9592012-7370-4163-8533-0FEEA95D4CFA}">
      <dsp:nvSpPr>
        <dsp:cNvPr id="0" name=""/>
        <dsp:cNvSpPr/>
      </dsp:nvSpPr>
      <dsp:spPr>
        <a:xfrm>
          <a:off x="1765357" y="538709"/>
          <a:ext cx="1154378" cy="1154378"/>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PETROQUÍMICA METALÚRGICA</a:t>
          </a:r>
        </a:p>
      </dsp:txBody>
      <dsp:txXfrm>
        <a:off x="1934412" y="707764"/>
        <a:ext cx="816268" cy="816268"/>
      </dsp:txXfrm>
    </dsp:sp>
    <dsp:sp modelId="{27959831-6702-4747-AE82-8E6CE8D21873}">
      <dsp:nvSpPr>
        <dsp:cNvPr id="0" name=""/>
        <dsp:cNvSpPr/>
      </dsp:nvSpPr>
      <dsp:spPr>
        <a:xfrm>
          <a:off x="2945388" y="259606"/>
          <a:ext cx="1154378" cy="1154378"/>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dirty="0"/>
            <a:t>ADICIONAN</a:t>
          </a:r>
        </a:p>
      </dsp:txBody>
      <dsp:txXfrm>
        <a:off x="3114443" y="428661"/>
        <a:ext cx="816268" cy="816268"/>
      </dsp:txXfrm>
    </dsp:sp>
    <dsp:sp modelId="{936218E3-704D-4FEF-BA84-87F852241943}">
      <dsp:nvSpPr>
        <dsp:cNvPr id="0" name=""/>
        <dsp:cNvSpPr/>
      </dsp:nvSpPr>
      <dsp:spPr>
        <a:xfrm>
          <a:off x="1252300" y="25652"/>
          <a:ext cx="3591399" cy="2873119"/>
        </a:xfrm>
        <a:prstGeom prst="funnel">
          <a:avLst/>
        </a:prstGeom>
        <a:solidFill>
          <a:schemeClr val="lt1">
            <a:alpha val="4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a:bevelB w="120650" h="571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093C4-CF2A-4167-9657-0D445D0AC21A}">
      <dsp:nvSpPr>
        <dsp:cNvPr id="0" name=""/>
        <dsp:cNvSpPr/>
      </dsp:nvSpPr>
      <dsp:spPr>
        <a:xfrm>
          <a:off x="1357" y="1344200"/>
          <a:ext cx="899752" cy="899752"/>
        </a:xfrm>
        <a:prstGeom prst="donut">
          <a:avLst>
            <a:gd name="adj" fmla="val 2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AD8B01-1A50-4CCD-8DBF-96678C165EAC}">
      <dsp:nvSpPr>
        <dsp:cNvPr id="0" name=""/>
        <dsp:cNvSpPr/>
      </dsp:nvSpPr>
      <dsp:spPr>
        <a:xfrm rot="17700000">
          <a:off x="318389" y="610718"/>
          <a:ext cx="1118492" cy="539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s-MX" sz="1400" kern="1200" dirty="0"/>
            <a:t>Automotriz</a:t>
          </a:r>
        </a:p>
      </dsp:txBody>
      <dsp:txXfrm>
        <a:off x="318389" y="610718"/>
        <a:ext cx="1118492" cy="539026"/>
      </dsp:txXfrm>
    </dsp:sp>
    <dsp:sp modelId="{D1DAE508-A6EF-4CDF-AE9F-FE68DA7ED99F}">
      <dsp:nvSpPr>
        <dsp:cNvPr id="0" name=""/>
        <dsp:cNvSpPr/>
      </dsp:nvSpPr>
      <dsp:spPr>
        <a:xfrm>
          <a:off x="968882" y="1560562"/>
          <a:ext cx="467028" cy="467028"/>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4BFF45A-C54C-407B-8C83-D05BC6F7E422}">
      <dsp:nvSpPr>
        <dsp:cNvPr id="0" name=""/>
        <dsp:cNvSpPr/>
      </dsp:nvSpPr>
      <dsp:spPr>
        <a:xfrm rot="17700000">
          <a:off x="415750" y="2210592"/>
          <a:ext cx="967548" cy="46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s-MX" sz="1400" kern="1200" dirty="0"/>
            <a:t>De productos</a:t>
          </a:r>
        </a:p>
      </dsp:txBody>
      <dsp:txXfrm>
        <a:off x="415750" y="2210592"/>
        <a:ext cx="967548" cy="466515"/>
      </dsp:txXfrm>
    </dsp:sp>
    <dsp:sp modelId="{6BB0809B-AB79-4F31-988D-DB1006AE1584}">
      <dsp:nvSpPr>
        <dsp:cNvPr id="0" name=""/>
        <dsp:cNvSpPr/>
      </dsp:nvSpPr>
      <dsp:spPr>
        <a:xfrm rot="17700000">
          <a:off x="1021493" y="911045"/>
          <a:ext cx="967548" cy="466515"/>
        </a:xfrm>
        <a:prstGeom prst="rect">
          <a:avLst/>
        </a:prstGeom>
        <a:noFill/>
        <a:ln>
          <a:noFill/>
        </a:ln>
        <a:effectLst/>
      </dsp:spPr>
      <dsp:style>
        <a:lnRef idx="0">
          <a:scrgbClr r="0" g="0" b="0"/>
        </a:lnRef>
        <a:fillRef idx="0">
          <a:scrgbClr r="0" g="0" b="0"/>
        </a:fillRef>
        <a:effectRef idx="0">
          <a:scrgbClr r="0" g="0" b="0"/>
        </a:effectRef>
        <a:fontRef idx="minor"/>
      </dsp:style>
    </dsp:sp>
    <dsp:sp modelId="{2741BC97-4647-4C32-94B2-16E96E2855E2}">
      <dsp:nvSpPr>
        <dsp:cNvPr id="0" name=""/>
        <dsp:cNvSpPr/>
      </dsp:nvSpPr>
      <dsp:spPr>
        <a:xfrm>
          <a:off x="1503611" y="1560562"/>
          <a:ext cx="467028" cy="467028"/>
        </a:xfrm>
        <a:prstGeom prst="ellipse">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001CA7-4830-488A-97F9-F0FC00464170}">
      <dsp:nvSpPr>
        <dsp:cNvPr id="0" name=""/>
        <dsp:cNvSpPr/>
      </dsp:nvSpPr>
      <dsp:spPr>
        <a:xfrm rot="17700000">
          <a:off x="950480" y="2210592"/>
          <a:ext cx="967548" cy="46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s-MX" sz="1400" kern="1200" dirty="0"/>
            <a:t>Químicos</a:t>
          </a:r>
        </a:p>
      </dsp:txBody>
      <dsp:txXfrm>
        <a:off x="950480" y="2210592"/>
        <a:ext cx="967548" cy="466515"/>
      </dsp:txXfrm>
    </dsp:sp>
    <dsp:sp modelId="{FFD5E4BD-A1A1-45D1-980E-617E9CF703C7}">
      <dsp:nvSpPr>
        <dsp:cNvPr id="0" name=""/>
        <dsp:cNvSpPr/>
      </dsp:nvSpPr>
      <dsp:spPr>
        <a:xfrm rot="17700000">
          <a:off x="1556222" y="911045"/>
          <a:ext cx="967548" cy="466515"/>
        </a:xfrm>
        <a:prstGeom prst="rect">
          <a:avLst/>
        </a:prstGeom>
        <a:noFill/>
        <a:ln>
          <a:noFill/>
        </a:ln>
        <a:effectLst/>
      </dsp:spPr>
      <dsp:style>
        <a:lnRef idx="0">
          <a:scrgbClr r="0" g="0" b="0"/>
        </a:lnRef>
        <a:fillRef idx="0">
          <a:scrgbClr r="0" g="0" b="0"/>
        </a:fillRef>
        <a:effectRef idx="0">
          <a:scrgbClr r="0" g="0" b="0"/>
        </a:effectRef>
        <a:fontRef idx="minor"/>
      </dsp:style>
    </dsp:sp>
    <dsp:sp modelId="{ABFDFEFA-224E-4C5D-98F1-2B6AEDB32867}">
      <dsp:nvSpPr>
        <dsp:cNvPr id="0" name=""/>
        <dsp:cNvSpPr/>
      </dsp:nvSpPr>
      <dsp:spPr>
        <a:xfrm>
          <a:off x="2038412" y="1344200"/>
          <a:ext cx="899752" cy="899752"/>
        </a:xfrm>
        <a:prstGeom prst="donut">
          <a:avLst>
            <a:gd name="adj" fmla="val 20000"/>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72ED13C-82EA-497F-888C-A7D0AD4780C2}">
      <dsp:nvSpPr>
        <dsp:cNvPr id="0" name=""/>
        <dsp:cNvSpPr/>
      </dsp:nvSpPr>
      <dsp:spPr>
        <a:xfrm rot="17700000">
          <a:off x="2355444" y="610718"/>
          <a:ext cx="1118492" cy="539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0" rIns="0" bIns="0" numCol="1" spcCol="1270" anchor="ctr" anchorCtr="0">
          <a:noAutofit/>
        </a:bodyPr>
        <a:lstStyle/>
        <a:p>
          <a:pPr lvl="0" algn="l" defTabSz="622300">
            <a:lnSpc>
              <a:spcPct val="90000"/>
            </a:lnSpc>
            <a:spcBef>
              <a:spcPct val="0"/>
            </a:spcBef>
            <a:spcAft>
              <a:spcPct val="35000"/>
            </a:spcAft>
          </a:pPr>
          <a:r>
            <a:rPr lang="es-MX" sz="1400" kern="1200" dirty="0"/>
            <a:t>Farmacéuticos</a:t>
          </a:r>
        </a:p>
      </dsp:txBody>
      <dsp:txXfrm>
        <a:off x="2355444" y="610718"/>
        <a:ext cx="1118492" cy="539026"/>
      </dsp:txXfrm>
    </dsp:sp>
    <dsp:sp modelId="{5A48606B-02A5-4258-ADDA-DD956B717423}">
      <dsp:nvSpPr>
        <dsp:cNvPr id="0" name=""/>
        <dsp:cNvSpPr/>
      </dsp:nvSpPr>
      <dsp:spPr>
        <a:xfrm>
          <a:off x="3005937" y="1560562"/>
          <a:ext cx="467028" cy="467028"/>
        </a:xfrm>
        <a:prstGeom prst="ellipse">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1F08F61-54CC-47AB-9235-8C739A43D0A2}">
      <dsp:nvSpPr>
        <dsp:cNvPr id="0" name=""/>
        <dsp:cNvSpPr/>
      </dsp:nvSpPr>
      <dsp:spPr>
        <a:xfrm rot="17700000">
          <a:off x="2452806" y="2210592"/>
          <a:ext cx="967548" cy="46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s-MX" sz="1400" kern="1200" dirty="0"/>
            <a:t>Celulosa</a:t>
          </a:r>
        </a:p>
      </dsp:txBody>
      <dsp:txXfrm>
        <a:off x="2452806" y="2210592"/>
        <a:ext cx="967548" cy="466515"/>
      </dsp:txXfrm>
    </dsp:sp>
    <dsp:sp modelId="{456E1D51-D710-4D3A-AC8A-5ED331EBE663}">
      <dsp:nvSpPr>
        <dsp:cNvPr id="0" name=""/>
        <dsp:cNvSpPr/>
      </dsp:nvSpPr>
      <dsp:spPr>
        <a:xfrm rot="17700000">
          <a:off x="3058549" y="911045"/>
          <a:ext cx="967548" cy="466515"/>
        </a:xfrm>
        <a:prstGeom prst="rect">
          <a:avLst/>
        </a:prstGeom>
        <a:noFill/>
        <a:ln>
          <a:noFill/>
        </a:ln>
        <a:effectLst/>
      </dsp:spPr>
      <dsp:style>
        <a:lnRef idx="0">
          <a:scrgbClr r="0" g="0" b="0"/>
        </a:lnRef>
        <a:fillRef idx="0">
          <a:scrgbClr r="0" g="0" b="0"/>
        </a:fillRef>
        <a:effectRef idx="0">
          <a:scrgbClr r="0" g="0" b="0"/>
        </a:effectRef>
        <a:fontRef idx="minor"/>
      </dsp:style>
    </dsp:sp>
    <dsp:sp modelId="{1CFAAFD3-5CF7-4B43-8970-9D1BC6186CFF}">
      <dsp:nvSpPr>
        <dsp:cNvPr id="0" name=""/>
        <dsp:cNvSpPr/>
      </dsp:nvSpPr>
      <dsp:spPr>
        <a:xfrm>
          <a:off x="3540666" y="1560562"/>
          <a:ext cx="467028" cy="467028"/>
        </a:xfrm>
        <a:prstGeom prst="ellipse">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45B51B-93E4-4690-A762-3D5E21923910}">
      <dsp:nvSpPr>
        <dsp:cNvPr id="0" name=""/>
        <dsp:cNvSpPr/>
      </dsp:nvSpPr>
      <dsp:spPr>
        <a:xfrm rot="17700000">
          <a:off x="2987535" y="2210592"/>
          <a:ext cx="967548" cy="466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s-MX" sz="1400" kern="1200" dirty="0"/>
            <a:t>Enlatado</a:t>
          </a:r>
        </a:p>
      </dsp:txBody>
      <dsp:txXfrm>
        <a:off x="2987535" y="2210592"/>
        <a:ext cx="967548" cy="466515"/>
      </dsp:txXfrm>
    </dsp:sp>
    <dsp:sp modelId="{E2D4B367-C873-4C63-A1FB-55796D4F5DD0}">
      <dsp:nvSpPr>
        <dsp:cNvPr id="0" name=""/>
        <dsp:cNvSpPr/>
      </dsp:nvSpPr>
      <dsp:spPr>
        <a:xfrm rot="17700000">
          <a:off x="3593278" y="911045"/>
          <a:ext cx="967548" cy="46651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70368-7791-4DD0-A304-80428A7FE1AD}">
      <dsp:nvSpPr>
        <dsp:cNvPr id="0" name=""/>
        <dsp:cNvSpPr/>
      </dsp:nvSpPr>
      <dsp:spPr>
        <a:xfrm>
          <a:off x="0" y="3925"/>
          <a:ext cx="8568952"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99A4C0-4EBF-4750-B966-FBB814E4ED6F}">
      <dsp:nvSpPr>
        <dsp:cNvPr id="0" name=""/>
        <dsp:cNvSpPr/>
      </dsp:nvSpPr>
      <dsp:spPr>
        <a:xfrm rot="16200000">
          <a:off x="71979" y="1950751"/>
          <a:ext cx="1713790" cy="54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s-MX" sz="1200" kern="1200" dirty="0"/>
            <a:t>Proceso de Reforma Constitucional</a:t>
          </a:r>
        </a:p>
      </dsp:txBody>
      <dsp:txXfrm>
        <a:off x="71979" y="1950751"/>
        <a:ext cx="1713790" cy="542540"/>
      </dsp:txXfrm>
    </dsp:sp>
    <dsp:sp modelId="{6423BE40-DAA3-4DB8-9EF4-CCD67FAA9508}">
      <dsp:nvSpPr>
        <dsp:cNvPr id="0" name=""/>
        <dsp:cNvSpPr/>
      </dsp:nvSpPr>
      <dsp:spPr>
        <a:xfrm>
          <a:off x="1842324" y="26985"/>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Dictamen a discusión presentado en la Cámara de Senadores el 13/X/16. Proyecto de Decreto aprobado por 99 votos a favor.</a:t>
          </a:r>
        </a:p>
      </dsp:txBody>
      <dsp:txXfrm>
        <a:off x="1842324" y="26985"/>
        <a:ext cx="6726627" cy="461213"/>
      </dsp:txXfrm>
    </dsp:sp>
    <dsp:sp modelId="{8D3C1650-31E0-4D87-B104-A88017590F43}">
      <dsp:nvSpPr>
        <dsp:cNvPr id="0" name=""/>
        <dsp:cNvSpPr/>
      </dsp:nvSpPr>
      <dsp:spPr>
        <a:xfrm>
          <a:off x="1713790" y="488199"/>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4CAECF-52ED-478C-B978-403788CDD020}">
      <dsp:nvSpPr>
        <dsp:cNvPr id="0" name=""/>
        <dsp:cNvSpPr/>
      </dsp:nvSpPr>
      <dsp:spPr>
        <a:xfrm>
          <a:off x="1842324" y="511259"/>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Pasa a la Cámara de Diputados para los efectos del Apartado A) del artículo 72 de la CPEUM.</a:t>
          </a:r>
        </a:p>
      </dsp:txBody>
      <dsp:txXfrm>
        <a:off x="1842324" y="511259"/>
        <a:ext cx="6726627" cy="461213"/>
      </dsp:txXfrm>
    </dsp:sp>
    <dsp:sp modelId="{B2F3B7DB-0DB7-45F5-844C-FD30E120D162}">
      <dsp:nvSpPr>
        <dsp:cNvPr id="0" name=""/>
        <dsp:cNvSpPr/>
      </dsp:nvSpPr>
      <dsp:spPr>
        <a:xfrm>
          <a:off x="1713790" y="972473"/>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FA7752-E63B-4065-8403-A818A4C45064}">
      <dsp:nvSpPr>
        <dsp:cNvPr id="0" name=""/>
        <dsp:cNvSpPr/>
      </dsp:nvSpPr>
      <dsp:spPr>
        <a:xfrm>
          <a:off x="1842324" y="995533"/>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Minuta recibida en la Cámara de Diputados el 20/X/2016</a:t>
          </a:r>
        </a:p>
        <a:p>
          <a:pPr lvl="0" algn="l" defTabSz="533400">
            <a:lnSpc>
              <a:spcPct val="90000"/>
            </a:lnSpc>
            <a:spcBef>
              <a:spcPct val="0"/>
            </a:spcBef>
            <a:spcAft>
              <a:spcPct val="35000"/>
            </a:spcAft>
          </a:pPr>
          <a:endParaRPr lang="es-MX" sz="1200" kern="1200" dirty="0"/>
        </a:p>
      </dsp:txBody>
      <dsp:txXfrm>
        <a:off x="1842324" y="995533"/>
        <a:ext cx="6726627" cy="461213"/>
      </dsp:txXfrm>
    </dsp:sp>
    <dsp:sp modelId="{78C1DC72-43B8-4C1B-9AF2-12AED53460B5}">
      <dsp:nvSpPr>
        <dsp:cNvPr id="0" name=""/>
        <dsp:cNvSpPr/>
      </dsp:nvSpPr>
      <dsp:spPr>
        <a:xfrm>
          <a:off x="1713790" y="1456747"/>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E536C9-0930-41C4-8BE2-CED949629328}">
      <dsp:nvSpPr>
        <dsp:cNvPr id="0" name=""/>
        <dsp:cNvSpPr/>
      </dsp:nvSpPr>
      <dsp:spPr>
        <a:xfrm>
          <a:off x="1842324" y="1479807"/>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Dictamen a discusión aprobado en la Cámara de Diputados el 04/XI/2016. Por 379 votos a favor, 2 en contra y 19 abstenciones</a:t>
          </a:r>
        </a:p>
        <a:p>
          <a:pPr lvl="0" algn="l" defTabSz="533400">
            <a:lnSpc>
              <a:spcPct val="90000"/>
            </a:lnSpc>
            <a:spcBef>
              <a:spcPct val="0"/>
            </a:spcBef>
            <a:spcAft>
              <a:spcPct val="35000"/>
            </a:spcAft>
          </a:pPr>
          <a:endParaRPr lang="es-MX" sz="1200" kern="1200" dirty="0"/>
        </a:p>
      </dsp:txBody>
      <dsp:txXfrm>
        <a:off x="1842324" y="1479807"/>
        <a:ext cx="6726627" cy="461213"/>
      </dsp:txXfrm>
    </dsp:sp>
    <dsp:sp modelId="{ED63421F-E6DF-47AD-9DF5-3739566D64BB}">
      <dsp:nvSpPr>
        <dsp:cNvPr id="0" name=""/>
        <dsp:cNvSpPr/>
      </dsp:nvSpPr>
      <dsp:spPr>
        <a:xfrm>
          <a:off x="1713790" y="1941021"/>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5F5FDA-0FB4-45BB-9BBA-B965EB87D95F}">
      <dsp:nvSpPr>
        <dsp:cNvPr id="0" name=""/>
        <dsp:cNvSpPr/>
      </dsp:nvSpPr>
      <dsp:spPr>
        <a:xfrm>
          <a:off x="1842324" y="1964081"/>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Pasa a las legislaturas de los Estados para sus efectos constitucionales</a:t>
          </a:r>
        </a:p>
        <a:p>
          <a:pPr lvl="0" algn="l" defTabSz="533400">
            <a:lnSpc>
              <a:spcPct val="90000"/>
            </a:lnSpc>
            <a:spcBef>
              <a:spcPct val="0"/>
            </a:spcBef>
            <a:spcAft>
              <a:spcPct val="35000"/>
            </a:spcAft>
          </a:pPr>
          <a:endParaRPr lang="es-MX" sz="1200" kern="1200" dirty="0"/>
        </a:p>
      </dsp:txBody>
      <dsp:txXfrm>
        <a:off x="1842324" y="1964081"/>
        <a:ext cx="6726627" cy="461213"/>
      </dsp:txXfrm>
    </dsp:sp>
    <dsp:sp modelId="{6B23744E-E4EE-4DCB-AA21-355FBC7ED05F}">
      <dsp:nvSpPr>
        <dsp:cNvPr id="0" name=""/>
        <dsp:cNvSpPr/>
      </dsp:nvSpPr>
      <dsp:spPr>
        <a:xfrm>
          <a:off x="1713790" y="2425295"/>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9654E-9BD3-49C0-A790-7DDED555595F}">
      <dsp:nvSpPr>
        <dsp:cNvPr id="0" name=""/>
        <dsp:cNvSpPr/>
      </dsp:nvSpPr>
      <dsp:spPr>
        <a:xfrm>
          <a:off x="1842324" y="2448355"/>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Declaratoria de aprobación por las Legislaturas de los estados en sesión ordinaria de la Cámara de Diputados el 07/II/2017</a:t>
          </a:r>
        </a:p>
        <a:p>
          <a:pPr lvl="0" algn="l" defTabSz="533400">
            <a:lnSpc>
              <a:spcPct val="90000"/>
            </a:lnSpc>
            <a:spcBef>
              <a:spcPct val="0"/>
            </a:spcBef>
            <a:spcAft>
              <a:spcPct val="35000"/>
            </a:spcAft>
          </a:pPr>
          <a:endParaRPr lang="es-MX" sz="1200" kern="1200" dirty="0"/>
        </a:p>
      </dsp:txBody>
      <dsp:txXfrm>
        <a:off x="1842324" y="2448355"/>
        <a:ext cx="6726627" cy="461213"/>
      </dsp:txXfrm>
    </dsp:sp>
    <dsp:sp modelId="{59E5E799-D8F8-4639-B767-8B760E0F45F5}">
      <dsp:nvSpPr>
        <dsp:cNvPr id="0" name=""/>
        <dsp:cNvSpPr/>
      </dsp:nvSpPr>
      <dsp:spPr>
        <a:xfrm>
          <a:off x="1713790" y="2909569"/>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56771D-8B85-49CE-A992-29BD8D058939}">
      <dsp:nvSpPr>
        <dsp:cNvPr id="0" name=""/>
        <dsp:cNvSpPr/>
      </dsp:nvSpPr>
      <dsp:spPr>
        <a:xfrm>
          <a:off x="1842324" y="2932629"/>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Pasa a la Cámara de Senadores para sus efectos constitucionales</a:t>
          </a:r>
        </a:p>
        <a:p>
          <a:pPr lvl="0" algn="l" defTabSz="533400">
            <a:lnSpc>
              <a:spcPct val="90000"/>
            </a:lnSpc>
            <a:spcBef>
              <a:spcPct val="0"/>
            </a:spcBef>
            <a:spcAft>
              <a:spcPct val="35000"/>
            </a:spcAft>
          </a:pPr>
          <a:endParaRPr lang="es-MX" sz="1200" kern="1200" dirty="0"/>
        </a:p>
      </dsp:txBody>
      <dsp:txXfrm>
        <a:off x="1842324" y="2932629"/>
        <a:ext cx="6726627" cy="461213"/>
      </dsp:txXfrm>
    </dsp:sp>
    <dsp:sp modelId="{7364CE74-FA89-405C-BB98-8A5191F89AF1}">
      <dsp:nvSpPr>
        <dsp:cNvPr id="0" name=""/>
        <dsp:cNvSpPr/>
      </dsp:nvSpPr>
      <dsp:spPr>
        <a:xfrm>
          <a:off x="1713790" y="3393843"/>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F76E5D-1BE3-4EBE-91EE-9D786DE19041}">
      <dsp:nvSpPr>
        <dsp:cNvPr id="0" name=""/>
        <dsp:cNvSpPr/>
      </dsp:nvSpPr>
      <dsp:spPr>
        <a:xfrm>
          <a:off x="1842324" y="3416903"/>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Declaratoria de aprobación por las Legislaturas de los estados en sesión ordinaria de la Cámara de Senadores el 08/II/2017</a:t>
          </a:r>
        </a:p>
        <a:p>
          <a:pPr lvl="0" algn="l" defTabSz="533400">
            <a:lnSpc>
              <a:spcPct val="90000"/>
            </a:lnSpc>
            <a:spcBef>
              <a:spcPct val="0"/>
            </a:spcBef>
            <a:spcAft>
              <a:spcPct val="35000"/>
            </a:spcAft>
          </a:pPr>
          <a:endParaRPr lang="es-MX" sz="1200" kern="1200" dirty="0"/>
        </a:p>
      </dsp:txBody>
      <dsp:txXfrm>
        <a:off x="1842324" y="3416903"/>
        <a:ext cx="6726627" cy="461213"/>
      </dsp:txXfrm>
    </dsp:sp>
    <dsp:sp modelId="{F9B8EB1E-A3F3-4E03-8F5D-C2069DD0E5C7}">
      <dsp:nvSpPr>
        <dsp:cNvPr id="0" name=""/>
        <dsp:cNvSpPr/>
      </dsp:nvSpPr>
      <dsp:spPr>
        <a:xfrm>
          <a:off x="1713790" y="3878117"/>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9AAEA-8487-4EDA-A232-758DC353AB0D}">
      <dsp:nvSpPr>
        <dsp:cNvPr id="0" name=""/>
        <dsp:cNvSpPr/>
      </dsp:nvSpPr>
      <dsp:spPr>
        <a:xfrm>
          <a:off x="1842324" y="3901177"/>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Pasa al Ejecutivo Federal para sus efectos constitucionales</a:t>
          </a:r>
        </a:p>
        <a:p>
          <a:pPr lvl="0" algn="l" defTabSz="533400">
            <a:lnSpc>
              <a:spcPct val="90000"/>
            </a:lnSpc>
            <a:spcBef>
              <a:spcPct val="0"/>
            </a:spcBef>
            <a:spcAft>
              <a:spcPct val="35000"/>
            </a:spcAft>
          </a:pPr>
          <a:endParaRPr lang="es-MX" sz="1200" kern="1200" dirty="0"/>
        </a:p>
      </dsp:txBody>
      <dsp:txXfrm>
        <a:off x="1842324" y="3901177"/>
        <a:ext cx="6726627" cy="461213"/>
      </dsp:txXfrm>
    </dsp:sp>
    <dsp:sp modelId="{104C1418-9CD6-4930-BCEC-CCFF46890BE0}">
      <dsp:nvSpPr>
        <dsp:cNvPr id="0" name=""/>
        <dsp:cNvSpPr/>
      </dsp:nvSpPr>
      <dsp:spPr>
        <a:xfrm>
          <a:off x="1713790" y="4362391"/>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EFD74F-F8D3-4135-B24F-6DED22288EF8}">
      <dsp:nvSpPr>
        <dsp:cNvPr id="0" name=""/>
        <dsp:cNvSpPr/>
      </dsp:nvSpPr>
      <dsp:spPr>
        <a:xfrm>
          <a:off x="1842324" y="4385451"/>
          <a:ext cx="6726627" cy="46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MX" sz="1200" kern="1200" dirty="0"/>
            <a:t>Publicación en el Diario Oficial de la Federación el 24/II</a:t>
          </a:r>
          <a:r>
            <a:rPr lang="es-MX" sz="1200" kern="1200"/>
            <a:t>/2017</a:t>
          </a:r>
          <a:endParaRPr lang="es-MX" sz="1200" kern="1200" dirty="0"/>
        </a:p>
        <a:p>
          <a:pPr lvl="0" algn="l" defTabSz="533400">
            <a:lnSpc>
              <a:spcPct val="90000"/>
            </a:lnSpc>
            <a:spcBef>
              <a:spcPct val="0"/>
            </a:spcBef>
            <a:spcAft>
              <a:spcPct val="35000"/>
            </a:spcAft>
          </a:pPr>
          <a:endParaRPr lang="es-MX" sz="1200" kern="1200" dirty="0"/>
        </a:p>
      </dsp:txBody>
      <dsp:txXfrm>
        <a:off x="1842324" y="4385451"/>
        <a:ext cx="6726627" cy="461213"/>
      </dsp:txXfrm>
    </dsp:sp>
    <dsp:sp modelId="{4DBECFF3-CFDB-429A-9946-15AC23180982}">
      <dsp:nvSpPr>
        <dsp:cNvPr id="0" name=""/>
        <dsp:cNvSpPr/>
      </dsp:nvSpPr>
      <dsp:spPr>
        <a:xfrm>
          <a:off x="1713790" y="4846665"/>
          <a:ext cx="685516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EACC6-DC4D-44BE-9882-0D02C25C2222}">
      <dsp:nvSpPr>
        <dsp:cNvPr id="0" name=""/>
        <dsp:cNvSpPr/>
      </dsp:nvSpPr>
      <dsp:spPr>
        <a:xfrm>
          <a:off x="0" y="240800"/>
          <a:ext cx="3888432" cy="2430269"/>
        </a:xfrm>
        <a:prstGeom prst="swooshArrow">
          <a:avLst>
            <a:gd name="adj1" fmla="val 25000"/>
            <a:gd name="adj2" fmla="val 25000"/>
          </a:avLst>
        </a:prstGeom>
        <a:gradFill rotWithShape="0">
          <a:gsLst>
            <a:gs pos="0">
              <a:schemeClr val="accent2">
                <a:tint val="55000"/>
                <a:hueOff val="0"/>
                <a:satOff val="0"/>
                <a:lumOff val="0"/>
                <a:alphaOff val="0"/>
                <a:shade val="51000"/>
                <a:satMod val="130000"/>
              </a:schemeClr>
            </a:gs>
            <a:gs pos="80000">
              <a:schemeClr val="accent2">
                <a:tint val="55000"/>
                <a:hueOff val="0"/>
                <a:satOff val="0"/>
                <a:lumOff val="0"/>
                <a:alphaOff val="0"/>
                <a:shade val="93000"/>
                <a:satMod val="130000"/>
              </a:schemeClr>
            </a:gs>
            <a:gs pos="100000">
              <a:schemeClr val="accent2">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99DD92B-8596-4DC2-8B96-ADEC6FDB23C7}">
      <dsp:nvSpPr>
        <dsp:cNvPr id="0" name=""/>
        <dsp:cNvSpPr/>
      </dsp:nvSpPr>
      <dsp:spPr>
        <a:xfrm>
          <a:off x="904060" y="1565298"/>
          <a:ext cx="136095" cy="136095"/>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48DA55-DE83-4619-A43A-1C833BB98FA5}">
      <dsp:nvSpPr>
        <dsp:cNvPr id="0" name=""/>
        <dsp:cNvSpPr/>
      </dsp:nvSpPr>
      <dsp:spPr>
        <a:xfrm>
          <a:off x="972108" y="1633345"/>
          <a:ext cx="1263740" cy="1037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114" tIns="0" rIns="0" bIns="0" numCol="1" spcCol="1270" anchor="t" anchorCtr="0">
          <a:noAutofit/>
        </a:bodyPr>
        <a:lstStyle/>
        <a:p>
          <a:pPr lvl="0" algn="l" defTabSz="1422400">
            <a:lnSpc>
              <a:spcPct val="90000"/>
            </a:lnSpc>
            <a:spcBef>
              <a:spcPct val="0"/>
            </a:spcBef>
            <a:spcAft>
              <a:spcPct val="35000"/>
            </a:spcAft>
          </a:pPr>
          <a:r>
            <a:rPr lang="es-MX" sz="3200" kern="1200" dirty="0"/>
            <a:t>crédito</a:t>
          </a:r>
        </a:p>
      </dsp:txBody>
      <dsp:txXfrm>
        <a:off x="972108" y="1633345"/>
        <a:ext cx="1263740" cy="1037725"/>
      </dsp:txXfrm>
    </dsp:sp>
    <dsp:sp modelId="{94BF3C0A-8B15-459E-9774-4644EA8B911C}">
      <dsp:nvSpPr>
        <dsp:cNvPr id="0" name=""/>
        <dsp:cNvSpPr/>
      </dsp:nvSpPr>
      <dsp:spPr>
        <a:xfrm>
          <a:off x="2158079" y="945579"/>
          <a:ext cx="233305" cy="233305"/>
        </a:xfrm>
        <a:prstGeom prst="ellipse">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487340-EEE3-4E11-A71C-2F2E2F5B8A89}">
      <dsp:nvSpPr>
        <dsp:cNvPr id="0" name=""/>
        <dsp:cNvSpPr/>
      </dsp:nvSpPr>
      <dsp:spPr>
        <a:xfrm>
          <a:off x="2274732" y="1062232"/>
          <a:ext cx="1263740" cy="1608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24" tIns="0" rIns="0" bIns="0" numCol="1" spcCol="1270" anchor="t" anchorCtr="0">
          <a:noAutofit/>
        </a:bodyPr>
        <a:lstStyle/>
        <a:p>
          <a:pPr lvl="0" algn="l" defTabSz="1422400">
            <a:lnSpc>
              <a:spcPct val="90000"/>
            </a:lnSpc>
            <a:spcBef>
              <a:spcPct val="0"/>
            </a:spcBef>
            <a:spcAft>
              <a:spcPct val="35000"/>
            </a:spcAft>
          </a:pPr>
          <a:r>
            <a:rPr lang="es-MX" sz="3200" kern="1200" dirty="0"/>
            <a:t>banca</a:t>
          </a:r>
        </a:p>
      </dsp:txBody>
      <dsp:txXfrm>
        <a:off x="2274732" y="1062232"/>
        <a:ext cx="1263740" cy="160883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A234F-28C1-4F2C-8CF6-FD98A7483F18}">
      <dsp:nvSpPr>
        <dsp:cNvPr id="0" name=""/>
        <dsp:cNvSpPr/>
      </dsp:nvSpPr>
      <dsp:spPr>
        <a:xfrm rot="5400000">
          <a:off x="547854" y="853823"/>
          <a:ext cx="1473307" cy="2451550"/>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FD2BB9-B1AB-40F7-A076-F301A98A637C}">
      <dsp:nvSpPr>
        <dsp:cNvPr id="0" name=""/>
        <dsp:cNvSpPr/>
      </dsp:nvSpPr>
      <dsp:spPr>
        <a:xfrm>
          <a:off x="301922" y="1586309"/>
          <a:ext cx="2213273" cy="194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MX" sz="1600" b="1" kern="1200" dirty="0"/>
            <a:t>SCJN</a:t>
          </a:r>
        </a:p>
        <a:p>
          <a:pPr lvl="0" algn="ctr" defTabSz="711200">
            <a:lnSpc>
              <a:spcPct val="90000"/>
            </a:lnSpc>
            <a:spcBef>
              <a:spcPct val="0"/>
            </a:spcBef>
            <a:spcAft>
              <a:spcPct val="35000"/>
            </a:spcAft>
          </a:pPr>
          <a:r>
            <a:rPr lang="es-MX" sz="1600" b="1" kern="1200" dirty="0"/>
            <a:t>SEGUNDA SALA </a:t>
          </a:r>
          <a:endParaRPr lang="es-MX" sz="1600" kern="1200" dirty="0"/>
        </a:p>
      </dsp:txBody>
      <dsp:txXfrm>
        <a:off x="301922" y="1586309"/>
        <a:ext cx="2213273" cy="1940064"/>
      </dsp:txXfrm>
    </dsp:sp>
    <dsp:sp modelId="{5C4E8B22-B492-4CDE-9A68-FC1BE5212F4B}">
      <dsp:nvSpPr>
        <dsp:cNvPr id="0" name=""/>
        <dsp:cNvSpPr/>
      </dsp:nvSpPr>
      <dsp:spPr>
        <a:xfrm>
          <a:off x="2097597" y="673337"/>
          <a:ext cx="417598" cy="417598"/>
        </a:xfrm>
        <a:prstGeom prst="triangle">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B96F77-2FBB-436B-965F-50BDD665675A}">
      <dsp:nvSpPr>
        <dsp:cNvPr id="0" name=""/>
        <dsp:cNvSpPr/>
      </dsp:nvSpPr>
      <dsp:spPr>
        <a:xfrm rot="5400000">
          <a:off x="3257333" y="183360"/>
          <a:ext cx="1473307" cy="2451550"/>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794DF2B-65A9-4671-AE54-1FC860DC7C1A}">
      <dsp:nvSpPr>
        <dsp:cNvPr id="0" name=""/>
        <dsp:cNvSpPr/>
      </dsp:nvSpPr>
      <dsp:spPr>
        <a:xfrm>
          <a:off x="3011402" y="915845"/>
          <a:ext cx="2213273" cy="194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MX" sz="1600" b="1" kern="1200" dirty="0"/>
            <a:t>“INDUSTRIA MADERERA, LOS CONFLICTOS LABORALES RELACIONADOS CON LA NO, NO SON DE COMPETENCIA FEDERAL”</a:t>
          </a:r>
          <a:endParaRPr lang="es-MX" sz="1600" kern="1200" dirty="0"/>
        </a:p>
      </dsp:txBody>
      <dsp:txXfrm>
        <a:off x="3011402" y="915845"/>
        <a:ext cx="2213273" cy="1940064"/>
      </dsp:txXfrm>
    </dsp:sp>
    <dsp:sp modelId="{EC8BFA52-E59B-4133-ABE6-E535F12152F9}">
      <dsp:nvSpPr>
        <dsp:cNvPr id="0" name=""/>
        <dsp:cNvSpPr/>
      </dsp:nvSpPr>
      <dsp:spPr>
        <a:xfrm>
          <a:off x="4807077" y="2874"/>
          <a:ext cx="417598" cy="417598"/>
        </a:xfrm>
        <a:prstGeom prst="triangle">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178CFF8-9E73-4905-A2AA-C104E8E395DF}">
      <dsp:nvSpPr>
        <dsp:cNvPr id="0" name=""/>
        <dsp:cNvSpPr/>
      </dsp:nvSpPr>
      <dsp:spPr>
        <a:xfrm rot="5400000">
          <a:off x="5966813" y="-487103"/>
          <a:ext cx="1473307" cy="2451550"/>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DE1DC1-9033-40D9-AAC7-3247D9C7649C}">
      <dsp:nvSpPr>
        <dsp:cNvPr id="0" name=""/>
        <dsp:cNvSpPr/>
      </dsp:nvSpPr>
      <dsp:spPr>
        <a:xfrm>
          <a:off x="5720881" y="245382"/>
          <a:ext cx="2213273" cy="1940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MX" sz="1600" b="1" kern="1200" dirty="0"/>
            <a:t>1969</a:t>
          </a:r>
        </a:p>
        <a:p>
          <a:pPr lvl="0" algn="ctr" defTabSz="711200">
            <a:lnSpc>
              <a:spcPct val="90000"/>
            </a:lnSpc>
            <a:spcBef>
              <a:spcPct val="0"/>
            </a:spcBef>
            <a:spcAft>
              <a:spcPct val="35000"/>
            </a:spcAft>
          </a:pPr>
          <a:r>
            <a:rPr lang="es-MX" sz="1600" b="1" kern="1200" dirty="0"/>
            <a:t>CRITERIO INFLUYENTE</a:t>
          </a:r>
          <a:endParaRPr lang="es-MX" sz="1600" kern="1200" dirty="0"/>
        </a:p>
      </dsp:txBody>
      <dsp:txXfrm>
        <a:off x="5720881" y="245382"/>
        <a:ext cx="2213273" cy="194006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79393-EA0F-4198-9B94-4018554FBE84}">
      <dsp:nvSpPr>
        <dsp:cNvPr id="0" name=""/>
        <dsp:cNvSpPr/>
      </dsp:nvSpPr>
      <dsp:spPr>
        <a:xfrm>
          <a:off x="1089302" y="299523"/>
          <a:ext cx="3484245" cy="3484333"/>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a:effectLst>
                <a:reflection blurRad="6350" stA="55000" endA="300" endPos="45500" dir="5400000" sy="-100000" algn="bl" rotWithShape="0"/>
              </a:effectLst>
            </a:rPr>
            <a:t>Art.123, </a:t>
          </a:r>
        </a:p>
        <a:p>
          <a:pPr lvl="0" algn="ctr" defTabSz="1244600">
            <a:lnSpc>
              <a:spcPct val="90000"/>
            </a:lnSpc>
            <a:spcBef>
              <a:spcPct val="0"/>
            </a:spcBef>
            <a:spcAft>
              <a:spcPct val="35000"/>
            </a:spcAft>
          </a:pPr>
          <a:r>
            <a:rPr lang="es-MX" sz="2800" b="1" kern="1200" dirty="0">
              <a:effectLst>
                <a:reflection blurRad="6350" stA="55000" endA="300" endPos="45500" dir="5400000" sy="-100000" algn="bl" rotWithShape="0"/>
              </a:effectLst>
            </a:rPr>
            <a:t>apartado A, </a:t>
          </a:r>
        </a:p>
        <a:p>
          <a:pPr lvl="0" algn="ctr" defTabSz="1244600">
            <a:lnSpc>
              <a:spcPct val="90000"/>
            </a:lnSpc>
            <a:spcBef>
              <a:spcPct val="0"/>
            </a:spcBef>
            <a:spcAft>
              <a:spcPct val="35000"/>
            </a:spcAft>
          </a:pPr>
          <a:r>
            <a:rPr lang="es-MX" sz="2800" b="1" kern="1200" dirty="0">
              <a:effectLst>
                <a:reflection blurRad="6350" stA="55000" endA="300" endPos="45500" dir="5400000" sy="-100000" algn="bl" rotWithShape="0"/>
              </a:effectLst>
            </a:rPr>
            <a:t>fracciones XX y XXXI</a:t>
          </a:r>
          <a:endParaRPr lang="es-MX" sz="2800" kern="1200" dirty="0">
            <a:effectLst>
              <a:reflection blurRad="6350" stA="55000" endA="300" endPos="45500" dir="5400000" sy="-100000" algn="bl" rotWithShape="0"/>
            </a:effectLst>
          </a:endParaRPr>
        </a:p>
      </dsp:txBody>
      <dsp:txXfrm>
        <a:off x="1599558" y="809792"/>
        <a:ext cx="2463733" cy="2463795"/>
      </dsp:txXfrm>
    </dsp:sp>
    <dsp:sp modelId="{741AA3D9-308A-4CBE-8896-EBDA568FEF86}">
      <dsp:nvSpPr>
        <dsp:cNvPr id="0" name=""/>
        <dsp:cNvSpPr/>
      </dsp:nvSpPr>
      <dsp:spPr>
        <a:xfrm>
          <a:off x="3076963" y="140774"/>
          <a:ext cx="387476" cy="387510"/>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0912D6-E9E6-4D4A-AAE4-18DCC5A77E09}">
      <dsp:nvSpPr>
        <dsp:cNvPr id="0" name=""/>
        <dsp:cNvSpPr/>
      </dsp:nvSpPr>
      <dsp:spPr>
        <a:xfrm>
          <a:off x="2159815" y="3524974"/>
          <a:ext cx="280831" cy="280863"/>
        </a:xfrm>
        <a:prstGeom prst="ellipse">
          <a:avLst/>
        </a:prstGeom>
        <a:gradFill rotWithShape="0">
          <a:gsLst>
            <a:gs pos="0">
              <a:schemeClr val="accent2">
                <a:shade val="80000"/>
                <a:hueOff val="-4484"/>
                <a:satOff val="-503"/>
                <a:lumOff val="3210"/>
                <a:alphaOff val="0"/>
                <a:shade val="51000"/>
                <a:satMod val="130000"/>
              </a:schemeClr>
            </a:gs>
            <a:gs pos="80000">
              <a:schemeClr val="accent2">
                <a:shade val="80000"/>
                <a:hueOff val="-4484"/>
                <a:satOff val="-503"/>
                <a:lumOff val="3210"/>
                <a:alphaOff val="0"/>
                <a:shade val="93000"/>
                <a:satMod val="130000"/>
              </a:schemeClr>
            </a:gs>
            <a:gs pos="100000">
              <a:schemeClr val="accent2">
                <a:shade val="80000"/>
                <a:hueOff val="-4484"/>
                <a:satOff val="-503"/>
                <a:lumOff val="32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ACE181-42EB-4B57-A1CE-EC0B1407FB08}">
      <dsp:nvSpPr>
        <dsp:cNvPr id="0" name=""/>
        <dsp:cNvSpPr/>
      </dsp:nvSpPr>
      <dsp:spPr>
        <a:xfrm>
          <a:off x="4797503" y="1713609"/>
          <a:ext cx="280831" cy="280863"/>
        </a:xfrm>
        <a:prstGeom prst="ellipse">
          <a:avLst/>
        </a:prstGeom>
        <a:gradFill rotWithShape="0">
          <a:gsLst>
            <a:gs pos="0">
              <a:schemeClr val="accent2">
                <a:shade val="80000"/>
                <a:hueOff val="-8968"/>
                <a:satOff val="-1006"/>
                <a:lumOff val="6420"/>
                <a:alphaOff val="0"/>
                <a:shade val="51000"/>
                <a:satMod val="130000"/>
              </a:schemeClr>
            </a:gs>
            <a:gs pos="80000">
              <a:schemeClr val="accent2">
                <a:shade val="80000"/>
                <a:hueOff val="-8968"/>
                <a:satOff val="-1006"/>
                <a:lumOff val="6420"/>
                <a:alphaOff val="0"/>
                <a:shade val="93000"/>
                <a:satMod val="130000"/>
              </a:schemeClr>
            </a:gs>
            <a:gs pos="100000">
              <a:schemeClr val="accent2">
                <a:shade val="80000"/>
                <a:hueOff val="-8968"/>
                <a:satOff val="-1006"/>
                <a:lumOff val="64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6D4378-E406-4494-833F-35B3FD090D08}">
      <dsp:nvSpPr>
        <dsp:cNvPr id="0" name=""/>
        <dsp:cNvSpPr/>
      </dsp:nvSpPr>
      <dsp:spPr>
        <a:xfrm>
          <a:off x="3454791" y="3823747"/>
          <a:ext cx="387476" cy="387510"/>
        </a:xfrm>
        <a:prstGeom prst="ellipse">
          <a:avLst/>
        </a:prstGeom>
        <a:gradFill rotWithShape="0">
          <a:gsLst>
            <a:gs pos="0">
              <a:schemeClr val="accent2">
                <a:shade val="80000"/>
                <a:hueOff val="-13452"/>
                <a:satOff val="-1509"/>
                <a:lumOff val="9630"/>
                <a:alphaOff val="0"/>
                <a:shade val="51000"/>
                <a:satMod val="130000"/>
              </a:schemeClr>
            </a:gs>
            <a:gs pos="80000">
              <a:schemeClr val="accent2">
                <a:shade val="80000"/>
                <a:hueOff val="-13452"/>
                <a:satOff val="-1509"/>
                <a:lumOff val="9630"/>
                <a:alphaOff val="0"/>
                <a:shade val="93000"/>
                <a:satMod val="130000"/>
              </a:schemeClr>
            </a:gs>
            <a:gs pos="100000">
              <a:schemeClr val="accent2">
                <a:shade val="80000"/>
                <a:hueOff val="-13452"/>
                <a:satOff val="-1509"/>
                <a:lumOff val="96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CFDEE94-D7F5-43D1-AFEE-75D667937F03}">
      <dsp:nvSpPr>
        <dsp:cNvPr id="0" name=""/>
        <dsp:cNvSpPr/>
      </dsp:nvSpPr>
      <dsp:spPr>
        <a:xfrm>
          <a:off x="2239037" y="691510"/>
          <a:ext cx="280831" cy="280863"/>
        </a:xfrm>
        <a:prstGeom prst="ellipse">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100BA86-957B-4129-9C25-F80F98684DE7}">
      <dsp:nvSpPr>
        <dsp:cNvPr id="0" name=""/>
        <dsp:cNvSpPr/>
      </dsp:nvSpPr>
      <dsp:spPr>
        <a:xfrm>
          <a:off x="1354899" y="2298130"/>
          <a:ext cx="280831" cy="280863"/>
        </a:xfrm>
        <a:prstGeom prst="ellipse">
          <a:avLst/>
        </a:prstGeom>
        <a:gradFill rotWithShape="0">
          <a:gsLst>
            <a:gs pos="0">
              <a:schemeClr val="accent2">
                <a:shade val="80000"/>
                <a:hueOff val="-22420"/>
                <a:satOff val="-2515"/>
                <a:lumOff val="16050"/>
                <a:alphaOff val="0"/>
                <a:shade val="51000"/>
                <a:satMod val="130000"/>
              </a:schemeClr>
            </a:gs>
            <a:gs pos="80000">
              <a:schemeClr val="accent2">
                <a:shade val="80000"/>
                <a:hueOff val="-22420"/>
                <a:satOff val="-2515"/>
                <a:lumOff val="16050"/>
                <a:alphaOff val="0"/>
                <a:shade val="93000"/>
                <a:satMod val="130000"/>
              </a:schemeClr>
            </a:gs>
            <a:gs pos="100000">
              <a:schemeClr val="accent2">
                <a:shade val="80000"/>
                <a:hueOff val="-22420"/>
                <a:satOff val="-2515"/>
                <a:lumOff val="160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767769-A6DD-4FA4-92E1-A33A852A6050}">
      <dsp:nvSpPr>
        <dsp:cNvPr id="0" name=""/>
        <dsp:cNvSpPr/>
      </dsp:nvSpPr>
      <dsp:spPr>
        <a:xfrm>
          <a:off x="0" y="928412"/>
          <a:ext cx="1416347" cy="1416121"/>
        </a:xfrm>
        <a:prstGeom prst="ellipse">
          <a:avLst/>
        </a:prstGeom>
        <a:gradFill rotWithShape="0">
          <a:gsLst>
            <a:gs pos="0">
              <a:schemeClr val="accent2">
                <a:shade val="80000"/>
                <a:hueOff val="-26904"/>
                <a:satOff val="-3018"/>
                <a:lumOff val="19260"/>
                <a:alphaOff val="0"/>
                <a:shade val="51000"/>
                <a:satMod val="130000"/>
              </a:schemeClr>
            </a:gs>
            <a:gs pos="80000">
              <a:schemeClr val="accent2">
                <a:shade val="80000"/>
                <a:hueOff val="-26904"/>
                <a:satOff val="-3018"/>
                <a:lumOff val="19260"/>
                <a:alphaOff val="0"/>
                <a:shade val="93000"/>
                <a:satMod val="130000"/>
              </a:schemeClr>
            </a:gs>
            <a:gs pos="100000">
              <a:schemeClr val="accent2">
                <a:shade val="80000"/>
                <a:hueOff val="-26904"/>
                <a:satOff val="-3018"/>
                <a:lumOff val="192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b="1" kern="1200" dirty="0">
              <a:effectLst>
                <a:reflection blurRad="6350" stA="55000" endA="300" endPos="45500" dir="5400000" sy="-100000" algn="bl" rotWithShape="0"/>
              </a:effectLst>
            </a:rPr>
            <a:t>DISTRIBUCIÓN DE COMPETENCIA</a:t>
          </a:r>
        </a:p>
      </dsp:txBody>
      <dsp:txXfrm>
        <a:off x="207419" y="1135798"/>
        <a:ext cx="1001509" cy="1001349"/>
      </dsp:txXfrm>
    </dsp:sp>
    <dsp:sp modelId="{BAC8E176-43B6-4EEF-B140-5DB3EE0AEF29}">
      <dsp:nvSpPr>
        <dsp:cNvPr id="0" name=""/>
        <dsp:cNvSpPr/>
      </dsp:nvSpPr>
      <dsp:spPr>
        <a:xfrm>
          <a:off x="2684915" y="703722"/>
          <a:ext cx="387476" cy="387510"/>
        </a:xfrm>
        <a:prstGeom prst="ellipse">
          <a:avLst/>
        </a:prstGeom>
        <a:gradFill rotWithShape="0">
          <a:gsLst>
            <a:gs pos="0">
              <a:schemeClr val="accent2">
                <a:shade val="80000"/>
                <a:hueOff val="-31388"/>
                <a:satOff val="-3521"/>
                <a:lumOff val="22470"/>
                <a:alphaOff val="0"/>
                <a:shade val="51000"/>
                <a:satMod val="130000"/>
              </a:schemeClr>
            </a:gs>
            <a:gs pos="80000">
              <a:schemeClr val="accent2">
                <a:shade val="80000"/>
                <a:hueOff val="-31388"/>
                <a:satOff val="-3521"/>
                <a:lumOff val="22470"/>
                <a:alphaOff val="0"/>
                <a:shade val="93000"/>
                <a:satMod val="130000"/>
              </a:schemeClr>
            </a:gs>
            <a:gs pos="100000">
              <a:schemeClr val="accent2">
                <a:shade val="80000"/>
                <a:hueOff val="-31388"/>
                <a:satOff val="-3521"/>
                <a:lumOff val="224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0A0F1D-16FB-4201-8BD5-99E088ADC752}">
      <dsp:nvSpPr>
        <dsp:cNvPr id="0" name=""/>
        <dsp:cNvSpPr/>
      </dsp:nvSpPr>
      <dsp:spPr>
        <a:xfrm>
          <a:off x="133052" y="2759723"/>
          <a:ext cx="700810" cy="700530"/>
        </a:xfrm>
        <a:prstGeom prst="ellipse">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EDF9F-6B54-4EF9-A103-52A378C3E0AD}">
      <dsp:nvSpPr>
        <dsp:cNvPr id="0" name=""/>
        <dsp:cNvSpPr/>
      </dsp:nvSpPr>
      <dsp:spPr>
        <a:xfrm>
          <a:off x="1405627" y="133817"/>
          <a:ext cx="3231163" cy="3231094"/>
        </a:xfrm>
        <a:prstGeom prst="ellipse">
          <a:avLst/>
        </a:prstGeom>
        <a:gradFill rotWithShape="0">
          <a:gsLst>
            <a:gs pos="0">
              <a:schemeClr val="accent2">
                <a:alpha val="80000"/>
                <a:hueOff val="0"/>
                <a:satOff val="0"/>
                <a:lumOff val="0"/>
                <a:alphaOff val="0"/>
                <a:shade val="51000"/>
                <a:satMod val="130000"/>
              </a:schemeClr>
            </a:gs>
            <a:gs pos="80000">
              <a:schemeClr val="accent2">
                <a:alpha val="80000"/>
                <a:hueOff val="0"/>
                <a:satOff val="0"/>
                <a:lumOff val="0"/>
                <a:alphaOff val="0"/>
                <a:shade val="93000"/>
                <a:satMod val="130000"/>
              </a:schemeClr>
            </a:gs>
            <a:gs pos="100000">
              <a:schemeClr val="accent2">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b="1" kern="1200" dirty="0"/>
            <a:t>REFORMA</a:t>
          </a:r>
        </a:p>
        <a:p>
          <a:pPr lvl="0" algn="ctr" defTabSz="1244600">
            <a:lnSpc>
              <a:spcPct val="90000"/>
            </a:lnSpc>
            <a:spcBef>
              <a:spcPct val="0"/>
            </a:spcBef>
            <a:spcAft>
              <a:spcPct val="35000"/>
            </a:spcAft>
          </a:pPr>
          <a:r>
            <a:rPr lang="es-MX" sz="2800" b="1" kern="1200" dirty="0"/>
            <a:t>24/II/2017</a:t>
          </a:r>
        </a:p>
      </dsp:txBody>
      <dsp:txXfrm>
        <a:off x="1878820" y="607000"/>
        <a:ext cx="2284777" cy="2284728"/>
      </dsp:txXfrm>
    </dsp:sp>
    <dsp:sp modelId="{8BBE1E38-1F75-43D8-A0F1-C0D4489E1313}">
      <dsp:nvSpPr>
        <dsp:cNvPr id="0" name=""/>
        <dsp:cNvSpPr/>
      </dsp:nvSpPr>
      <dsp:spPr>
        <a:xfrm>
          <a:off x="3227643" y="48"/>
          <a:ext cx="359352" cy="359346"/>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B8E1E8F-05EF-4FEE-9278-9496495F2B8F}">
      <dsp:nvSpPr>
        <dsp:cNvPr id="0" name=""/>
        <dsp:cNvSpPr/>
      </dsp:nvSpPr>
      <dsp:spPr>
        <a:xfrm>
          <a:off x="2376736" y="3138286"/>
          <a:ext cx="260199" cy="260450"/>
        </a:xfrm>
        <a:prstGeom prst="ellipse">
          <a:avLst/>
        </a:prstGeom>
        <a:gradFill rotWithShape="0">
          <a:gsLst>
            <a:gs pos="0">
              <a:schemeClr val="accent2">
                <a:alpha val="90000"/>
                <a:hueOff val="0"/>
                <a:satOff val="0"/>
                <a:lumOff val="0"/>
                <a:alphaOff val="-3333"/>
                <a:shade val="51000"/>
                <a:satMod val="130000"/>
              </a:schemeClr>
            </a:gs>
            <a:gs pos="80000">
              <a:schemeClr val="accent2">
                <a:alpha val="90000"/>
                <a:hueOff val="0"/>
                <a:satOff val="0"/>
                <a:lumOff val="0"/>
                <a:alphaOff val="-3333"/>
                <a:shade val="93000"/>
                <a:satMod val="130000"/>
              </a:schemeClr>
            </a:gs>
            <a:gs pos="100000">
              <a:schemeClr val="accent2">
                <a:alpha val="90000"/>
                <a:hueOff val="0"/>
                <a:satOff val="0"/>
                <a:lumOff val="0"/>
                <a:alphaOff val="-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725B4F-B859-4425-8D66-D79093752D7A}">
      <dsp:nvSpPr>
        <dsp:cNvPr id="0" name=""/>
        <dsp:cNvSpPr/>
      </dsp:nvSpPr>
      <dsp:spPr>
        <a:xfrm>
          <a:off x="4823094" y="1458570"/>
          <a:ext cx="260199" cy="260450"/>
        </a:xfrm>
        <a:prstGeom prst="ellipse">
          <a:avLst/>
        </a:prstGeom>
        <a:gradFill rotWithShape="0">
          <a:gsLst>
            <a:gs pos="0">
              <a:schemeClr val="accent2">
                <a:alpha val="90000"/>
                <a:hueOff val="0"/>
                <a:satOff val="0"/>
                <a:lumOff val="0"/>
                <a:alphaOff val="-6667"/>
                <a:shade val="51000"/>
                <a:satMod val="130000"/>
              </a:schemeClr>
            </a:gs>
            <a:gs pos="80000">
              <a:schemeClr val="accent2">
                <a:alpha val="90000"/>
                <a:hueOff val="0"/>
                <a:satOff val="0"/>
                <a:lumOff val="0"/>
                <a:alphaOff val="-6667"/>
                <a:shade val="93000"/>
                <a:satMod val="130000"/>
              </a:schemeClr>
            </a:gs>
            <a:gs pos="100000">
              <a:schemeClr val="accent2">
                <a:alpha val="90000"/>
                <a:hueOff val="0"/>
                <a:satOff val="0"/>
                <a:lumOff val="0"/>
                <a:alphaOff val="-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3F181F-7DF3-4FEB-8EBD-BC8EDFE9E45E}">
      <dsp:nvSpPr>
        <dsp:cNvPr id="0" name=""/>
        <dsp:cNvSpPr/>
      </dsp:nvSpPr>
      <dsp:spPr>
        <a:xfrm>
          <a:off x="3577981" y="3415345"/>
          <a:ext cx="359352" cy="359346"/>
        </a:xfrm>
        <a:prstGeom prst="ellipse">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60F3347-9764-4E1C-B987-8EED40E6B1FF}">
      <dsp:nvSpPr>
        <dsp:cNvPr id="0" name=""/>
        <dsp:cNvSpPr/>
      </dsp:nvSpPr>
      <dsp:spPr>
        <a:xfrm>
          <a:off x="2450649" y="510757"/>
          <a:ext cx="260199" cy="260450"/>
        </a:xfrm>
        <a:prstGeom prst="ellipse">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C46F262-AB57-48B5-9ED1-5B203BDE8C1E}">
      <dsp:nvSpPr>
        <dsp:cNvPr id="0" name=""/>
        <dsp:cNvSpPr/>
      </dsp:nvSpPr>
      <dsp:spPr>
        <a:xfrm>
          <a:off x="1630389" y="2000608"/>
          <a:ext cx="260199" cy="260450"/>
        </a:xfrm>
        <a:prstGeom prst="ellipse">
          <a:avLst/>
        </a:prstGeom>
        <a:gradFill rotWithShape="0">
          <a:gsLst>
            <a:gs pos="0">
              <a:schemeClr val="accent2">
                <a:alpha val="90000"/>
                <a:hueOff val="0"/>
                <a:satOff val="0"/>
                <a:lumOff val="0"/>
                <a:alphaOff val="-16667"/>
                <a:shade val="51000"/>
                <a:satMod val="130000"/>
              </a:schemeClr>
            </a:gs>
            <a:gs pos="80000">
              <a:schemeClr val="accent2">
                <a:alpha val="90000"/>
                <a:hueOff val="0"/>
                <a:satOff val="0"/>
                <a:lumOff val="0"/>
                <a:alphaOff val="-16667"/>
                <a:shade val="93000"/>
                <a:satMod val="130000"/>
              </a:schemeClr>
            </a:gs>
            <a:gs pos="100000">
              <a:schemeClr val="accent2">
                <a:alpha val="90000"/>
                <a:hueOff val="0"/>
                <a:satOff val="0"/>
                <a:lumOff val="0"/>
                <a:alphaOff val="-1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FD7ED33-68C7-4AFF-BFF5-0998BAD96FAC}">
      <dsp:nvSpPr>
        <dsp:cNvPr id="0" name=""/>
        <dsp:cNvSpPr/>
      </dsp:nvSpPr>
      <dsp:spPr>
        <a:xfrm>
          <a:off x="279078" y="601977"/>
          <a:ext cx="1504381" cy="1570125"/>
        </a:xfrm>
        <a:prstGeom prst="ellipse">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t>Art. 123, apartado A, fracciones XVIII, XIX, XX, XXI y XXVII, inciso b) </a:t>
          </a:r>
        </a:p>
      </dsp:txBody>
      <dsp:txXfrm>
        <a:off x="499389" y="831916"/>
        <a:ext cx="1063759" cy="1110247"/>
      </dsp:txXfrm>
    </dsp:sp>
    <dsp:sp modelId="{AF8512C3-BEC4-42B0-AD88-2C1572AD02D3}">
      <dsp:nvSpPr>
        <dsp:cNvPr id="0" name=""/>
        <dsp:cNvSpPr/>
      </dsp:nvSpPr>
      <dsp:spPr>
        <a:xfrm>
          <a:off x="2864084" y="522081"/>
          <a:ext cx="359352" cy="359346"/>
        </a:xfrm>
        <a:prstGeom prst="ellipse">
          <a:avLst/>
        </a:prstGeom>
        <a:gradFill rotWithShape="0">
          <a:gsLst>
            <a:gs pos="0">
              <a:schemeClr val="accent2">
                <a:alpha val="90000"/>
                <a:hueOff val="0"/>
                <a:satOff val="0"/>
                <a:lumOff val="0"/>
                <a:alphaOff val="-23333"/>
                <a:shade val="51000"/>
                <a:satMod val="130000"/>
              </a:schemeClr>
            </a:gs>
            <a:gs pos="80000">
              <a:schemeClr val="accent2">
                <a:alpha val="90000"/>
                <a:hueOff val="0"/>
                <a:satOff val="0"/>
                <a:lumOff val="0"/>
                <a:alphaOff val="-23333"/>
                <a:shade val="93000"/>
                <a:satMod val="130000"/>
              </a:schemeClr>
            </a:gs>
            <a:gs pos="100000">
              <a:schemeClr val="accent2">
                <a:alpha val="90000"/>
                <a:hueOff val="0"/>
                <a:satOff val="0"/>
                <a:lumOff val="0"/>
                <a:alphaOff val="-2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90133FD-1268-4E30-B204-43FB9A476DF3}">
      <dsp:nvSpPr>
        <dsp:cNvPr id="0" name=""/>
        <dsp:cNvSpPr/>
      </dsp:nvSpPr>
      <dsp:spPr>
        <a:xfrm>
          <a:off x="497649" y="2428653"/>
          <a:ext cx="649597" cy="649616"/>
        </a:xfrm>
        <a:prstGeom prst="ellipse">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4FA392-82AF-4535-93D5-511C337D0353}">
      <dsp:nvSpPr>
        <dsp:cNvPr id="0" name=""/>
        <dsp:cNvSpPr/>
      </dsp:nvSpPr>
      <dsp:spPr>
        <a:xfrm>
          <a:off x="4760111" y="-48"/>
          <a:ext cx="1685963" cy="1538359"/>
        </a:xfrm>
        <a:prstGeom prst="ellipse">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a:t>Art.107, fracción V, inciso d),</a:t>
          </a:r>
          <a:endParaRPr lang="es-MX" sz="1200" kern="1200" dirty="0"/>
        </a:p>
      </dsp:txBody>
      <dsp:txXfrm>
        <a:off x="5007015" y="225239"/>
        <a:ext cx="1192155" cy="1087785"/>
      </dsp:txXfrm>
    </dsp:sp>
    <dsp:sp modelId="{C61A3386-4158-4732-A7B7-F0B6FA7E0C7F}">
      <dsp:nvSpPr>
        <dsp:cNvPr id="0" name=""/>
        <dsp:cNvSpPr/>
      </dsp:nvSpPr>
      <dsp:spPr>
        <a:xfrm>
          <a:off x="4360383" y="1019201"/>
          <a:ext cx="359352" cy="359346"/>
        </a:xfrm>
        <a:prstGeom prst="ellipse">
          <a:avLst/>
        </a:prstGeom>
        <a:gradFill rotWithShape="0">
          <a:gsLst>
            <a:gs pos="0">
              <a:schemeClr val="accent2">
                <a:alpha val="90000"/>
                <a:hueOff val="0"/>
                <a:satOff val="0"/>
                <a:lumOff val="0"/>
                <a:alphaOff val="-33333"/>
                <a:shade val="51000"/>
                <a:satMod val="130000"/>
              </a:schemeClr>
            </a:gs>
            <a:gs pos="80000">
              <a:schemeClr val="accent2">
                <a:alpha val="90000"/>
                <a:hueOff val="0"/>
                <a:satOff val="0"/>
                <a:lumOff val="0"/>
                <a:alphaOff val="-33333"/>
                <a:shade val="93000"/>
                <a:satMod val="130000"/>
              </a:schemeClr>
            </a:gs>
            <a:gs pos="100000">
              <a:schemeClr val="accent2">
                <a:alpha val="90000"/>
                <a:hueOff val="0"/>
                <a:satOff val="0"/>
                <a:lumOff val="0"/>
                <a:alphaOff val="-3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C82E639-7663-4955-AA0E-4602AB1EF503}">
      <dsp:nvSpPr>
        <dsp:cNvPr id="0" name=""/>
        <dsp:cNvSpPr/>
      </dsp:nvSpPr>
      <dsp:spPr>
        <a:xfrm>
          <a:off x="250669" y="3201700"/>
          <a:ext cx="260199" cy="260450"/>
        </a:xfrm>
        <a:prstGeom prst="ellipse">
          <a:avLst/>
        </a:prstGeom>
        <a:gradFill rotWithShape="0">
          <a:gsLst>
            <a:gs pos="0">
              <a:schemeClr val="accent2">
                <a:alpha val="90000"/>
                <a:hueOff val="0"/>
                <a:satOff val="0"/>
                <a:lumOff val="0"/>
                <a:alphaOff val="-36667"/>
                <a:shade val="51000"/>
                <a:satMod val="130000"/>
              </a:schemeClr>
            </a:gs>
            <a:gs pos="80000">
              <a:schemeClr val="accent2">
                <a:alpha val="90000"/>
                <a:hueOff val="0"/>
                <a:satOff val="0"/>
                <a:lumOff val="0"/>
                <a:alphaOff val="-36667"/>
                <a:shade val="93000"/>
                <a:satMod val="130000"/>
              </a:schemeClr>
            </a:gs>
            <a:gs pos="100000">
              <a:schemeClr val="accent2">
                <a:alpha val="90000"/>
                <a:hueOff val="0"/>
                <a:satOff val="0"/>
                <a:lumOff val="0"/>
                <a:alphaOff val="-3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4223DB-1C0A-411C-8963-B36C06FC9469}">
      <dsp:nvSpPr>
        <dsp:cNvPr id="0" name=""/>
        <dsp:cNvSpPr/>
      </dsp:nvSpPr>
      <dsp:spPr>
        <a:xfrm>
          <a:off x="2845456" y="2831030"/>
          <a:ext cx="260199" cy="260450"/>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5D66E-4818-411F-A463-B1D4EE787D24}">
      <dsp:nvSpPr>
        <dsp:cNvPr id="0" name=""/>
        <dsp:cNvSpPr/>
      </dsp:nvSpPr>
      <dsp:spPr>
        <a:xfrm>
          <a:off x="0" y="6199"/>
          <a:ext cx="4968552" cy="3096340"/>
        </a:xfrm>
        <a:prstGeom prst="rightArrow">
          <a:avLst/>
        </a:prstGeom>
        <a:solidFill>
          <a:schemeClr val="accent2">
            <a:lumMod val="40000"/>
            <a:lumOff val="60000"/>
            <a:alpha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2053A6B-68AC-44B9-ABA7-C12D6EC1F8B9}">
      <dsp:nvSpPr>
        <dsp:cNvPr id="0" name=""/>
        <dsp:cNvSpPr/>
      </dsp:nvSpPr>
      <dsp:spPr>
        <a:xfrm>
          <a:off x="3321748" y="780199"/>
          <a:ext cx="1149948" cy="15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lvl="0" algn="just" defTabSz="844550">
            <a:lnSpc>
              <a:spcPct val="90000"/>
            </a:lnSpc>
            <a:spcBef>
              <a:spcPct val="0"/>
            </a:spcBef>
            <a:spcAft>
              <a:spcPct val="35000"/>
            </a:spcAft>
          </a:pPr>
          <a:endParaRPr lang="es-MX" sz="1900" kern="1200" dirty="0"/>
        </a:p>
      </dsp:txBody>
      <dsp:txXfrm>
        <a:off x="3321748" y="780199"/>
        <a:ext cx="1149948" cy="1548000"/>
      </dsp:txXfrm>
    </dsp:sp>
    <dsp:sp modelId="{51E4228C-F642-42C3-9DD9-E32BE6DC5B4C}">
      <dsp:nvSpPr>
        <dsp:cNvPr id="0" name=""/>
        <dsp:cNvSpPr/>
      </dsp:nvSpPr>
      <dsp:spPr>
        <a:xfrm>
          <a:off x="652569" y="1067802"/>
          <a:ext cx="2692902" cy="97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3040" rIns="0" bIns="193040" numCol="1" spcCol="1270" anchor="ctr" anchorCtr="0">
          <a:noAutofit/>
        </a:bodyPr>
        <a:lstStyle/>
        <a:p>
          <a:pPr lvl="0" algn="ctr" defTabSz="844550">
            <a:lnSpc>
              <a:spcPct val="90000"/>
            </a:lnSpc>
            <a:spcBef>
              <a:spcPct val="0"/>
            </a:spcBef>
            <a:spcAft>
              <a:spcPct val="35000"/>
            </a:spcAft>
          </a:pPr>
          <a:r>
            <a:rPr lang="es-MX" sz="1900" b="1" kern="1200" dirty="0"/>
            <a:t>La concepción del derecho del trabajo ha variado en el tiempo, especialmente hace 40 años.</a:t>
          </a:r>
        </a:p>
      </dsp:txBody>
      <dsp:txXfrm>
        <a:off x="652569" y="1067802"/>
        <a:ext cx="2692902" cy="9722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1738F-88B9-4BD0-9B61-77BA622FDE32}">
      <dsp:nvSpPr>
        <dsp:cNvPr id="0" name=""/>
        <dsp:cNvSpPr/>
      </dsp:nvSpPr>
      <dsp:spPr>
        <a:xfrm rot="5400000">
          <a:off x="4177767" y="-1814949"/>
          <a:ext cx="1147289" cy="5069363"/>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Impacto en la relación del gobierno con principales organizaciones sindicales.</a:t>
          </a:r>
        </a:p>
        <a:p>
          <a:pPr marL="114300" lvl="1" indent="-114300" algn="just" defTabSz="622300">
            <a:lnSpc>
              <a:spcPct val="90000"/>
            </a:lnSpc>
            <a:spcBef>
              <a:spcPct val="0"/>
            </a:spcBef>
            <a:spcAft>
              <a:spcPct val="15000"/>
            </a:spcAft>
            <a:buChar char="••"/>
          </a:pPr>
          <a:r>
            <a:rPr lang="es-MX" sz="1400" kern="1200" dirty="0"/>
            <a:t>Resistencia para aceptar las propuestas de reformas a la legislación laboral.</a:t>
          </a:r>
        </a:p>
      </dsp:txBody>
      <dsp:txXfrm rot="-5400000">
        <a:off x="2216730" y="202094"/>
        <a:ext cx="5013357" cy="1035277"/>
      </dsp:txXfrm>
    </dsp:sp>
    <dsp:sp modelId="{55A64AE8-7994-4CC2-9A00-B297A34E3B08}">
      <dsp:nvSpPr>
        <dsp:cNvPr id="0" name=""/>
        <dsp:cNvSpPr/>
      </dsp:nvSpPr>
      <dsp:spPr>
        <a:xfrm>
          <a:off x="171708" y="2675"/>
          <a:ext cx="2045022" cy="1434112"/>
        </a:xfrm>
        <a:prstGeom prst="roundRect">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a:t>Políticos</a:t>
          </a:r>
        </a:p>
      </dsp:txBody>
      <dsp:txXfrm>
        <a:off x="241716" y="72683"/>
        <a:ext cx="1905006" cy="1294096"/>
      </dsp:txXfrm>
    </dsp:sp>
    <dsp:sp modelId="{85F56337-3593-479F-B46E-6A4FF5BACCF8}">
      <dsp:nvSpPr>
        <dsp:cNvPr id="0" name=""/>
        <dsp:cNvSpPr/>
      </dsp:nvSpPr>
      <dsp:spPr>
        <a:xfrm rot="5400000">
          <a:off x="4118207" y="-390222"/>
          <a:ext cx="1732247" cy="5529680"/>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Pérdida del poder adquisitivo de los trabajadores.</a:t>
          </a:r>
        </a:p>
        <a:p>
          <a:pPr marL="114300" lvl="1" indent="-114300" algn="just" defTabSz="622300">
            <a:lnSpc>
              <a:spcPct val="90000"/>
            </a:lnSpc>
            <a:spcBef>
              <a:spcPct val="0"/>
            </a:spcBef>
            <a:spcAft>
              <a:spcPct val="15000"/>
            </a:spcAft>
            <a:buChar char="••"/>
          </a:pPr>
          <a:r>
            <a:rPr lang="es-MX" sz="1400" kern="1200" dirty="0"/>
            <a:t>Elevada tasa de inflación entre 1970 y 1990.</a:t>
          </a:r>
        </a:p>
        <a:p>
          <a:pPr marL="114300" lvl="1" indent="-114300" algn="just" defTabSz="622300">
            <a:lnSpc>
              <a:spcPct val="90000"/>
            </a:lnSpc>
            <a:spcBef>
              <a:spcPct val="0"/>
            </a:spcBef>
            <a:spcAft>
              <a:spcPct val="15000"/>
            </a:spcAft>
            <a:buChar char="••"/>
          </a:pPr>
          <a:r>
            <a:rPr lang="es-MX" sz="1400" kern="1200" dirty="0"/>
            <a:t>Modestos incrementos a los salarios mínimos.</a:t>
          </a:r>
        </a:p>
        <a:p>
          <a:pPr marL="114300" lvl="1" indent="-114300" algn="just" defTabSz="622300">
            <a:lnSpc>
              <a:spcPct val="90000"/>
            </a:lnSpc>
            <a:spcBef>
              <a:spcPct val="0"/>
            </a:spcBef>
            <a:spcAft>
              <a:spcPct val="15000"/>
            </a:spcAft>
            <a:buChar char="••"/>
          </a:pPr>
          <a:r>
            <a:rPr lang="es-MX" sz="1400" kern="1200" dirty="0"/>
            <a:t>Fenómeno de la globalización y la apertura comercial.</a:t>
          </a:r>
        </a:p>
        <a:p>
          <a:pPr marL="114300" lvl="1" indent="-114300" algn="just" defTabSz="622300">
            <a:lnSpc>
              <a:spcPct val="90000"/>
            </a:lnSpc>
            <a:spcBef>
              <a:spcPct val="0"/>
            </a:spcBef>
            <a:spcAft>
              <a:spcPct val="15000"/>
            </a:spcAft>
            <a:buChar char="••"/>
          </a:pPr>
          <a:r>
            <a:rPr lang="es-MX" sz="1400" kern="1200" dirty="0"/>
            <a:t>El Tratado de Libre Comercio de América del Norte (TLCAN) propició una pérdida relativa de competitividad.</a:t>
          </a:r>
        </a:p>
        <a:p>
          <a:pPr marL="114300" lvl="1" indent="-114300" algn="just" defTabSz="622300">
            <a:lnSpc>
              <a:spcPct val="90000"/>
            </a:lnSpc>
            <a:spcBef>
              <a:spcPct val="0"/>
            </a:spcBef>
            <a:spcAft>
              <a:spcPct val="15000"/>
            </a:spcAft>
            <a:buChar char="••"/>
          </a:pPr>
          <a:r>
            <a:rPr lang="es-MX" sz="1400" kern="1200" dirty="0"/>
            <a:t>Cierre de empresas e incremento en niveles de desempleo.</a:t>
          </a:r>
        </a:p>
      </dsp:txBody>
      <dsp:txXfrm rot="-5400000">
        <a:off x="2219491" y="1593055"/>
        <a:ext cx="5445119" cy="1563125"/>
      </dsp:txXfrm>
    </dsp:sp>
    <dsp:sp modelId="{D78FE48F-AE6D-49FF-9D20-29964C591F4D}">
      <dsp:nvSpPr>
        <dsp:cNvPr id="0" name=""/>
        <dsp:cNvSpPr/>
      </dsp:nvSpPr>
      <dsp:spPr>
        <a:xfrm>
          <a:off x="171708" y="1657561"/>
          <a:ext cx="2047782" cy="1434112"/>
        </a:xfrm>
        <a:prstGeom prst="roundRect">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MX" sz="1600" b="1" kern="1200" dirty="0"/>
            <a:t>Socioeconómicos</a:t>
          </a:r>
        </a:p>
      </dsp:txBody>
      <dsp:txXfrm>
        <a:off x="241716" y="1727569"/>
        <a:ext cx="1907766" cy="1294096"/>
      </dsp:txXfrm>
    </dsp:sp>
    <dsp:sp modelId="{19BEAFFB-4FD4-482F-8A3A-BE5097BBB903}">
      <dsp:nvSpPr>
        <dsp:cNvPr id="0" name=""/>
        <dsp:cNvSpPr/>
      </dsp:nvSpPr>
      <dsp:spPr>
        <a:xfrm rot="5400000">
          <a:off x="4259529" y="1267651"/>
          <a:ext cx="1437405" cy="5526996"/>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1972 creación de fondos de vivienda (INFONAVIT, FOVISSSTE, FOVIMI – Fondo de la Vivienda Militar)</a:t>
          </a:r>
        </a:p>
        <a:p>
          <a:pPr marL="114300" lvl="1" indent="-114300" algn="just" defTabSz="622300">
            <a:lnSpc>
              <a:spcPct val="90000"/>
            </a:lnSpc>
            <a:spcBef>
              <a:spcPct val="0"/>
            </a:spcBef>
            <a:spcAft>
              <a:spcPct val="15000"/>
            </a:spcAft>
            <a:buChar char="••"/>
          </a:pPr>
          <a:r>
            <a:rPr lang="es-MX" sz="1400" kern="1200" dirty="0"/>
            <a:t>1972 créditos para adquisición de bienes y pago de servicios (FONACOT – Fondo de Fomento y Garantía al Consumo de los Trabajadores).</a:t>
          </a:r>
        </a:p>
        <a:p>
          <a:pPr marL="114300" lvl="1" indent="-114300" algn="just" defTabSz="622300">
            <a:lnSpc>
              <a:spcPct val="90000"/>
            </a:lnSpc>
            <a:spcBef>
              <a:spcPct val="0"/>
            </a:spcBef>
            <a:spcAft>
              <a:spcPct val="15000"/>
            </a:spcAft>
            <a:buChar char="••"/>
          </a:pPr>
          <a:r>
            <a:rPr lang="es-MX" sz="1400" kern="1200" dirty="0"/>
            <a:t>1974 se establece periodicidad anual para revisión de los salarios contractuales y modificación de salarios mínimos.</a:t>
          </a:r>
        </a:p>
      </dsp:txBody>
      <dsp:txXfrm rot="-5400000">
        <a:off x="2214734" y="3382614"/>
        <a:ext cx="5456828" cy="1297069"/>
      </dsp:txXfrm>
    </dsp:sp>
    <dsp:sp modelId="{778E4257-301E-4DB6-A7F9-18547CD655BF}">
      <dsp:nvSpPr>
        <dsp:cNvPr id="0" name=""/>
        <dsp:cNvSpPr/>
      </dsp:nvSpPr>
      <dsp:spPr>
        <a:xfrm>
          <a:off x="171708" y="3314093"/>
          <a:ext cx="2043025" cy="1434112"/>
        </a:xfrm>
        <a:prstGeom prst="roundRect">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MX" sz="1600" b="1" kern="1200" dirty="0"/>
            <a:t>Jurídicos</a:t>
          </a:r>
        </a:p>
        <a:p>
          <a:pPr lvl="0" algn="ctr" defTabSz="711200">
            <a:lnSpc>
              <a:spcPct val="90000"/>
            </a:lnSpc>
            <a:spcBef>
              <a:spcPct val="0"/>
            </a:spcBef>
            <a:spcAft>
              <a:spcPct val="35000"/>
            </a:spcAft>
          </a:pPr>
          <a:r>
            <a:rPr lang="es-MX" sz="1600" b="1" kern="1200" dirty="0"/>
            <a:t>LFT</a:t>
          </a:r>
        </a:p>
      </dsp:txBody>
      <dsp:txXfrm>
        <a:off x="241716" y="3384101"/>
        <a:ext cx="1903009" cy="129409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DAF10-4945-489A-BEE3-3B5598E04E2A}">
      <dsp:nvSpPr>
        <dsp:cNvPr id="0" name=""/>
        <dsp:cNvSpPr/>
      </dsp:nvSpPr>
      <dsp:spPr>
        <a:xfrm rot="5400000">
          <a:off x="2430269" y="-1024496"/>
          <a:ext cx="4107418" cy="6297464"/>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a:t>1974 a 1978 reformas relacionadas con la </a:t>
          </a:r>
          <a:r>
            <a:rPr lang="es-MX" sz="1400" b="1" kern="1200" dirty="0"/>
            <a:t>organización de autoridades del trabajo, derechos de preferencia, antigüedad, ascenso, federalización de algunas ramas de la industria, derechos de concubinas </a:t>
          </a:r>
          <a:r>
            <a:rPr lang="es-MX" sz="1400" kern="1200" dirty="0"/>
            <a:t>como beneficiarias, aspectos de terminología, capacitación y adiestramiento.</a:t>
          </a:r>
        </a:p>
        <a:p>
          <a:pPr marL="114300" lvl="1" indent="-114300" algn="just" defTabSz="622300">
            <a:lnSpc>
              <a:spcPct val="90000"/>
            </a:lnSpc>
            <a:spcBef>
              <a:spcPct val="0"/>
            </a:spcBef>
            <a:spcAft>
              <a:spcPct val="15000"/>
            </a:spcAft>
            <a:buChar char="••"/>
          </a:pPr>
          <a:r>
            <a:rPr lang="es-MX" sz="1400" kern="1200" dirty="0"/>
            <a:t>01 de mayo de 1980 entraron en </a:t>
          </a:r>
          <a:r>
            <a:rPr lang="es-MX" sz="1400" b="1" kern="1200" dirty="0"/>
            <a:t>vigor reformas al derecho procesal </a:t>
          </a:r>
          <a:r>
            <a:rPr lang="es-MX" sz="1400" kern="1200" dirty="0"/>
            <a:t>del trabajo, incorporando principios de apoyo compensatorio a los trabajadores: carga de la prueba al patrón, suplencia de la deficiencia de la demanda, concentración de las etapas procesales de conciliación, demanda, excepciones, ofrecimiento y admisión de pruebas.</a:t>
          </a:r>
        </a:p>
        <a:p>
          <a:pPr marL="114300" lvl="1" indent="-114300" algn="just" defTabSz="622300">
            <a:lnSpc>
              <a:spcPct val="90000"/>
            </a:lnSpc>
            <a:spcBef>
              <a:spcPct val="0"/>
            </a:spcBef>
            <a:spcAft>
              <a:spcPct val="15000"/>
            </a:spcAft>
            <a:buChar char="••"/>
          </a:pPr>
          <a:r>
            <a:rPr lang="es-MX" sz="1400" kern="1200" dirty="0"/>
            <a:t>1986 reforma en </a:t>
          </a:r>
          <a:r>
            <a:rPr lang="es-MX" sz="1400" b="1" kern="1200" dirty="0"/>
            <a:t>materia de salarios mínimos</a:t>
          </a:r>
          <a:r>
            <a:rPr lang="es-MX" sz="1400" kern="1200" dirty="0"/>
            <a:t>.</a:t>
          </a:r>
        </a:p>
        <a:p>
          <a:pPr marL="114300" lvl="1" indent="-114300" algn="just" defTabSz="622300">
            <a:lnSpc>
              <a:spcPct val="90000"/>
            </a:lnSpc>
            <a:spcBef>
              <a:spcPct val="0"/>
            </a:spcBef>
            <a:spcAft>
              <a:spcPct val="15000"/>
            </a:spcAft>
            <a:buChar char="••"/>
          </a:pPr>
          <a:r>
            <a:rPr lang="es-MX" sz="1400" kern="1200" dirty="0"/>
            <a:t>1992 creación del Sistema del Ahorro para el </a:t>
          </a:r>
          <a:r>
            <a:rPr lang="es-MX" sz="1400" b="1" kern="1200" dirty="0"/>
            <a:t>Retiro (SAR)</a:t>
          </a:r>
          <a:r>
            <a:rPr lang="es-MX" sz="1400" kern="1200" dirty="0"/>
            <a:t>.</a:t>
          </a:r>
        </a:p>
        <a:p>
          <a:pPr marL="114300" lvl="1" indent="-114300" algn="just" defTabSz="622300">
            <a:lnSpc>
              <a:spcPct val="90000"/>
            </a:lnSpc>
            <a:spcBef>
              <a:spcPct val="0"/>
            </a:spcBef>
            <a:spcAft>
              <a:spcPct val="15000"/>
            </a:spcAft>
            <a:buChar char="••"/>
          </a:pPr>
          <a:r>
            <a:rPr lang="es-MX" sz="1400" kern="1200" dirty="0"/>
            <a:t>1995 </a:t>
          </a:r>
          <a:r>
            <a:rPr lang="es-MX" sz="1400" b="1" kern="1200" dirty="0"/>
            <a:t>nueva Ley del Seguro Social</a:t>
          </a:r>
          <a:r>
            <a:rPr lang="es-MX" sz="1400" kern="1200" dirty="0"/>
            <a:t>: sustitución de reparto solidario por un sistema de ahorro y de capitalización individual </a:t>
          </a:r>
          <a:r>
            <a:rPr lang="es-MX" sz="1400" b="1" kern="1200" dirty="0"/>
            <a:t>(AFORES)</a:t>
          </a:r>
          <a:r>
            <a:rPr lang="es-MX" sz="1400" b="0" kern="1200" dirty="0"/>
            <a:t>.</a:t>
          </a:r>
        </a:p>
        <a:p>
          <a:pPr marL="114300" lvl="1" indent="-114300" algn="just" defTabSz="622300">
            <a:lnSpc>
              <a:spcPct val="90000"/>
            </a:lnSpc>
            <a:spcBef>
              <a:spcPct val="0"/>
            </a:spcBef>
            <a:spcAft>
              <a:spcPct val="15000"/>
            </a:spcAft>
            <a:buChar char="••"/>
          </a:pPr>
          <a:r>
            <a:rPr lang="es-MX" sz="1400" kern="1200" dirty="0"/>
            <a:t>1996 nuevo sistema de pensiones de retiro.</a:t>
          </a:r>
        </a:p>
        <a:p>
          <a:pPr marL="114300" lvl="1" indent="-114300" algn="just" defTabSz="622300">
            <a:lnSpc>
              <a:spcPct val="90000"/>
            </a:lnSpc>
            <a:spcBef>
              <a:spcPct val="0"/>
            </a:spcBef>
            <a:spcAft>
              <a:spcPct val="15000"/>
            </a:spcAft>
            <a:buChar char="••"/>
          </a:pPr>
          <a:r>
            <a:rPr lang="es-MX" sz="1400" kern="1200" dirty="0"/>
            <a:t>2006 reforma a los días de descanso </a:t>
          </a:r>
          <a:r>
            <a:rPr lang="es-MX" sz="1400" b="1" kern="1200" dirty="0"/>
            <a:t>obligatorios “fines de semana largos”</a:t>
          </a:r>
          <a:r>
            <a:rPr lang="es-MX" sz="1400" kern="1200" dirty="0"/>
            <a:t>, para reactivar economía.</a:t>
          </a:r>
        </a:p>
      </dsp:txBody>
      <dsp:txXfrm rot="-5400000">
        <a:off x="1335246" y="271035"/>
        <a:ext cx="6096956" cy="3706402"/>
      </dsp:txXfrm>
    </dsp:sp>
    <dsp:sp modelId="{55A64AE8-7994-4CC2-9A00-B297A34E3B08}">
      <dsp:nvSpPr>
        <dsp:cNvPr id="0" name=""/>
        <dsp:cNvSpPr/>
      </dsp:nvSpPr>
      <dsp:spPr>
        <a:xfrm>
          <a:off x="0" y="0"/>
          <a:ext cx="1335108" cy="4244323"/>
        </a:xfrm>
        <a:prstGeom prst="roundRect">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a:t>Jurídicos</a:t>
          </a:r>
        </a:p>
        <a:p>
          <a:pPr lvl="0" algn="ctr" defTabSz="800100">
            <a:lnSpc>
              <a:spcPct val="90000"/>
            </a:lnSpc>
            <a:spcBef>
              <a:spcPct val="0"/>
            </a:spcBef>
            <a:spcAft>
              <a:spcPct val="35000"/>
            </a:spcAft>
          </a:pPr>
          <a:r>
            <a:rPr lang="es-MX" sz="1800" b="1" kern="1200" dirty="0"/>
            <a:t>LFT</a:t>
          </a:r>
        </a:p>
      </dsp:txBody>
      <dsp:txXfrm>
        <a:off x="65175" y="65175"/>
        <a:ext cx="1204758" cy="411397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DAF10-4945-489A-BEE3-3B5598E04E2A}">
      <dsp:nvSpPr>
        <dsp:cNvPr id="0" name=""/>
        <dsp:cNvSpPr/>
      </dsp:nvSpPr>
      <dsp:spPr>
        <a:xfrm rot="5400000">
          <a:off x="2106601" y="-841918"/>
          <a:ext cx="4680512" cy="6364357"/>
        </a:xfrm>
        <a:prstGeom prst="round2SameRect">
          <a:avLst/>
        </a:prstGeom>
        <a:solidFill>
          <a:schemeClr val="accent2">
            <a:lumMod val="20000"/>
            <a:lumOff val="80000"/>
            <a:alpha val="9000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MX" sz="1400" b="1" u="sng" kern="1200" dirty="0"/>
            <a:t>30 de noviembre de 2012:</a:t>
          </a:r>
          <a:endParaRPr lang="es-MX" sz="1400" u="sng" kern="1200" dirty="0"/>
        </a:p>
        <a:p>
          <a:pPr marL="114300" lvl="1" indent="-114300" algn="just" defTabSz="622300">
            <a:lnSpc>
              <a:spcPct val="90000"/>
            </a:lnSpc>
            <a:spcBef>
              <a:spcPct val="0"/>
            </a:spcBef>
            <a:spcAft>
              <a:spcPct val="15000"/>
            </a:spcAft>
            <a:buChar char="••"/>
          </a:pPr>
          <a:r>
            <a:rPr lang="es-MX" sz="1400" kern="1200" dirty="0"/>
            <a:t>Concepto de “trabajador decente” (respeto a la dignidad humana).</a:t>
          </a:r>
        </a:p>
        <a:p>
          <a:pPr marL="114300" lvl="1" indent="-114300" algn="just" defTabSz="622300">
            <a:lnSpc>
              <a:spcPct val="90000"/>
            </a:lnSpc>
            <a:spcBef>
              <a:spcPct val="0"/>
            </a:spcBef>
            <a:spcAft>
              <a:spcPct val="15000"/>
            </a:spcAft>
            <a:buChar char="••"/>
          </a:pPr>
          <a:r>
            <a:rPr lang="es-MX" sz="1400" kern="1200" dirty="0"/>
            <a:t>Reconocimiento de la figura de la “subcontratación”, nuevas formas de contratación eventual (“contrato a prueba” y “capacitación inicial”).</a:t>
          </a:r>
        </a:p>
        <a:p>
          <a:pPr marL="114300" lvl="1" indent="-114300" algn="just" defTabSz="622300">
            <a:lnSpc>
              <a:spcPct val="90000"/>
            </a:lnSpc>
            <a:spcBef>
              <a:spcPct val="0"/>
            </a:spcBef>
            <a:spcAft>
              <a:spcPct val="15000"/>
            </a:spcAft>
            <a:buChar char="••"/>
          </a:pPr>
          <a:r>
            <a:rPr lang="es-MX" sz="1400" kern="1200" dirty="0"/>
            <a:t>Limitación del pago de </a:t>
          </a:r>
          <a:r>
            <a:rPr lang="es-MX" sz="1400" b="1" kern="1200" dirty="0"/>
            <a:t>salarios vencidos </a:t>
          </a:r>
          <a:r>
            <a:rPr lang="es-MX" sz="1400" kern="1200" dirty="0"/>
            <a:t>a un periodo máximo de doce meses.</a:t>
          </a:r>
        </a:p>
        <a:p>
          <a:pPr marL="114300" lvl="1" indent="-114300" algn="just" defTabSz="622300">
            <a:lnSpc>
              <a:spcPct val="90000"/>
            </a:lnSpc>
            <a:spcBef>
              <a:spcPct val="0"/>
            </a:spcBef>
            <a:spcAft>
              <a:spcPct val="15000"/>
            </a:spcAft>
            <a:buChar char="••"/>
          </a:pPr>
          <a:r>
            <a:rPr lang="es-MX" sz="1400" kern="1200" dirty="0"/>
            <a:t>Cláusulas de seguridad sindical: se suprime la denominada «cláusula de exclusión por separación».</a:t>
          </a:r>
        </a:p>
        <a:p>
          <a:pPr marL="114300" lvl="1" indent="-114300" algn="just" defTabSz="622300">
            <a:lnSpc>
              <a:spcPct val="90000"/>
            </a:lnSpc>
            <a:spcBef>
              <a:spcPct val="0"/>
            </a:spcBef>
            <a:spcAft>
              <a:spcPct val="15000"/>
            </a:spcAft>
            <a:buChar char="••"/>
          </a:pPr>
          <a:r>
            <a:rPr lang="es-MX" sz="1400" kern="1200" dirty="0"/>
            <a:t>Eficacia: </a:t>
          </a:r>
          <a:r>
            <a:rPr lang="es-MX" sz="1400" b="1" kern="1200" dirty="0"/>
            <a:t>se facilita a los sindicatos el cumplimiento de sus obligaciones </a:t>
          </a:r>
          <a:r>
            <a:rPr lang="es-MX" sz="1400" kern="1200" dirty="0"/>
            <a:t>ante las autoridades registradoras, </a:t>
          </a:r>
          <a:r>
            <a:rPr lang="es-MX" sz="1400" b="1" kern="1200" dirty="0"/>
            <a:t>mediante la utilización de herramientas electrónicas</a:t>
          </a:r>
          <a:r>
            <a:rPr lang="es-MX" sz="1400" kern="1200" dirty="0"/>
            <a:t>, para proporcionar informes, notificar sus cambios de directiva y modificaciones estatutarias, así como las altas y bajas de sus miembros.</a:t>
          </a:r>
        </a:p>
        <a:p>
          <a:pPr marL="114300" lvl="1" indent="-114300" algn="just" defTabSz="622300">
            <a:lnSpc>
              <a:spcPct val="90000"/>
            </a:lnSpc>
            <a:spcBef>
              <a:spcPct val="0"/>
            </a:spcBef>
            <a:spcAft>
              <a:spcPct val="15000"/>
            </a:spcAft>
            <a:buChar char="••"/>
          </a:pPr>
          <a:r>
            <a:rPr lang="es-MX" sz="1400" kern="1200" dirty="0"/>
            <a:t>Democracia: para la elección de directivas sindicales, </a:t>
          </a:r>
          <a:r>
            <a:rPr lang="es-MX" sz="1400" b="1" kern="1200" dirty="0"/>
            <a:t>se prevé que los estatutos contendrán el procedimiento para la elección de la directiva </a:t>
          </a:r>
          <a:r>
            <a:rPr lang="es-MX" sz="1400" kern="1200" dirty="0"/>
            <a:t>y el número de sus miembros, </a:t>
          </a:r>
          <a:r>
            <a:rPr lang="es-MX" sz="1400" b="1" kern="1200" dirty="0"/>
            <a:t>salvaguardando el libre ejercicio del voto con las modalidades que acuerde la asamblea general, de votación indirecta y secreta o votación directa y secreta</a:t>
          </a:r>
          <a:r>
            <a:rPr lang="es-MX" sz="1400" kern="1200" dirty="0"/>
            <a:t>.</a:t>
          </a:r>
        </a:p>
        <a:p>
          <a:pPr marL="114300" lvl="1" indent="-114300" algn="just" defTabSz="622300">
            <a:lnSpc>
              <a:spcPct val="90000"/>
            </a:lnSpc>
            <a:spcBef>
              <a:spcPct val="0"/>
            </a:spcBef>
            <a:spcAft>
              <a:spcPct val="15000"/>
            </a:spcAft>
            <a:buChar char="••"/>
          </a:pPr>
          <a:r>
            <a:rPr lang="es-MX" sz="1400" kern="1200" dirty="0"/>
            <a:t>Transparencia: se normó la </a:t>
          </a:r>
          <a:r>
            <a:rPr lang="es-MX" sz="1400" b="1" kern="1200" dirty="0"/>
            <a:t>obligación </a:t>
          </a:r>
          <a:r>
            <a:rPr lang="es-MX" sz="1400" kern="1200" dirty="0"/>
            <a:t>de la Junta Federal de Conciliación y Arbitraje </a:t>
          </a:r>
          <a:r>
            <a:rPr lang="es-MX" sz="1400" b="1" kern="1200" dirty="0"/>
            <a:t>para hacer públicos los contenidos de los contratos colectivos de trabajo</a:t>
          </a:r>
          <a:r>
            <a:rPr lang="es-MX" sz="1400" kern="1200" dirty="0"/>
            <a:t> y de esa manera se hagan accesibles al conocimiento de los trabajadores, quienes tienen herramientas legales para en su caso, modificar las condiciones que les pudieran afectar.</a:t>
          </a:r>
        </a:p>
      </dsp:txBody>
      <dsp:txXfrm rot="-5400000">
        <a:off x="1264679" y="228488"/>
        <a:ext cx="6135873" cy="4223544"/>
      </dsp:txXfrm>
    </dsp:sp>
    <dsp:sp modelId="{55A64AE8-7994-4CC2-9A00-B297A34E3B08}">
      <dsp:nvSpPr>
        <dsp:cNvPr id="0" name=""/>
        <dsp:cNvSpPr/>
      </dsp:nvSpPr>
      <dsp:spPr>
        <a:xfrm>
          <a:off x="0" y="0"/>
          <a:ext cx="1260867" cy="4675949"/>
        </a:xfrm>
        <a:prstGeom prst="roundRect">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MX" sz="1800" b="1" kern="1200" dirty="0"/>
            <a:t>Jurídicos</a:t>
          </a:r>
        </a:p>
        <a:p>
          <a:pPr lvl="0" algn="ctr" defTabSz="800100">
            <a:lnSpc>
              <a:spcPct val="90000"/>
            </a:lnSpc>
            <a:spcBef>
              <a:spcPct val="0"/>
            </a:spcBef>
            <a:spcAft>
              <a:spcPct val="35000"/>
            </a:spcAft>
          </a:pPr>
          <a:r>
            <a:rPr lang="es-MX" sz="1800" b="1" kern="1200" dirty="0"/>
            <a:t>LFT</a:t>
          </a:r>
        </a:p>
      </dsp:txBody>
      <dsp:txXfrm>
        <a:off x="61550" y="61550"/>
        <a:ext cx="1137767" cy="455284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90059-A4DC-4B62-9102-95E20456E9CC}">
      <dsp:nvSpPr>
        <dsp:cNvPr id="0" name=""/>
        <dsp:cNvSpPr/>
      </dsp:nvSpPr>
      <dsp:spPr>
        <a:xfrm>
          <a:off x="0" y="285959"/>
          <a:ext cx="6840760" cy="478800"/>
        </a:xfrm>
        <a:prstGeom prst="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F57E0-D5C7-4E18-827E-2B45EA3F018E}">
      <dsp:nvSpPr>
        <dsp:cNvPr id="0" name=""/>
        <dsp:cNvSpPr/>
      </dsp:nvSpPr>
      <dsp:spPr>
        <a:xfrm>
          <a:off x="342038" y="5519"/>
          <a:ext cx="4788532" cy="56088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995" tIns="0" rIns="180995" bIns="0" numCol="1" spcCol="1270" anchor="ctr" anchorCtr="0">
          <a:noAutofit/>
        </a:bodyPr>
        <a:lstStyle/>
        <a:p>
          <a:pPr lvl="0" algn="l" defTabSz="844550">
            <a:lnSpc>
              <a:spcPct val="90000"/>
            </a:lnSpc>
            <a:spcBef>
              <a:spcPct val="0"/>
            </a:spcBef>
            <a:spcAft>
              <a:spcPct val="35000"/>
            </a:spcAft>
          </a:pPr>
          <a:r>
            <a:rPr lang="es-MX" sz="1900" kern="1200" dirty="0"/>
            <a:t>ETAPAS DEL DERECHO DEL TRABAJO</a:t>
          </a:r>
        </a:p>
      </dsp:txBody>
      <dsp:txXfrm>
        <a:off x="369418" y="32899"/>
        <a:ext cx="4733772" cy="50612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B29E5-7369-40C6-89F5-16366B687176}">
      <dsp:nvSpPr>
        <dsp:cNvPr id="0" name=""/>
        <dsp:cNvSpPr/>
      </dsp:nvSpPr>
      <dsp:spPr>
        <a:xfrm>
          <a:off x="3297" y="0"/>
          <a:ext cx="3777404" cy="4557811"/>
        </a:xfrm>
        <a:prstGeom prst="roundRect">
          <a:avLst>
            <a:gd name="adj" fmla="val 10000"/>
          </a:avLst>
        </a:prstGeom>
        <a:solidFill>
          <a:schemeClr val="accent2">
            <a:lumMod val="20000"/>
            <a:lumOff val="8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ctr" defTabSz="622300">
            <a:lnSpc>
              <a:spcPct val="90000"/>
            </a:lnSpc>
            <a:spcBef>
              <a:spcPct val="0"/>
            </a:spcBef>
            <a:spcAft>
              <a:spcPct val="35000"/>
            </a:spcAft>
          </a:pPr>
          <a:r>
            <a:rPr lang="es-MX" sz="1400" b="1" kern="1200" dirty="0">
              <a:solidFill>
                <a:schemeClr val="tx1"/>
              </a:solidFill>
            </a:rPr>
            <a:t>Organización de las Naciones Unidas</a:t>
          </a:r>
        </a:p>
        <a:p>
          <a:pPr lvl="0" algn="ctr" defTabSz="622300">
            <a:lnSpc>
              <a:spcPct val="90000"/>
            </a:lnSpc>
            <a:spcBef>
              <a:spcPct val="0"/>
            </a:spcBef>
            <a:spcAft>
              <a:spcPct val="35000"/>
            </a:spcAft>
          </a:pPr>
          <a:endParaRPr lang="es-MX" sz="800" b="1" kern="1200" dirty="0">
            <a:solidFill>
              <a:schemeClr val="tx1"/>
            </a:solidFill>
          </a:endParaRPr>
        </a:p>
        <a:p>
          <a:pPr marL="114300" lvl="1" indent="-114300" algn="just" defTabSz="622300">
            <a:lnSpc>
              <a:spcPct val="90000"/>
            </a:lnSpc>
            <a:spcBef>
              <a:spcPct val="0"/>
            </a:spcBef>
            <a:spcAft>
              <a:spcPct val="15000"/>
            </a:spcAft>
            <a:buChar char="••"/>
          </a:pPr>
          <a:r>
            <a:rPr lang="es-MX" sz="1400" kern="1200" dirty="0">
              <a:solidFill>
                <a:schemeClr val="tx1"/>
              </a:solidFill>
            </a:rPr>
            <a:t>Las Naciones Unidas nacieron oficialmente el 24 de octubre de 1945, después de que la mayoría de los 51 Estados Miembros signatarios del documento fundacional de la Organización, ratificaran la Carta de la ONU.</a:t>
          </a:r>
        </a:p>
        <a:p>
          <a:pPr marL="114300" lvl="1" indent="-114300" algn="just" defTabSz="622300">
            <a:lnSpc>
              <a:spcPct val="90000"/>
            </a:lnSpc>
            <a:spcBef>
              <a:spcPct val="0"/>
            </a:spcBef>
            <a:spcAft>
              <a:spcPct val="15000"/>
            </a:spcAft>
            <a:buChar char="••"/>
          </a:pPr>
          <a:r>
            <a:rPr lang="es-MX" sz="1400" kern="1200" dirty="0">
              <a:solidFill>
                <a:schemeClr val="tx1"/>
              </a:solidFill>
            </a:rPr>
            <a:t>La carta de la ONU no incluye acciones de carácter laboral; sin embargo, en la sede de la ONU se debaten cuestiones relacionadas con el mundo del trabajo.</a:t>
          </a:r>
        </a:p>
        <a:p>
          <a:pPr marL="114300" lvl="1" indent="-114300" algn="just" defTabSz="622300">
            <a:lnSpc>
              <a:spcPct val="90000"/>
            </a:lnSpc>
            <a:spcBef>
              <a:spcPct val="0"/>
            </a:spcBef>
            <a:spcAft>
              <a:spcPct val="15000"/>
            </a:spcAft>
            <a:buChar char="••"/>
          </a:pPr>
          <a:endParaRPr lang="es-MX" sz="1400" kern="1200" dirty="0">
            <a:solidFill>
              <a:schemeClr val="tx1"/>
            </a:solidFill>
          </a:endParaRPr>
        </a:p>
      </dsp:txBody>
      <dsp:txXfrm>
        <a:off x="3297" y="1823124"/>
        <a:ext cx="3777404" cy="1823124"/>
      </dsp:txXfrm>
    </dsp:sp>
    <dsp:sp modelId="{F1E49D6E-7863-4AE7-9C82-5A4DF93AE377}">
      <dsp:nvSpPr>
        <dsp:cNvPr id="0" name=""/>
        <dsp:cNvSpPr/>
      </dsp:nvSpPr>
      <dsp:spPr>
        <a:xfrm>
          <a:off x="1133124" y="132105"/>
          <a:ext cx="1517751" cy="151775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F83100-AFBC-42AD-B6AA-82A45C9B4863}">
      <dsp:nvSpPr>
        <dsp:cNvPr id="0" name=""/>
        <dsp:cNvSpPr/>
      </dsp:nvSpPr>
      <dsp:spPr>
        <a:xfrm>
          <a:off x="3894024" y="0"/>
          <a:ext cx="3777404" cy="4557811"/>
        </a:xfrm>
        <a:prstGeom prst="roundRect">
          <a:avLst>
            <a:gd name="adj" fmla="val 10000"/>
          </a:avLst>
        </a:prstGeom>
        <a:solidFill>
          <a:schemeClr val="accent2">
            <a:lumMod val="20000"/>
            <a:lumOff val="8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lvl="0" algn="ctr" defTabSz="622300">
            <a:lnSpc>
              <a:spcPct val="90000"/>
            </a:lnSpc>
            <a:spcBef>
              <a:spcPct val="0"/>
            </a:spcBef>
            <a:spcAft>
              <a:spcPct val="35000"/>
            </a:spcAft>
          </a:pPr>
          <a:r>
            <a:rPr lang="es-MX" sz="1400" b="1" kern="1200" dirty="0">
              <a:solidFill>
                <a:schemeClr val="tx1"/>
              </a:solidFill>
            </a:rPr>
            <a:t>Organización Internacional del Trabajo</a:t>
          </a:r>
        </a:p>
        <a:p>
          <a:pPr lvl="0" algn="ctr" defTabSz="622300">
            <a:lnSpc>
              <a:spcPct val="90000"/>
            </a:lnSpc>
            <a:spcBef>
              <a:spcPct val="0"/>
            </a:spcBef>
            <a:spcAft>
              <a:spcPct val="35000"/>
            </a:spcAft>
          </a:pPr>
          <a:endParaRPr lang="es-MX" sz="800" b="1" kern="1200" dirty="0">
            <a:solidFill>
              <a:schemeClr val="tx1"/>
            </a:solidFill>
          </a:endParaRPr>
        </a:p>
        <a:p>
          <a:pPr marL="114300" lvl="1" indent="-114300" algn="just" defTabSz="533400">
            <a:lnSpc>
              <a:spcPct val="90000"/>
            </a:lnSpc>
            <a:spcBef>
              <a:spcPct val="0"/>
            </a:spcBef>
            <a:spcAft>
              <a:spcPct val="15000"/>
            </a:spcAft>
            <a:buChar char="••"/>
          </a:pPr>
          <a:r>
            <a:rPr lang="es-MX" sz="1200" kern="1200" dirty="0">
              <a:solidFill>
                <a:schemeClr val="tx1"/>
              </a:solidFill>
            </a:rPr>
            <a:t>Agencia de las Naciones Unidas que establece las normas internacionales del trabajo.</a:t>
          </a:r>
        </a:p>
        <a:p>
          <a:pPr marL="114300" lvl="1" indent="-114300" algn="just" defTabSz="533400">
            <a:lnSpc>
              <a:spcPct val="90000"/>
            </a:lnSpc>
            <a:spcBef>
              <a:spcPct val="0"/>
            </a:spcBef>
            <a:spcAft>
              <a:spcPct val="15000"/>
            </a:spcAft>
            <a:buChar char="••"/>
          </a:pPr>
          <a:r>
            <a:rPr lang="es-MX" sz="1200" kern="1200" dirty="0">
              <a:solidFill>
                <a:schemeClr val="tx1"/>
              </a:solidFill>
            </a:rPr>
            <a:t>La OIT sí mantiene especialización.</a:t>
          </a:r>
        </a:p>
        <a:p>
          <a:pPr marL="114300" lvl="1" indent="-114300" algn="just" defTabSz="533400">
            <a:lnSpc>
              <a:spcPct val="90000"/>
            </a:lnSpc>
            <a:spcBef>
              <a:spcPct val="0"/>
            </a:spcBef>
            <a:spcAft>
              <a:spcPct val="15000"/>
            </a:spcAft>
            <a:buChar char="••"/>
          </a:pPr>
          <a:r>
            <a:rPr lang="es-MX" sz="1200" kern="1200" dirty="0">
              <a:solidFill>
                <a:schemeClr val="tx1"/>
              </a:solidFill>
            </a:rPr>
            <a:t>Se compone por Estados, con especificidad única en tripartismo, pues reúne a representantes de gobiernos, empleadores y trabajadores.</a:t>
          </a:r>
        </a:p>
        <a:p>
          <a:pPr marL="114300" lvl="1" indent="-114300" algn="just" defTabSz="533400">
            <a:lnSpc>
              <a:spcPct val="90000"/>
            </a:lnSpc>
            <a:spcBef>
              <a:spcPct val="0"/>
            </a:spcBef>
            <a:spcAft>
              <a:spcPct val="15000"/>
            </a:spcAft>
            <a:buChar char="••"/>
          </a:pPr>
          <a:r>
            <a:rPr lang="es-MX" sz="1200" kern="1200" dirty="0">
              <a:solidFill>
                <a:schemeClr val="tx1"/>
              </a:solidFill>
            </a:rPr>
            <a:t>Favorece la creación de oportunidades de empleo decente, la mejora de la protección social y el fortalecimiento del diálogo sobre las cuestiones relacionadas con el trabajo.</a:t>
          </a:r>
        </a:p>
      </dsp:txBody>
      <dsp:txXfrm>
        <a:off x="3894024" y="1823124"/>
        <a:ext cx="3777404" cy="1823124"/>
      </dsp:txXfrm>
    </dsp:sp>
    <dsp:sp modelId="{386095B6-37D4-4D17-95A3-3583A76668AE}">
      <dsp:nvSpPr>
        <dsp:cNvPr id="0" name=""/>
        <dsp:cNvSpPr/>
      </dsp:nvSpPr>
      <dsp:spPr>
        <a:xfrm>
          <a:off x="5023850" y="132105"/>
          <a:ext cx="1517751" cy="1517751"/>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1261F-084E-4D65-896E-F597FC32C2BC}">
      <dsp:nvSpPr>
        <dsp:cNvPr id="0" name=""/>
        <dsp:cNvSpPr/>
      </dsp:nvSpPr>
      <dsp:spPr>
        <a:xfrm>
          <a:off x="306989" y="4270470"/>
          <a:ext cx="7060747" cy="287340"/>
        </a:xfrm>
        <a:prstGeom prst="leftRightArrow">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7BD05-48A3-4520-B985-8F17B1E05EB4}">
      <dsp:nvSpPr>
        <dsp:cNvPr id="0" name=""/>
        <dsp:cNvSpPr/>
      </dsp:nvSpPr>
      <dsp:spPr>
        <a:xfrm>
          <a:off x="1660367" y="2492375"/>
          <a:ext cx="620086" cy="851422"/>
        </a:xfrm>
        <a:custGeom>
          <a:avLst/>
          <a:gdLst/>
          <a:ahLst/>
          <a:cxnLst/>
          <a:rect l="0" t="0" r="0" b="0"/>
          <a:pathLst>
            <a:path>
              <a:moveTo>
                <a:pt x="0" y="0"/>
              </a:moveTo>
              <a:lnTo>
                <a:pt x="310043" y="0"/>
              </a:lnTo>
              <a:lnTo>
                <a:pt x="310043" y="851422"/>
              </a:lnTo>
              <a:lnTo>
                <a:pt x="620086" y="85142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44078" y="2891754"/>
        <a:ext cx="52664" cy="52664"/>
      </dsp:txXfrm>
    </dsp:sp>
    <dsp:sp modelId="{94E93BC2-638E-49AF-BFF6-9845CE17C2FB}">
      <dsp:nvSpPr>
        <dsp:cNvPr id="0" name=""/>
        <dsp:cNvSpPr/>
      </dsp:nvSpPr>
      <dsp:spPr>
        <a:xfrm>
          <a:off x="1660367" y="1021295"/>
          <a:ext cx="589051" cy="1471079"/>
        </a:xfrm>
        <a:custGeom>
          <a:avLst/>
          <a:gdLst/>
          <a:ahLst/>
          <a:cxnLst/>
          <a:rect l="0" t="0" r="0" b="0"/>
          <a:pathLst>
            <a:path>
              <a:moveTo>
                <a:pt x="0" y="1471079"/>
              </a:moveTo>
              <a:lnTo>
                <a:pt x="294525" y="1471079"/>
              </a:lnTo>
              <a:lnTo>
                <a:pt x="294525" y="0"/>
              </a:lnTo>
              <a:lnTo>
                <a:pt x="589051" y="0"/>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915277" y="1717219"/>
        <a:ext cx="79231" cy="79231"/>
      </dsp:txXfrm>
    </dsp:sp>
    <dsp:sp modelId="{19BE3539-516B-4A7B-928E-6AA333E118A4}">
      <dsp:nvSpPr>
        <dsp:cNvPr id="0" name=""/>
        <dsp:cNvSpPr/>
      </dsp:nvSpPr>
      <dsp:spPr>
        <a:xfrm rot="16200000">
          <a:off x="-1299768" y="2019748"/>
          <a:ext cx="4975018" cy="945253"/>
        </a:xfrm>
        <a:prstGeom prst="rect">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MX" sz="4800" b="1" kern="1200" dirty="0"/>
            <a:t>1er antecedente</a:t>
          </a:r>
          <a:endParaRPr lang="es-MX" sz="4800" kern="1200" dirty="0"/>
        </a:p>
      </dsp:txBody>
      <dsp:txXfrm>
        <a:off x="-1299768" y="2019748"/>
        <a:ext cx="4975018" cy="945253"/>
      </dsp:txXfrm>
    </dsp:sp>
    <dsp:sp modelId="{6D2271F4-B0BF-4135-AB9F-6882AD943D81}">
      <dsp:nvSpPr>
        <dsp:cNvPr id="0" name=""/>
        <dsp:cNvSpPr/>
      </dsp:nvSpPr>
      <dsp:spPr>
        <a:xfrm>
          <a:off x="2249418" y="288029"/>
          <a:ext cx="3100431" cy="1466532"/>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a:t>Proyecto de reforma al Código de Comercio </a:t>
          </a:r>
        </a:p>
        <a:p>
          <a:pPr lvl="0" algn="ctr" defTabSz="889000">
            <a:lnSpc>
              <a:spcPct val="90000"/>
            </a:lnSpc>
            <a:spcBef>
              <a:spcPct val="0"/>
            </a:spcBef>
            <a:spcAft>
              <a:spcPct val="35000"/>
            </a:spcAft>
          </a:pPr>
          <a:r>
            <a:rPr lang="es-MX" sz="2000" b="1" kern="1200" dirty="0"/>
            <a:t>1913</a:t>
          </a:r>
          <a:endParaRPr lang="es-MX" sz="2000" kern="1200" dirty="0"/>
        </a:p>
      </dsp:txBody>
      <dsp:txXfrm>
        <a:off x="2249418" y="288029"/>
        <a:ext cx="3100431" cy="1466532"/>
      </dsp:txXfrm>
    </dsp:sp>
    <dsp:sp modelId="{CC469F99-51FF-4273-B90B-39C35D028D1E}">
      <dsp:nvSpPr>
        <dsp:cNvPr id="0" name=""/>
        <dsp:cNvSpPr/>
      </dsp:nvSpPr>
      <dsp:spPr>
        <a:xfrm>
          <a:off x="2280454" y="2062884"/>
          <a:ext cx="3100431" cy="2561826"/>
        </a:xfrm>
        <a:prstGeom prst="rect">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just" defTabSz="889000">
            <a:lnSpc>
              <a:spcPct val="90000"/>
            </a:lnSpc>
            <a:spcBef>
              <a:spcPct val="0"/>
            </a:spcBef>
            <a:spcAft>
              <a:spcPct val="35000"/>
            </a:spcAft>
          </a:pPr>
          <a:r>
            <a:rPr lang="es-MX" sz="2000" b="1" kern="1200" dirty="0"/>
            <a:t>Buscaba crear organismos paritarios formados en cada Estado o rama industrial, para establecer los salarios mínimos y dirimir las controversias entre principales y trabajadores. </a:t>
          </a:r>
          <a:endParaRPr lang="es-MX" sz="2000" kern="1200" dirty="0"/>
        </a:p>
      </dsp:txBody>
      <dsp:txXfrm>
        <a:off x="2280454" y="2062884"/>
        <a:ext cx="3100431" cy="256182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E8C23-0D07-41DB-93D4-AF27B671818C}">
      <dsp:nvSpPr>
        <dsp:cNvPr id="0" name=""/>
        <dsp:cNvSpPr/>
      </dsp:nvSpPr>
      <dsp:spPr>
        <a:xfrm>
          <a:off x="0" y="264438"/>
          <a:ext cx="6096000" cy="428400"/>
        </a:xfrm>
        <a:prstGeom prst="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9E1A4C-FE97-4253-A749-9ACC292749A3}">
      <dsp:nvSpPr>
        <dsp:cNvPr id="0" name=""/>
        <dsp:cNvSpPr/>
      </dsp:nvSpPr>
      <dsp:spPr>
        <a:xfrm>
          <a:off x="304800" y="13518"/>
          <a:ext cx="4267200" cy="50184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755650">
            <a:lnSpc>
              <a:spcPct val="90000"/>
            </a:lnSpc>
            <a:spcBef>
              <a:spcPct val="0"/>
            </a:spcBef>
            <a:spcAft>
              <a:spcPct val="35000"/>
            </a:spcAft>
          </a:pPr>
          <a:r>
            <a:rPr lang="es-MX" sz="1700" kern="1200" dirty="0"/>
            <a:t>ONU</a:t>
          </a:r>
        </a:p>
      </dsp:txBody>
      <dsp:txXfrm>
        <a:off x="329298" y="38016"/>
        <a:ext cx="4218204" cy="45284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E8C23-0D07-41DB-93D4-AF27B671818C}">
      <dsp:nvSpPr>
        <dsp:cNvPr id="0" name=""/>
        <dsp:cNvSpPr/>
      </dsp:nvSpPr>
      <dsp:spPr>
        <a:xfrm>
          <a:off x="0" y="372415"/>
          <a:ext cx="7992888" cy="428400"/>
        </a:xfrm>
        <a:prstGeom prst="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9E1A4C-FE97-4253-A749-9ACC292749A3}">
      <dsp:nvSpPr>
        <dsp:cNvPr id="0" name=""/>
        <dsp:cNvSpPr/>
      </dsp:nvSpPr>
      <dsp:spPr>
        <a:xfrm>
          <a:off x="397350" y="5640"/>
          <a:ext cx="7595537" cy="613509"/>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478" tIns="0" rIns="211478" bIns="0" numCol="1" spcCol="1270" anchor="ctr" anchorCtr="0">
          <a:noAutofit/>
        </a:bodyPr>
        <a:lstStyle/>
        <a:p>
          <a:pPr lvl="0" algn="l" defTabSz="844550">
            <a:lnSpc>
              <a:spcPct val="90000"/>
            </a:lnSpc>
            <a:spcBef>
              <a:spcPct val="0"/>
            </a:spcBef>
            <a:spcAft>
              <a:spcPct val="35000"/>
            </a:spcAft>
          </a:pPr>
          <a:r>
            <a:rPr lang="es-MX" sz="1900" b="1" kern="1200" dirty="0"/>
            <a:t>CONTEXTO SOCIAL E INTERNACIONAL DE LA REFORMA LABORAL</a:t>
          </a:r>
        </a:p>
        <a:p>
          <a:pPr lvl="0" algn="l" defTabSz="844550">
            <a:lnSpc>
              <a:spcPct val="90000"/>
            </a:lnSpc>
            <a:spcBef>
              <a:spcPct val="0"/>
            </a:spcBef>
            <a:spcAft>
              <a:spcPct val="35000"/>
            </a:spcAft>
          </a:pPr>
          <a:r>
            <a:rPr lang="es-MX" sz="1900" b="1" kern="1200" dirty="0"/>
            <a:t>Organización Internacional del Trabajo</a:t>
          </a:r>
          <a:endParaRPr lang="es-MX" sz="1900" kern="1200" dirty="0"/>
        </a:p>
      </dsp:txBody>
      <dsp:txXfrm>
        <a:off x="427299" y="35589"/>
        <a:ext cx="7535639" cy="55361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D0722-F79F-4452-8FD2-0188B6035D80}">
      <dsp:nvSpPr>
        <dsp:cNvPr id="0" name=""/>
        <dsp:cNvSpPr/>
      </dsp:nvSpPr>
      <dsp:spPr>
        <a:xfrm>
          <a:off x="6265" y="1002137"/>
          <a:ext cx="1872700" cy="1123620"/>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a:t>24/II/17</a:t>
          </a:r>
          <a:r>
            <a:rPr lang="es-MX" sz="2100" kern="1200" dirty="0"/>
            <a:t> </a:t>
          </a:r>
        </a:p>
      </dsp:txBody>
      <dsp:txXfrm>
        <a:off x="39175" y="1035047"/>
        <a:ext cx="1806880" cy="1057800"/>
      </dsp:txXfrm>
    </dsp:sp>
    <dsp:sp modelId="{2C48B1B0-9FD7-4BFF-8145-02D65648E1EF}">
      <dsp:nvSpPr>
        <dsp:cNvPr id="0" name=""/>
        <dsp:cNvSpPr/>
      </dsp:nvSpPr>
      <dsp:spPr>
        <a:xfrm>
          <a:off x="2066235" y="1331733"/>
          <a:ext cx="397012" cy="464429"/>
        </a:xfrm>
        <a:prstGeom prst="rightArrow">
          <a:avLst>
            <a:gd name="adj1" fmla="val 60000"/>
            <a:gd name="adj2" fmla="val 50000"/>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2066235" y="1424619"/>
        <a:ext cx="277908" cy="278657"/>
      </dsp:txXfrm>
    </dsp:sp>
    <dsp:sp modelId="{68C7879E-7A1D-4EF0-9B55-9017A6B1C925}">
      <dsp:nvSpPr>
        <dsp:cNvPr id="0" name=""/>
        <dsp:cNvSpPr/>
      </dsp:nvSpPr>
      <dsp:spPr>
        <a:xfrm>
          <a:off x="2628045" y="1002137"/>
          <a:ext cx="1872700" cy="1123620"/>
        </a:xfrm>
        <a:prstGeom prst="roundRect">
          <a:avLst>
            <a:gd name="adj" fmla="val 10000"/>
          </a:avLst>
        </a:prstGeom>
        <a:gradFill rotWithShape="0">
          <a:gsLst>
            <a:gs pos="0">
              <a:schemeClr val="accent2">
                <a:shade val="50000"/>
                <a:hueOff val="-27656"/>
                <a:satOff val="-5606"/>
                <a:lumOff val="30834"/>
                <a:alphaOff val="0"/>
                <a:shade val="51000"/>
                <a:satMod val="130000"/>
              </a:schemeClr>
            </a:gs>
            <a:gs pos="80000">
              <a:schemeClr val="accent2">
                <a:shade val="50000"/>
                <a:hueOff val="-27656"/>
                <a:satOff val="-5606"/>
                <a:lumOff val="30834"/>
                <a:alphaOff val="0"/>
                <a:shade val="93000"/>
                <a:satMod val="130000"/>
              </a:schemeClr>
            </a:gs>
            <a:gs pos="100000">
              <a:schemeClr val="accent2">
                <a:shade val="50000"/>
                <a:hueOff val="-27656"/>
                <a:satOff val="-5606"/>
                <a:lumOff val="308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a:t>regular</a:t>
          </a:r>
          <a:endParaRPr lang="es-MX" sz="2100" kern="1200" dirty="0"/>
        </a:p>
      </dsp:txBody>
      <dsp:txXfrm>
        <a:off x="2660955" y="1035047"/>
        <a:ext cx="1806880" cy="1057800"/>
      </dsp:txXfrm>
    </dsp:sp>
    <dsp:sp modelId="{723D3288-9273-434F-A4DE-CC5E4E330467}">
      <dsp:nvSpPr>
        <dsp:cNvPr id="0" name=""/>
        <dsp:cNvSpPr/>
      </dsp:nvSpPr>
      <dsp:spPr>
        <a:xfrm>
          <a:off x="4688016" y="1331733"/>
          <a:ext cx="397012" cy="464429"/>
        </a:xfrm>
        <a:prstGeom prst="rightArrow">
          <a:avLst>
            <a:gd name="adj1" fmla="val 60000"/>
            <a:gd name="adj2" fmla="val 50000"/>
          </a:avLst>
        </a:prstGeom>
        <a:solidFill>
          <a:schemeClr val="accent2">
            <a:shade val="90000"/>
            <a:hueOff val="-41001"/>
            <a:satOff val="-6944"/>
            <a:lumOff val="3211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4688016" y="1424619"/>
        <a:ext cx="277908" cy="278657"/>
      </dsp:txXfrm>
    </dsp:sp>
    <dsp:sp modelId="{A99E70A8-5281-4D47-9B9C-E9BE399057D5}">
      <dsp:nvSpPr>
        <dsp:cNvPr id="0" name=""/>
        <dsp:cNvSpPr/>
      </dsp:nvSpPr>
      <dsp:spPr>
        <a:xfrm>
          <a:off x="5249826" y="1002137"/>
          <a:ext cx="1872700" cy="1123620"/>
        </a:xfrm>
        <a:prstGeom prst="roundRect">
          <a:avLst>
            <a:gd name="adj" fmla="val 10000"/>
          </a:avLst>
        </a:prstGeom>
        <a:gradFill rotWithShape="0">
          <a:gsLst>
            <a:gs pos="0">
              <a:schemeClr val="accent2">
                <a:shade val="50000"/>
                <a:hueOff val="-27656"/>
                <a:satOff val="-5606"/>
                <a:lumOff val="30834"/>
                <a:alphaOff val="0"/>
                <a:shade val="51000"/>
                <a:satMod val="130000"/>
              </a:schemeClr>
            </a:gs>
            <a:gs pos="80000">
              <a:schemeClr val="accent2">
                <a:shade val="50000"/>
                <a:hueOff val="-27656"/>
                <a:satOff val="-5606"/>
                <a:lumOff val="30834"/>
                <a:alphaOff val="0"/>
                <a:shade val="93000"/>
                <a:satMod val="130000"/>
              </a:schemeClr>
            </a:gs>
            <a:gs pos="100000">
              <a:schemeClr val="accent2">
                <a:shade val="50000"/>
                <a:hueOff val="-27656"/>
                <a:satOff val="-5606"/>
                <a:lumOff val="308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a:t>trilogía del derecho colectivo </a:t>
          </a:r>
          <a:endParaRPr lang="es-MX" sz="2100" kern="1200" dirty="0"/>
        </a:p>
      </dsp:txBody>
      <dsp:txXfrm>
        <a:off x="5282736" y="1035047"/>
        <a:ext cx="1806880" cy="10578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5F68D-29DA-40B6-9F8C-CF892A9313DD}">
      <dsp:nvSpPr>
        <dsp:cNvPr id="0" name=""/>
        <dsp:cNvSpPr/>
      </dsp:nvSpPr>
      <dsp:spPr>
        <a:xfrm>
          <a:off x="817804" y="2582572"/>
          <a:ext cx="535533" cy="91440"/>
        </a:xfrm>
        <a:custGeom>
          <a:avLst/>
          <a:gdLst/>
          <a:ahLst/>
          <a:cxnLst/>
          <a:rect l="0" t="0" r="0" b="0"/>
          <a:pathLst>
            <a:path>
              <a:moveTo>
                <a:pt x="0" y="45720"/>
              </a:moveTo>
              <a:lnTo>
                <a:pt x="535533" y="45720"/>
              </a:lnTo>
            </a:path>
          </a:pathLst>
        </a:custGeom>
        <a:noFill/>
        <a:ln w="25400" cap="flat" cmpd="sng" algn="ctr">
          <a:solidFill>
            <a:schemeClr val="accent2">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072183" y="2614903"/>
        <a:ext cx="26776" cy="26776"/>
      </dsp:txXfrm>
    </dsp:sp>
    <dsp:sp modelId="{D340A79A-242F-4461-80D9-BF073FDA74A8}">
      <dsp:nvSpPr>
        <dsp:cNvPr id="0" name=""/>
        <dsp:cNvSpPr/>
      </dsp:nvSpPr>
      <dsp:spPr>
        <a:xfrm rot="16200000">
          <a:off x="-1738696" y="2220111"/>
          <a:ext cx="4296641" cy="81636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1" kern="1200" dirty="0"/>
            <a:t>contrato colectivo de trabajo</a:t>
          </a:r>
          <a:endParaRPr lang="es-MX" sz="2800" kern="1200" dirty="0"/>
        </a:p>
      </dsp:txBody>
      <dsp:txXfrm>
        <a:off x="-1738696" y="2220111"/>
        <a:ext cx="4296641" cy="816361"/>
      </dsp:txXfrm>
    </dsp:sp>
    <dsp:sp modelId="{FB08B4A4-D5D6-4793-8AAF-687F458A9920}">
      <dsp:nvSpPr>
        <dsp:cNvPr id="0" name=""/>
        <dsp:cNvSpPr/>
      </dsp:nvSpPr>
      <dsp:spPr>
        <a:xfrm>
          <a:off x="1353338" y="1656184"/>
          <a:ext cx="2677666" cy="1944214"/>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MX" sz="2700" b="1" kern="1200" dirty="0"/>
            <a:t>instrumento que armonizara ambos intereses</a:t>
          </a:r>
          <a:endParaRPr lang="es-MX" sz="2700" kern="1200" dirty="0"/>
        </a:p>
      </dsp:txBody>
      <dsp:txXfrm>
        <a:off x="1353338" y="1656184"/>
        <a:ext cx="2677666" cy="194421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F3C1B-00CC-4155-A62E-96FBC853130B}">
      <dsp:nvSpPr>
        <dsp:cNvPr id="0" name=""/>
        <dsp:cNvSpPr/>
      </dsp:nvSpPr>
      <dsp:spPr>
        <a:xfrm rot="16200000">
          <a:off x="1325" y="772486"/>
          <a:ext cx="3195917" cy="3195917"/>
        </a:xfrm>
        <a:prstGeom prst="downArrow">
          <a:avLst>
            <a:gd name="adj1" fmla="val 50000"/>
            <a:gd name="adj2" fmla="val 3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sp3d extrusionH="28000" prstMaterial="matte"/>
        </a:bodyPr>
        <a:lstStyle/>
        <a:p>
          <a:pPr lvl="0" algn="ctr" defTabSz="1244600">
            <a:lnSpc>
              <a:spcPct val="90000"/>
            </a:lnSpc>
            <a:spcBef>
              <a:spcPct val="0"/>
            </a:spcBef>
            <a:spcAft>
              <a:spcPct val="35000"/>
            </a:spcAft>
          </a:pPr>
          <a:r>
            <a:rPr lang="es-MX" sz="2800" b="1" kern="1200" dirty="0"/>
            <a:t>convenio de la OIT número 87 </a:t>
          </a:r>
          <a:endParaRPr lang="es-MX" sz="2800" kern="1200" dirty="0"/>
        </a:p>
      </dsp:txBody>
      <dsp:txXfrm rot="5400000">
        <a:off x="1326" y="1571465"/>
        <a:ext cx="2636632" cy="1597959"/>
      </dsp:txXfrm>
    </dsp:sp>
    <dsp:sp modelId="{345EFDAD-74ED-46B3-B51B-B3857B21803F}">
      <dsp:nvSpPr>
        <dsp:cNvPr id="0" name=""/>
        <dsp:cNvSpPr/>
      </dsp:nvSpPr>
      <dsp:spPr>
        <a:xfrm rot="5400000">
          <a:off x="3427492" y="772486"/>
          <a:ext cx="3195917" cy="3195917"/>
        </a:xfrm>
        <a:prstGeom prst="downArrow">
          <a:avLst>
            <a:gd name="adj1" fmla="val 50000"/>
            <a:gd name="adj2" fmla="val 35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sp3d extrusionH="28000" prstMaterial="matte"/>
        </a:bodyPr>
        <a:lstStyle/>
        <a:p>
          <a:pPr lvl="0" algn="ctr" defTabSz="1244600">
            <a:lnSpc>
              <a:spcPct val="90000"/>
            </a:lnSpc>
            <a:spcBef>
              <a:spcPct val="0"/>
            </a:spcBef>
            <a:spcAft>
              <a:spcPct val="35000"/>
            </a:spcAft>
          </a:pPr>
          <a:r>
            <a:rPr lang="es-MX" sz="2800" b="1" kern="1200" dirty="0"/>
            <a:t>convenio de la OIT número 98 </a:t>
          </a:r>
          <a:endParaRPr lang="es-MX" sz="2800" kern="1200" dirty="0"/>
        </a:p>
      </dsp:txBody>
      <dsp:txXfrm rot="-5400000">
        <a:off x="3986778" y="1571465"/>
        <a:ext cx="2636632" cy="159795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A31E0-F2F7-47E6-A59B-8098EFBEF928}">
      <dsp:nvSpPr>
        <dsp:cNvPr id="0" name=""/>
        <dsp:cNvSpPr/>
      </dsp:nvSpPr>
      <dsp:spPr>
        <a:xfrm>
          <a:off x="0" y="1263967"/>
          <a:ext cx="7097266" cy="1685290"/>
        </a:xfrm>
        <a:prstGeom prst="notchedRightArrow">
          <a:avLst/>
        </a:prstGeom>
        <a:gradFill rotWithShape="0">
          <a:gsLst>
            <a:gs pos="0">
              <a:schemeClr val="accent2">
                <a:tint val="55000"/>
                <a:hueOff val="0"/>
                <a:satOff val="0"/>
                <a:lumOff val="0"/>
                <a:alphaOff val="0"/>
                <a:shade val="51000"/>
                <a:satMod val="130000"/>
              </a:schemeClr>
            </a:gs>
            <a:gs pos="80000">
              <a:schemeClr val="accent2">
                <a:tint val="55000"/>
                <a:hueOff val="0"/>
                <a:satOff val="0"/>
                <a:lumOff val="0"/>
                <a:alphaOff val="0"/>
                <a:shade val="93000"/>
                <a:satMod val="130000"/>
              </a:schemeClr>
            </a:gs>
            <a:gs pos="100000">
              <a:schemeClr val="accent2">
                <a:tint val="55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A933B51-B73A-459F-9D8A-E6109C7EB13C}">
      <dsp:nvSpPr>
        <dsp:cNvPr id="0" name=""/>
        <dsp:cNvSpPr/>
      </dsp:nvSpPr>
      <dsp:spPr>
        <a:xfrm>
          <a:off x="2602" y="0"/>
          <a:ext cx="906045" cy="16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MX" sz="1400" b="1" kern="1200" dirty="0"/>
            <a:t>Legalidad</a:t>
          </a:r>
        </a:p>
      </dsp:txBody>
      <dsp:txXfrm>
        <a:off x="2602" y="0"/>
        <a:ext cx="906045" cy="1685290"/>
      </dsp:txXfrm>
    </dsp:sp>
    <dsp:sp modelId="{2BE6C91B-5D1C-49C2-B92E-AA563E0E9184}">
      <dsp:nvSpPr>
        <dsp:cNvPr id="0" name=""/>
        <dsp:cNvSpPr/>
      </dsp:nvSpPr>
      <dsp:spPr>
        <a:xfrm>
          <a:off x="244963" y="1895951"/>
          <a:ext cx="421322" cy="421322"/>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1963C0-01EA-4997-BBC6-126CF12DCE97}">
      <dsp:nvSpPr>
        <dsp:cNvPr id="0" name=""/>
        <dsp:cNvSpPr/>
      </dsp:nvSpPr>
      <dsp:spPr>
        <a:xfrm>
          <a:off x="953949" y="2527935"/>
          <a:ext cx="1234105" cy="16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MX" sz="1400" b="1" kern="1200" dirty="0"/>
            <a:t>Imparcialidad</a:t>
          </a:r>
        </a:p>
      </dsp:txBody>
      <dsp:txXfrm>
        <a:off x="953949" y="2527935"/>
        <a:ext cx="1234105" cy="1685290"/>
      </dsp:txXfrm>
    </dsp:sp>
    <dsp:sp modelId="{B26AC050-AAD6-4BE7-ACE3-BBA9625E2CEC}">
      <dsp:nvSpPr>
        <dsp:cNvPr id="0" name=""/>
        <dsp:cNvSpPr/>
      </dsp:nvSpPr>
      <dsp:spPr>
        <a:xfrm>
          <a:off x="1360341" y="1895951"/>
          <a:ext cx="421322" cy="421322"/>
        </a:xfrm>
        <a:prstGeom prst="ellipse">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AADA77A-D2DB-4044-A9BC-05DF9B3417B0}">
      <dsp:nvSpPr>
        <dsp:cNvPr id="0" name=""/>
        <dsp:cNvSpPr/>
      </dsp:nvSpPr>
      <dsp:spPr>
        <a:xfrm>
          <a:off x="2233357" y="0"/>
          <a:ext cx="1439460" cy="16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MX" sz="1400" b="1" kern="1200" dirty="0"/>
            <a:t>Transparencia</a:t>
          </a:r>
        </a:p>
      </dsp:txBody>
      <dsp:txXfrm>
        <a:off x="2233357" y="0"/>
        <a:ext cx="1439460" cy="1685290"/>
      </dsp:txXfrm>
    </dsp:sp>
    <dsp:sp modelId="{FB512EFA-4572-4E34-BEA8-09BC9ED9781E}">
      <dsp:nvSpPr>
        <dsp:cNvPr id="0" name=""/>
        <dsp:cNvSpPr/>
      </dsp:nvSpPr>
      <dsp:spPr>
        <a:xfrm>
          <a:off x="2742426" y="1895951"/>
          <a:ext cx="421322" cy="421322"/>
        </a:xfrm>
        <a:prstGeom prst="ellipse">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8A0FDD9-501D-46DE-9265-430BB601BEA4}">
      <dsp:nvSpPr>
        <dsp:cNvPr id="0" name=""/>
        <dsp:cNvSpPr/>
      </dsp:nvSpPr>
      <dsp:spPr>
        <a:xfrm>
          <a:off x="3718120" y="2527935"/>
          <a:ext cx="1224193" cy="16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MX" sz="1400" b="1" kern="1200" dirty="0"/>
            <a:t>Autonomía</a:t>
          </a:r>
        </a:p>
      </dsp:txBody>
      <dsp:txXfrm>
        <a:off x="3718120" y="2527935"/>
        <a:ext cx="1224193" cy="1685290"/>
      </dsp:txXfrm>
    </dsp:sp>
    <dsp:sp modelId="{93C6D7F8-FCF7-491B-912E-B7CB5227B4C4}">
      <dsp:nvSpPr>
        <dsp:cNvPr id="0" name=""/>
        <dsp:cNvSpPr/>
      </dsp:nvSpPr>
      <dsp:spPr>
        <a:xfrm>
          <a:off x="4119556" y="1895951"/>
          <a:ext cx="421322" cy="421322"/>
        </a:xfrm>
        <a:prstGeom prst="ellipse">
          <a:avLst/>
        </a:prstGeom>
        <a:gradFill rotWithShape="0">
          <a:gsLst>
            <a:gs pos="0">
              <a:schemeClr val="accent2">
                <a:shade val="50000"/>
                <a:hueOff val="-33187"/>
                <a:satOff val="-6727"/>
                <a:lumOff val="37001"/>
                <a:alphaOff val="0"/>
                <a:shade val="51000"/>
                <a:satMod val="130000"/>
              </a:schemeClr>
            </a:gs>
            <a:gs pos="80000">
              <a:schemeClr val="accent2">
                <a:shade val="50000"/>
                <a:hueOff val="-33187"/>
                <a:satOff val="-6727"/>
                <a:lumOff val="37001"/>
                <a:alphaOff val="0"/>
                <a:shade val="93000"/>
                <a:satMod val="130000"/>
              </a:schemeClr>
            </a:gs>
            <a:gs pos="100000">
              <a:schemeClr val="accent2">
                <a:shade val="50000"/>
                <a:hueOff val="-33187"/>
                <a:satOff val="-6727"/>
                <a:lumOff val="37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36FB7D-B9F6-4130-BF0F-B284BA838849}">
      <dsp:nvSpPr>
        <dsp:cNvPr id="0" name=""/>
        <dsp:cNvSpPr/>
      </dsp:nvSpPr>
      <dsp:spPr>
        <a:xfrm>
          <a:off x="4987616" y="0"/>
          <a:ext cx="1397320" cy="16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s-MX" sz="1400" b="1" kern="1200" dirty="0"/>
            <a:t>Independencia</a:t>
          </a:r>
        </a:p>
      </dsp:txBody>
      <dsp:txXfrm>
        <a:off x="4987616" y="0"/>
        <a:ext cx="1397320" cy="1685290"/>
      </dsp:txXfrm>
    </dsp:sp>
    <dsp:sp modelId="{EDD91FCE-7B88-4539-99C8-49D6C14EB200}">
      <dsp:nvSpPr>
        <dsp:cNvPr id="0" name=""/>
        <dsp:cNvSpPr/>
      </dsp:nvSpPr>
      <dsp:spPr>
        <a:xfrm>
          <a:off x="5475615" y="1895951"/>
          <a:ext cx="421322" cy="421322"/>
        </a:xfrm>
        <a:prstGeom prst="ellipse">
          <a:avLst/>
        </a:prstGeom>
        <a:gradFill rotWithShape="0">
          <a:gsLst>
            <a:gs pos="0">
              <a:schemeClr val="accent2">
                <a:shade val="50000"/>
                <a:hueOff val="-16594"/>
                <a:satOff val="-3364"/>
                <a:lumOff val="18500"/>
                <a:alphaOff val="0"/>
                <a:shade val="51000"/>
                <a:satMod val="130000"/>
              </a:schemeClr>
            </a:gs>
            <a:gs pos="80000">
              <a:schemeClr val="accent2">
                <a:shade val="50000"/>
                <a:hueOff val="-16594"/>
                <a:satOff val="-3364"/>
                <a:lumOff val="18500"/>
                <a:alphaOff val="0"/>
                <a:shade val="93000"/>
                <a:satMod val="130000"/>
              </a:schemeClr>
            </a:gs>
            <a:gs pos="100000">
              <a:schemeClr val="accent2">
                <a:shade val="50000"/>
                <a:hueOff val="-16594"/>
                <a:satOff val="-3364"/>
                <a:lumOff val="18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602B5-D413-4262-AF73-1147D0523AE6}">
      <dsp:nvSpPr>
        <dsp:cNvPr id="0" name=""/>
        <dsp:cNvSpPr/>
      </dsp:nvSpPr>
      <dsp:spPr>
        <a:xfrm>
          <a:off x="3164386" y="2598"/>
          <a:ext cx="1753206" cy="1139584"/>
        </a:xfrm>
        <a:prstGeom prst="roundRect">
          <a:avLst/>
        </a:prstGeom>
        <a:solidFill>
          <a:schemeClr val="accent2">
            <a:lumMod val="40000"/>
            <a:lumOff val="6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b="1" kern="1200" dirty="0"/>
            <a:t>El panorama del derecho del trabajo</a:t>
          </a:r>
        </a:p>
      </dsp:txBody>
      <dsp:txXfrm>
        <a:off x="3220016" y="58228"/>
        <a:ext cx="1641946" cy="1028324"/>
      </dsp:txXfrm>
    </dsp:sp>
    <dsp:sp modelId="{70B86485-4556-4330-AC13-19033AE7B332}">
      <dsp:nvSpPr>
        <dsp:cNvPr id="0" name=""/>
        <dsp:cNvSpPr/>
      </dsp:nvSpPr>
      <dsp:spPr>
        <a:xfrm>
          <a:off x="2160138" y="572390"/>
          <a:ext cx="3761700" cy="3761700"/>
        </a:xfrm>
        <a:custGeom>
          <a:avLst/>
          <a:gdLst/>
          <a:ahLst/>
          <a:cxnLst/>
          <a:rect l="0" t="0" r="0" b="0"/>
          <a:pathLst>
            <a:path>
              <a:moveTo>
                <a:pt x="2769326" y="223078"/>
              </a:moveTo>
              <a:arcTo wR="1880850" hR="1880850" stAng="17891334" swAng="246387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3F8ACA-B04A-415C-A960-A1DA2CB35470}">
      <dsp:nvSpPr>
        <dsp:cNvPr id="0" name=""/>
        <dsp:cNvSpPr/>
      </dsp:nvSpPr>
      <dsp:spPr>
        <a:xfrm>
          <a:off x="4335564" y="1799569"/>
          <a:ext cx="3172549" cy="1307342"/>
        </a:xfrm>
        <a:prstGeom prst="roundRect">
          <a:avLst/>
        </a:prstGeom>
        <a:solidFill>
          <a:schemeClr val="accent2">
            <a:lumMod val="40000"/>
            <a:lumOff val="6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MX" sz="1900" kern="1200" dirty="0"/>
            <a:t>Mecanismos de concertación entre empleados, empleadores y el Estado. Consecuencias dramáticas.</a:t>
          </a:r>
        </a:p>
      </dsp:txBody>
      <dsp:txXfrm>
        <a:off x="4399383" y="1863388"/>
        <a:ext cx="3044911" cy="1179704"/>
      </dsp:txXfrm>
    </dsp:sp>
    <dsp:sp modelId="{C4C87715-63F2-45A1-AEAF-4CCFA22DD9BF}">
      <dsp:nvSpPr>
        <dsp:cNvPr id="0" name=""/>
        <dsp:cNvSpPr/>
      </dsp:nvSpPr>
      <dsp:spPr>
        <a:xfrm>
          <a:off x="1799843" y="174035"/>
          <a:ext cx="3761700" cy="3761700"/>
        </a:xfrm>
        <a:custGeom>
          <a:avLst/>
          <a:gdLst/>
          <a:ahLst/>
          <a:cxnLst/>
          <a:rect l="0" t="0" r="0" b="0"/>
          <a:pathLst>
            <a:path>
              <a:moveTo>
                <a:pt x="3435503" y="2939459"/>
              </a:moveTo>
              <a:arcTo wR="1880850" hR="1880850" stAng="2055126" swAng="143570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FF7FC7-28BB-4852-923D-1D2DF6D9ED82}">
      <dsp:nvSpPr>
        <dsp:cNvPr id="0" name=""/>
        <dsp:cNvSpPr/>
      </dsp:nvSpPr>
      <dsp:spPr>
        <a:xfrm>
          <a:off x="2468653" y="3657248"/>
          <a:ext cx="3204861" cy="1139584"/>
        </a:xfrm>
        <a:prstGeom prst="roundRect">
          <a:avLst/>
        </a:prstGeom>
        <a:solidFill>
          <a:schemeClr val="accent2">
            <a:lumMod val="40000"/>
            <a:lumOff val="6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MX" sz="1900" kern="1200" dirty="0">
              <a:effectLst/>
            </a:rPr>
            <a:t>Existe caída en el poder adquisitivo real, sin revisar siquiera la legislación.</a:t>
          </a:r>
        </a:p>
      </dsp:txBody>
      <dsp:txXfrm>
        <a:off x="2524283" y="3712878"/>
        <a:ext cx="3093601" cy="1028324"/>
      </dsp:txXfrm>
    </dsp:sp>
    <dsp:sp modelId="{2F255843-F0C7-4EC7-A6D3-1848DBA7ADBB}">
      <dsp:nvSpPr>
        <dsp:cNvPr id="0" name=""/>
        <dsp:cNvSpPr/>
      </dsp:nvSpPr>
      <dsp:spPr>
        <a:xfrm>
          <a:off x="2575801" y="183046"/>
          <a:ext cx="3761700" cy="3761700"/>
        </a:xfrm>
        <a:custGeom>
          <a:avLst/>
          <a:gdLst/>
          <a:ahLst/>
          <a:cxnLst/>
          <a:rect l="0" t="0" r="0" b="0"/>
          <a:pathLst>
            <a:path>
              <a:moveTo>
                <a:pt x="875487" y="3470455"/>
              </a:moveTo>
              <a:arcTo wR="1880850" hR="1880850" stAng="7338705" swAng="126680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F1CD78-CF71-42D5-B739-ACDAB0205F17}">
      <dsp:nvSpPr>
        <dsp:cNvPr id="0" name=""/>
        <dsp:cNvSpPr/>
      </dsp:nvSpPr>
      <dsp:spPr>
        <a:xfrm>
          <a:off x="680178" y="1727490"/>
          <a:ext cx="2959920" cy="1451499"/>
        </a:xfrm>
        <a:prstGeom prst="roundRect">
          <a:avLst/>
        </a:prstGeom>
        <a:solidFill>
          <a:schemeClr val="accent2">
            <a:lumMod val="40000"/>
            <a:lumOff val="6000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MX" sz="1900" kern="1200" dirty="0">
              <a:effectLst/>
            </a:rPr>
            <a:t>Violación permanente al derecho fundamental de acceso efectivo en la impartición de justicia.</a:t>
          </a:r>
        </a:p>
      </dsp:txBody>
      <dsp:txXfrm>
        <a:off x="751034" y="1798346"/>
        <a:ext cx="2818208" cy="1309787"/>
      </dsp:txXfrm>
    </dsp:sp>
    <dsp:sp modelId="{60AE8243-5087-4DFD-A19D-C793079379C3}">
      <dsp:nvSpPr>
        <dsp:cNvPr id="0" name=""/>
        <dsp:cNvSpPr/>
      </dsp:nvSpPr>
      <dsp:spPr>
        <a:xfrm>
          <a:off x="2160138" y="572390"/>
          <a:ext cx="3761700" cy="3761700"/>
        </a:xfrm>
        <a:custGeom>
          <a:avLst/>
          <a:gdLst/>
          <a:ahLst/>
          <a:cxnLst/>
          <a:rect l="0" t="0" r="0" b="0"/>
          <a:pathLst>
            <a:path>
              <a:moveTo>
                <a:pt x="150607" y="1143383"/>
              </a:moveTo>
              <a:arcTo wR="1880850" hR="1880850" stAng="12185085" swAng="232490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6CA07-6246-4CA3-8777-714CAC3901C4}">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1504BC-17E5-422C-843E-7256EB6E3E25}">
      <dsp:nvSpPr>
        <dsp:cNvPr id="0" name=""/>
        <dsp:cNvSpPr/>
      </dsp:nvSpPr>
      <dsp:spPr>
        <a:xfrm>
          <a:off x="285089" y="184749"/>
          <a:ext cx="5756656" cy="369336"/>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MX" sz="1900" b="1" kern="1200"/>
            <a:t>Acceso a Juez imparcial</a:t>
          </a:r>
          <a:endParaRPr lang="es-MX" sz="1900" b="1" kern="1200" dirty="0"/>
        </a:p>
      </dsp:txBody>
      <dsp:txXfrm>
        <a:off x="285089" y="184749"/>
        <a:ext cx="5756656" cy="369336"/>
      </dsp:txXfrm>
    </dsp:sp>
    <dsp:sp modelId="{A4E8DD40-2B79-414A-AFCF-F9B04A89CCD3}">
      <dsp:nvSpPr>
        <dsp:cNvPr id="0" name=""/>
        <dsp:cNvSpPr/>
      </dsp:nvSpPr>
      <dsp:spPr>
        <a:xfrm>
          <a:off x="54254" y="138582"/>
          <a:ext cx="461670" cy="461670"/>
        </a:xfrm>
        <a:prstGeom prst="ellipse">
          <a:avLst/>
        </a:prstGeom>
        <a:solidFill>
          <a:schemeClr val="accent2">
            <a:lumMod val="60000"/>
            <a:lumOff val="4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F6D65-9033-4732-9BC6-9D3045AA7E29}">
      <dsp:nvSpPr>
        <dsp:cNvPr id="0" name=""/>
        <dsp:cNvSpPr/>
      </dsp:nvSpPr>
      <dsp:spPr>
        <a:xfrm>
          <a:off x="619556" y="739079"/>
          <a:ext cx="5422188" cy="369336"/>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MX" sz="1900" b="1" kern="1200" dirty="0"/>
            <a:t>Publicidad en los procesos</a:t>
          </a:r>
        </a:p>
      </dsp:txBody>
      <dsp:txXfrm>
        <a:off x="619556" y="739079"/>
        <a:ext cx="5422188" cy="369336"/>
      </dsp:txXfrm>
    </dsp:sp>
    <dsp:sp modelId="{F0360F72-842C-4D5B-8D26-95683FCECF5E}">
      <dsp:nvSpPr>
        <dsp:cNvPr id="0" name=""/>
        <dsp:cNvSpPr/>
      </dsp:nvSpPr>
      <dsp:spPr>
        <a:xfrm>
          <a:off x="388721" y="692912"/>
          <a:ext cx="461670" cy="461670"/>
        </a:xfrm>
        <a:prstGeom prst="ellipse">
          <a:avLst/>
        </a:prstGeom>
        <a:solidFill>
          <a:schemeClr val="accent2">
            <a:lumMod val="60000"/>
            <a:lumOff val="4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28E6D7-CA81-4A55-BF5D-9693C7C82AF4}">
      <dsp:nvSpPr>
        <dsp:cNvPr id="0" name=""/>
        <dsp:cNvSpPr/>
      </dsp:nvSpPr>
      <dsp:spPr>
        <a:xfrm>
          <a:off x="802843" y="1293002"/>
          <a:ext cx="5238902" cy="369336"/>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MX" sz="1900" b="1" kern="1200"/>
            <a:t>Asistencia o asesoramiento</a:t>
          </a:r>
          <a:endParaRPr lang="es-MX" sz="1900" b="1" kern="1200" dirty="0"/>
        </a:p>
      </dsp:txBody>
      <dsp:txXfrm>
        <a:off x="802843" y="1293002"/>
        <a:ext cx="5238902" cy="369336"/>
      </dsp:txXfrm>
    </dsp:sp>
    <dsp:sp modelId="{9975BBDA-7926-486B-BE17-CC0AB73EE9DE}">
      <dsp:nvSpPr>
        <dsp:cNvPr id="0" name=""/>
        <dsp:cNvSpPr/>
      </dsp:nvSpPr>
      <dsp:spPr>
        <a:xfrm>
          <a:off x="572007" y="1246835"/>
          <a:ext cx="461670" cy="461670"/>
        </a:xfrm>
        <a:prstGeom prst="ellipse">
          <a:avLst/>
        </a:prstGeom>
        <a:solidFill>
          <a:schemeClr val="accent2">
            <a:lumMod val="60000"/>
            <a:lumOff val="4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6EDC4A-68BE-4E1A-A117-EB9927A459B6}">
      <dsp:nvSpPr>
        <dsp:cNvPr id="0" name=""/>
        <dsp:cNvSpPr/>
      </dsp:nvSpPr>
      <dsp:spPr>
        <a:xfrm>
          <a:off x="861364" y="1847331"/>
          <a:ext cx="5180380" cy="369336"/>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MX" sz="1900" b="1" kern="1200"/>
            <a:t>Plazos razonables en el proceso</a:t>
          </a:r>
          <a:endParaRPr lang="es-MX" sz="1900" b="1" kern="1200" dirty="0"/>
        </a:p>
      </dsp:txBody>
      <dsp:txXfrm>
        <a:off x="861364" y="1847331"/>
        <a:ext cx="5180380" cy="369336"/>
      </dsp:txXfrm>
    </dsp:sp>
    <dsp:sp modelId="{5A9722BA-3359-4D17-9651-9B390E547B51}">
      <dsp:nvSpPr>
        <dsp:cNvPr id="0" name=""/>
        <dsp:cNvSpPr/>
      </dsp:nvSpPr>
      <dsp:spPr>
        <a:xfrm>
          <a:off x="630529" y="1801164"/>
          <a:ext cx="461670" cy="461670"/>
        </a:xfrm>
        <a:prstGeom prst="ellipse">
          <a:avLst/>
        </a:prstGeom>
        <a:solidFill>
          <a:schemeClr val="accent2">
            <a:lumMod val="60000"/>
            <a:lumOff val="4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B14FAB-5901-4EB9-90AA-482F87017DE3}">
      <dsp:nvSpPr>
        <dsp:cNvPr id="0" name=""/>
        <dsp:cNvSpPr/>
      </dsp:nvSpPr>
      <dsp:spPr>
        <a:xfrm>
          <a:off x="802843" y="2401661"/>
          <a:ext cx="5238902" cy="369336"/>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MX" sz="1900" b="1" kern="1200"/>
            <a:t>La posibilidad de ofrecer pruebas</a:t>
          </a:r>
          <a:endParaRPr lang="es-MX" sz="1900" b="1" kern="1200" dirty="0"/>
        </a:p>
      </dsp:txBody>
      <dsp:txXfrm>
        <a:off x="802843" y="2401661"/>
        <a:ext cx="5238902" cy="369336"/>
      </dsp:txXfrm>
    </dsp:sp>
    <dsp:sp modelId="{D16DC501-F22E-4158-974D-6C4EDB3087EA}">
      <dsp:nvSpPr>
        <dsp:cNvPr id="0" name=""/>
        <dsp:cNvSpPr/>
      </dsp:nvSpPr>
      <dsp:spPr>
        <a:xfrm>
          <a:off x="572007" y="2355494"/>
          <a:ext cx="461670" cy="461670"/>
        </a:xfrm>
        <a:prstGeom prst="ellipse">
          <a:avLst/>
        </a:prstGeom>
        <a:solidFill>
          <a:schemeClr val="accent2">
            <a:lumMod val="60000"/>
            <a:lumOff val="4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C52B17-799F-488B-894D-26B774EA0662}">
      <dsp:nvSpPr>
        <dsp:cNvPr id="0" name=""/>
        <dsp:cNvSpPr/>
      </dsp:nvSpPr>
      <dsp:spPr>
        <a:xfrm>
          <a:off x="619556" y="2955584"/>
          <a:ext cx="5422188" cy="369336"/>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MX" sz="1900" b="1" kern="1200"/>
            <a:t>Ejecución de las resoluciones</a:t>
          </a:r>
          <a:endParaRPr lang="es-MX" sz="1900" b="1" kern="1200" dirty="0"/>
        </a:p>
      </dsp:txBody>
      <dsp:txXfrm>
        <a:off x="619556" y="2955584"/>
        <a:ext cx="5422188" cy="369336"/>
      </dsp:txXfrm>
    </dsp:sp>
    <dsp:sp modelId="{20166F49-0D2F-491E-B640-123C3D272CFD}">
      <dsp:nvSpPr>
        <dsp:cNvPr id="0" name=""/>
        <dsp:cNvSpPr/>
      </dsp:nvSpPr>
      <dsp:spPr>
        <a:xfrm>
          <a:off x="388721" y="2909417"/>
          <a:ext cx="461670" cy="461670"/>
        </a:xfrm>
        <a:prstGeom prst="ellipse">
          <a:avLst/>
        </a:prstGeom>
        <a:solidFill>
          <a:schemeClr val="accent2">
            <a:lumMod val="60000"/>
            <a:lumOff val="4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F22BB-D56A-41FC-9EAD-1AED499483CF}">
      <dsp:nvSpPr>
        <dsp:cNvPr id="0" name=""/>
        <dsp:cNvSpPr/>
      </dsp:nvSpPr>
      <dsp:spPr>
        <a:xfrm>
          <a:off x="285089" y="3509914"/>
          <a:ext cx="5756656" cy="369336"/>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MX" sz="1900" b="1" kern="1200"/>
            <a:t>Proceso laboral sin demora excesiva</a:t>
          </a:r>
          <a:endParaRPr lang="es-MX" sz="1900" b="1" kern="1200" dirty="0"/>
        </a:p>
      </dsp:txBody>
      <dsp:txXfrm>
        <a:off x="285089" y="3509914"/>
        <a:ext cx="5756656" cy="369336"/>
      </dsp:txXfrm>
    </dsp:sp>
    <dsp:sp modelId="{723F2CD5-F357-4095-BA79-865010126802}">
      <dsp:nvSpPr>
        <dsp:cNvPr id="0" name=""/>
        <dsp:cNvSpPr/>
      </dsp:nvSpPr>
      <dsp:spPr>
        <a:xfrm>
          <a:off x="54254" y="3463747"/>
          <a:ext cx="461670" cy="461670"/>
        </a:xfrm>
        <a:prstGeom prst="ellipse">
          <a:avLst/>
        </a:prstGeom>
        <a:solidFill>
          <a:schemeClr val="accent2">
            <a:lumMod val="60000"/>
            <a:lumOff val="4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B29E5-7369-40C6-89F5-16366B687176}">
      <dsp:nvSpPr>
        <dsp:cNvPr id="0" name=""/>
        <dsp:cNvSpPr/>
      </dsp:nvSpPr>
      <dsp:spPr>
        <a:xfrm>
          <a:off x="0" y="0"/>
          <a:ext cx="7992888" cy="4876650"/>
        </a:xfrm>
        <a:prstGeom prst="roundRect">
          <a:avLst>
            <a:gd name="adj" fmla="val 10000"/>
          </a:avLst>
        </a:prstGeom>
        <a:solidFill>
          <a:schemeClr val="accent2">
            <a:lumMod val="20000"/>
            <a:lumOff val="8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ctr" defTabSz="844550">
            <a:lnSpc>
              <a:spcPct val="90000"/>
            </a:lnSpc>
            <a:spcBef>
              <a:spcPct val="0"/>
            </a:spcBef>
            <a:spcAft>
              <a:spcPct val="35000"/>
            </a:spcAft>
          </a:pPr>
          <a:r>
            <a:rPr lang="es-MX" sz="1900" b="1" kern="1200" dirty="0">
              <a:solidFill>
                <a:schemeClr val="tx1"/>
              </a:solidFill>
            </a:rPr>
            <a:t> Centro de Investigación y Docencia Económicas, A.C.    </a:t>
          </a:r>
        </a:p>
        <a:p>
          <a:pPr marL="171450" lvl="1" indent="-171450" algn="just" defTabSz="844550">
            <a:lnSpc>
              <a:spcPct val="90000"/>
            </a:lnSpc>
            <a:spcBef>
              <a:spcPct val="0"/>
            </a:spcBef>
            <a:spcAft>
              <a:spcPct val="15000"/>
            </a:spcAft>
            <a:buChar char="••"/>
          </a:pPr>
          <a:r>
            <a:rPr lang="es-MX" sz="1900" kern="1200" dirty="0">
              <a:solidFill>
                <a:schemeClr val="tx1"/>
              </a:solidFill>
            </a:rPr>
            <a:t>Es un centro de investigación y educación superior especializado en ciencias sociales, orientado por estándares internacionales de calidad y financiado con recursos públicos, cuyo objetivo central es contribuir al desarrollo del país.</a:t>
          </a:r>
        </a:p>
        <a:p>
          <a:pPr marL="171450" lvl="1" indent="-171450" algn="just" defTabSz="844550">
            <a:lnSpc>
              <a:spcPct val="90000"/>
            </a:lnSpc>
            <a:spcBef>
              <a:spcPct val="0"/>
            </a:spcBef>
            <a:spcAft>
              <a:spcPct val="15000"/>
            </a:spcAft>
            <a:buChar char="••"/>
          </a:pPr>
          <a:endParaRPr lang="es-MX" sz="1900" kern="1200" dirty="0">
            <a:solidFill>
              <a:schemeClr val="tx1"/>
            </a:solidFill>
          </a:endParaRPr>
        </a:p>
        <a:p>
          <a:pPr marL="171450" lvl="1" indent="-171450" algn="just" defTabSz="844550">
            <a:lnSpc>
              <a:spcPct val="90000"/>
            </a:lnSpc>
            <a:spcBef>
              <a:spcPct val="0"/>
            </a:spcBef>
            <a:spcAft>
              <a:spcPct val="15000"/>
            </a:spcAft>
            <a:buChar char="••"/>
          </a:pPr>
          <a:r>
            <a:rPr lang="es-MX" sz="1900" kern="1200" dirty="0">
              <a:solidFill>
                <a:schemeClr val="tx1"/>
              </a:solidFill>
            </a:rPr>
            <a:t>En abril de 2015, junto con 17 instituciones más, desarrolló un ejercicio plural de consulta en materia de justicia cotidiana que tuvo como propósito fortalecer al Estado de derecho .</a:t>
          </a:r>
        </a:p>
      </dsp:txBody>
      <dsp:txXfrm>
        <a:off x="0" y="1950660"/>
        <a:ext cx="7992888" cy="1950660"/>
      </dsp:txXfrm>
    </dsp:sp>
    <dsp:sp modelId="{F1E49D6E-7863-4AE7-9C82-5A4DF93AE377}">
      <dsp:nvSpPr>
        <dsp:cNvPr id="0" name=""/>
        <dsp:cNvSpPr/>
      </dsp:nvSpPr>
      <dsp:spPr>
        <a:xfrm>
          <a:off x="3098706" y="66142"/>
          <a:ext cx="1623924" cy="162392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1261F-084E-4D65-896E-F597FC32C2BC}">
      <dsp:nvSpPr>
        <dsp:cNvPr id="0" name=""/>
        <dsp:cNvSpPr/>
      </dsp:nvSpPr>
      <dsp:spPr>
        <a:xfrm>
          <a:off x="319715" y="4388989"/>
          <a:ext cx="7353456" cy="487660"/>
        </a:xfrm>
        <a:prstGeom prst="leftRightArrow">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E1D13-21AE-40DB-ADC0-DBA0F03817DD}">
      <dsp:nvSpPr>
        <dsp:cNvPr id="0" name=""/>
        <dsp:cNvSpPr/>
      </dsp:nvSpPr>
      <dsp:spPr>
        <a:xfrm>
          <a:off x="0" y="496769"/>
          <a:ext cx="5112568" cy="34965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96792" tIns="770636" rIns="396792" bIns="135128" numCol="1" spcCol="1270" anchor="t" anchorCtr="0">
          <a:noAutofit/>
        </a:bodyPr>
        <a:lstStyle/>
        <a:p>
          <a:pPr marL="171450" lvl="1" indent="-171450" algn="l" defTabSz="844550">
            <a:lnSpc>
              <a:spcPct val="90000"/>
            </a:lnSpc>
            <a:spcBef>
              <a:spcPct val="0"/>
            </a:spcBef>
            <a:spcAft>
              <a:spcPct val="15000"/>
            </a:spcAft>
            <a:buChar char="••"/>
          </a:pPr>
          <a:r>
            <a:rPr lang="es-MX" sz="1900" kern="1200" dirty="0"/>
            <a:t>Límite a salarios caídos.</a:t>
          </a:r>
        </a:p>
        <a:p>
          <a:pPr marL="171450" lvl="1" indent="-171450" algn="l" defTabSz="844550">
            <a:lnSpc>
              <a:spcPct val="90000"/>
            </a:lnSpc>
            <a:spcBef>
              <a:spcPct val="0"/>
            </a:spcBef>
            <a:spcAft>
              <a:spcPct val="15000"/>
            </a:spcAft>
            <a:buChar char="••"/>
          </a:pPr>
          <a:endParaRPr lang="es-MX" sz="1900" kern="1200" dirty="0"/>
        </a:p>
        <a:p>
          <a:pPr marL="171450" lvl="1" indent="-171450" algn="l" defTabSz="844550">
            <a:lnSpc>
              <a:spcPct val="90000"/>
            </a:lnSpc>
            <a:spcBef>
              <a:spcPct val="0"/>
            </a:spcBef>
            <a:spcAft>
              <a:spcPct val="15000"/>
            </a:spcAft>
            <a:buChar char="••"/>
          </a:pPr>
          <a:r>
            <a:rPr lang="es-MX" sz="1900" kern="1200" dirty="0"/>
            <a:t>Se prohibió la subcontratación de carácter general.</a:t>
          </a:r>
        </a:p>
        <a:p>
          <a:pPr marL="171450" lvl="1" indent="-171450" algn="l" defTabSz="844550">
            <a:lnSpc>
              <a:spcPct val="90000"/>
            </a:lnSpc>
            <a:spcBef>
              <a:spcPct val="0"/>
            </a:spcBef>
            <a:spcAft>
              <a:spcPct val="15000"/>
            </a:spcAft>
            <a:buChar char="••"/>
          </a:pPr>
          <a:endParaRPr lang="es-MX" sz="1900" kern="1200" dirty="0"/>
        </a:p>
        <a:p>
          <a:pPr marL="171450" lvl="1" indent="-171450" algn="just" defTabSz="844550">
            <a:lnSpc>
              <a:spcPct val="90000"/>
            </a:lnSpc>
            <a:spcBef>
              <a:spcPct val="0"/>
            </a:spcBef>
            <a:spcAft>
              <a:spcPct val="15000"/>
            </a:spcAft>
            <a:buChar char="••"/>
          </a:pPr>
          <a:r>
            <a:rPr lang="es-MX" sz="1900" kern="1200" dirty="0"/>
            <a:t>Para la elección de directivas sindicales se contempló el voto secreto, pero no se incluyó para disputas intergremiales, ni forma de Contrato Colectivo de Trabajo.</a:t>
          </a:r>
        </a:p>
      </dsp:txBody>
      <dsp:txXfrm>
        <a:off x="0" y="496769"/>
        <a:ext cx="5112568" cy="3496500"/>
      </dsp:txXfrm>
    </dsp:sp>
    <dsp:sp modelId="{C5285910-6641-49F1-B444-CF136C22D83C}">
      <dsp:nvSpPr>
        <dsp:cNvPr id="0" name=""/>
        <dsp:cNvSpPr/>
      </dsp:nvSpPr>
      <dsp:spPr>
        <a:xfrm>
          <a:off x="255628" y="10689"/>
          <a:ext cx="3578797" cy="10922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270" tIns="0" rIns="135270" bIns="0" numCol="1" spcCol="1270" anchor="ctr" anchorCtr="0">
          <a:noAutofit/>
        </a:bodyPr>
        <a:lstStyle/>
        <a:p>
          <a:pPr lvl="0" algn="just" defTabSz="844550">
            <a:lnSpc>
              <a:spcPct val="90000"/>
            </a:lnSpc>
            <a:spcBef>
              <a:spcPct val="0"/>
            </a:spcBef>
            <a:spcAft>
              <a:spcPct val="35000"/>
            </a:spcAft>
          </a:pPr>
          <a:r>
            <a:rPr lang="es-MX" sz="1900" b="1" kern="1200"/>
            <a:t>La reforma laboral de 2012 fue insatisfactoria, sus características fueron:</a:t>
          </a:r>
          <a:endParaRPr lang="es-MX" sz="1900" b="1" kern="1200" dirty="0"/>
        </a:p>
      </dsp:txBody>
      <dsp:txXfrm>
        <a:off x="308947" y="64008"/>
        <a:ext cx="3472159" cy="9856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5030C-915A-4408-A5E2-BD6884E93B5B}">
      <dsp:nvSpPr>
        <dsp:cNvPr id="0" name=""/>
        <dsp:cNvSpPr/>
      </dsp:nvSpPr>
      <dsp:spPr>
        <a:xfrm>
          <a:off x="2150611" y="1596"/>
          <a:ext cx="1648712" cy="82435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MX" sz="2700" kern="1200" dirty="0"/>
            <a:t>VERACRUZ</a:t>
          </a:r>
        </a:p>
      </dsp:txBody>
      <dsp:txXfrm>
        <a:off x="2174756" y="25741"/>
        <a:ext cx="1600422" cy="776066"/>
      </dsp:txXfrm>
    </dsp:sp>
    <dsp:sp modelId="{04EE1DD9-AEDB-4493-9913-604CAD0B9016}">
      <dsp:nvSpPr>
        <dsp:cNvPr id="0" name=""/>
        <dsp:cNvSpPr/>
      </dsp:nvSpPr>
      <dsp:spPr>
        <a:xfrm>
          <a:off x="2315482" y="825953"/>
          <a:ext cx="164871" cy="618267"/>
        </a:xfrm>
        <a:custGeom>
          <a:avLst/>
          <a:gdLst/>
          <a:ahLst/>
          <a:cxnLst/>
          <a:rect l="0" t="0" r="0" b="0"/>
          <a:pathLst>
            <a:path>
              <a:moveTo>
                <a:pt x="0" y="0"/>
              </a:moveTo>
              <a:lnTo>
                <a:pt x="0" y="618267"/>
              </a:lnTo>
              <a:lnTo>
                <a:pt x="164871" y="61826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4F3A8-4EA9-4CE9-85D7-AC38E9A6E745}">
      <dsp:nvSpPr>
        <dsp:cNvPr id="0" name=""/>
        <dsp:cNvSpPr/>
      </dsp:nvSpPr>
      <dsp:spPr>
        <a:xfrm>
          <a:off x="2480354" y="1032042"/>
          <a:ext cx="1318970" cy="8243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a:t>1914</a:t>
          </a:r>
        </a:p>
      </dsp:txBody>
      <dsp:txXfrm>
        <a:off x="2504499" y="1056187"/>
        <a:ext cx="1270680" cy="776066"/>
      </dsp:txXfrm>
    </dsp:sp>
    <dsp:sp modelId="{0444862C-006B-43E1-8B8A-41D82AD9415D}">
      <dsp:nvSpPr>
        <dsp:cNvPr id="0" name=""/>
        <dsp:cNvSpPr/>
      </dsp:nvSpPr>
      <dsp:spPr>
        <a:xfrm>
          <a:off x="2315482" y="825953"/>
          <a:ext cx="164871" cy="1648712"/>
        </a:xfrm>
        <a:custGeom>
          <a:avLst/>
          <a:gdLst/>
          <a:ahLst/>
          <a:cxnLst/>
          <a:rect l="0" t="0" r="0" b="0"/>
          <a:pathLst>
            <a:path>
              <a:moveTo>
                <a:pt x="0" y="0"/>
              </a:moveTo>
              <a:lnTo>
                <a:pt x="0" y="1648712"/>
              </a:lnTo>
              <a:lnTo>
                <a:pt x="164871" y="164871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11DF1-FA07-460B-9793-173A2D1DCD9F}">
      <dsp:nvSpPr>
        <dsp:cNvPr id="0" name=""/>
        <dsp:cNvSpPr/>
      </dsp:nvSpPr>
      <dsp:spPr>
        <a:xfrm>
          <a:off x="2480354" y="2062487"/>
          <a:ext cx="1318970" cy="8243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a:t>1er órgano sin investidura judicial</a:t>
          </a:r>
        </a:p>
      </dsp:txBody>
      <dsp:txXfrm>
        <a:off x="2504499" y="2086632"/>
        <a:ext cx="1270680" cy="776066"/>
      </dsp:txXfrm>
    </dsp:sp>
    <dsp:sp modelId="{869AEB59-8EE1-4CE2-A2BA-C1A914F44063}">
      <dsp:nvSpPr>
        <dsp:cNvPr id="0" name=""/>
        <dsp:cNvSpPr/>
      </dsp:nvSpPr>
      <dsp:spPr>
        <a:xfrm>
          <a:off x="2315482" y="825953"/>
          <a:ext cx="164871" cy="2679158"/>
        </a:xfrm>
        <a:custGeom>
          <a:avLst/>
          <a:gdLst/>
          <a:ahLst/>
          <a:cxnLst/>
          <a:rect l="0" t="0" r="0" b="0"/>
          <a:pathLst>
            <a:path>
              <a:moveTo>
                <a:pt x="0" y="0"/>
              </a:moveTo>
              <a:lnTo>
                <a:pt x="0" y="2679158"/>
              </a:lnTo>
              <a:lnTo>
                <a:pt x="164871" y="267915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037D8F-DBB2-4F91-A390-9AA33A274BA1}">
      <dsp:nvSpPr>
        <dsp:cNvPr id="0" name=""/>
        <dsp:cNvSpPr/>
      </dsp:nvSpPr>
      <dsp:spPr>
        <a:xfrm>
          <a:off x="2480354" y="3092932"/>
          <a:ext cx="1318970" cy="8243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a:t>Emitir resoluciones de tipo laboral</a:t>
          </a:r>
        </a:p>
      </dsp:txBody>
      <dsp:txXfrm>
        <a:off x="2504499" y="3117077"/>
        <a:ext cx="1270680" cy="776066"/>
      </dsp:txXfrm>
    </dsp:sp>
    <dsp:sp modelId="{552AC7E4-1D6E-48C1-9604-F31437D0B0AB}">
      <dsp:nvSpPr>
        <dsp:cNvPr id="0" name=""/>
        <dsp:cNvSpPr/>
      </dsp:nvSpPr>
      <dsp:spPr>
        <a:xfrm>
          <a:off x="4211502" y="1596"/>
          <a:ext cx="1648712" cy="82435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s-MX" sz="2700" kern="1200" dirty="0"/>
            <a:t>YUCATÁN</a:t>
          </a:r>
        </a:p>
      </dsp:txBody>
      <dsp:txXfrm>
        <a:off x="4235647" y="25741"/>
        <a:ext cx="1600422" cy="776066"/>
      </dsp:txXfrm>
    </dsp:sp>
    <dsp:sp modelId="{07860FAF-7784-4FA4-A98B-9529CDD15D87}">
      <dsp:nvSpPr>
        <dsp:cNvPr id="0" name=""/>
        <dsp:cNvSpPr/>
      </dsp:nvSpPr>
      <dsp:spPr>
        <a:xfrm>
          <a:off x="4376373" y="825953"/>
          <a:ext cx="164871" cy="618267"/>
        </a:xfrm>
        <a:custGeom>
          <a:avLst/>
          <a:gdLst/>
          <a:ahLst/>
          <a:cxnLst/>
          <a:rect l="0" t="0" r="0" b="0"/>
          <a:pathLst>
            <a:path>
              <a:moveTo>
                <a:pt x="0" y="0"/>
              </a:moveTo>
              <a:lnTo>
                <a:pt x="0" y="618267"/>
              </a:lnTo>
              <a:lnTo>
                <a:pt x="164871" y="618267"/>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A686F-EA9C-4A2F-98A0-F625E7C7E4BD}">
      <dsp:nvSpPr>
        <dsp:cNvPr id="0" name=""/>
        <dsp:cNvSpPr/>
      </dsp:nvSpPr>
      <dsp:spPr>
        <a:xfrm>
          <a:off x="4541245" y="1032042"/>
          <a:ext cx="1318970" cy="8243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kern="1200" dirty="0"/>
            <a:t>1915</a:t>
          </a:r>
        </a:p>
      </dsp:txBody>
      <dsp:txXfrm>
        <a:off x="4565390" y="1056187"/>
        <a:ext cx="1270680" cy="776066"/>
      </dsp:txXfrm>
    </dsp:sp>
    <dsp:sp modelId="{8E6E4CD7-E713-4C46-AA1A-0FD8260B7599}">
      <dsp:nvSpPr>
        <dsp:cNvPr id="0" name=""/>
        <dsp:cNvSpPr/>
      </dsp:nvSpPr>
      <dsp:spPr>
        <a:xfrm>
          <a:off x="4376373" y="825953"/>
          <a:ext cx="164871" cy="1648712"/>
        </a:xfrm>
        <a:custGeom>
          <a:avLst/>
          <a:gdLst/>
          <a:ahLst/>
          <a:cxnLst/>
          <a:rect l="0" t="0" r="0" b="0"/>
          <a:pathLst>
            <a:path>
              <a:moveTo>
                <a:pt x="0" y="0"/>
              </a:moveTo>
              <a:lnTo>
                <a:pt x="0" y="1648712"/>
              </a:lnTo>
              <a:lnTo>
                <a:pt x="164871" y="164871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6427A-169C-49B3-9EA2-ADCE8691F35F}">
      <dsp:nvSpPr>
        <dsp:cNvPr id="0" name=""/>
        <dsp:cNvSpPr/>
      </dsp:nvSpPr>
      <dsp:spPr>
        <a:xfrm>
          <a:off x="4541245" y="2062487"/>
          <a:ext cx="1318970" cy="8243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b="0" kern="1200" dirty="0"/>
            <a:t>Consejo de Conciliación y el Comité de Arbitraje</a:t>
          </a:r>
        </a:p>
      </dsp:txBody>
      <dsp:txXfrm>
        <a:off x="4565390" y="2086632"/>
        <a:ext cx="1270680" cy="77606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B29E5-7369-40C6-89F5-16366B687176}">
      <dsp:nvSpPr>
        <dsp:cNvPr id="0" name=""/>
        <dsp:cNvSpPr/>
      </dsp:nvSpPr>
      <dsp:spPr>
        <a:xfrm>
          <a:off x="1755" y="0"/>
          <a:ext cx="2731947" cy="4536504"/>
        </a:xfrm>
        <a:prstGeom prst="roundRect">
          <a:avLst>
            <a:gd name="adj" fmla="val 10000"/>
          </a:avLst>
        </a:prstGeom>
        <a:solidFill>
          <a:schemeClr val="accent2">
            <a:lumMod val="20000"/>
            <a:lumOff val="8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ctr" defTabSz="844550">
            <a:lnSpc>
              <a:spcPct val="90000"/>
            </a:lnSpc>
            <a:spcBef>
              <a:spcPct val="0"/>
            </a:spcBef>
            <a:spcAft>
              <a:spcPct val="35000"/>
            </a:spcAft>
          </a:pPr>
          <a:endParaRPr lang="es-MX" sz="1900" b="1" kern="1200" dirty="0">
            <a:solidFill>
              <a:schemeClr val="tx1"/>
            </a:solidFill>
          </a:endParaRPr>
        </a:p>
        <a:p>
          <a:pPr lvl="0" algn="ctr" defTabSz="844550">
            <a:lnSpc>
              <a:spcPct val="90000"/>
            </a:lnSpc>
            <a:spcBef>
              <a:spcPct val="0"/>
            </a:spcBef>
            <a:spcAft>
              <a:spcPct val="35000"/>
            </a:spcAft>
          </a:pPr>
          <a:r>
            <a:rPr lang="es-MX" sz="1900" b="1" kern="1200" dirty="0">
              <a:solidFill>
                <a:schemeClr val="tx1"/>
              </a:solidFill>
            </a:rPr>
            <a:t>Suprema Corte de Justicia  de la Nación</a:t>
          </a:r>
        </a:p>
        <a:p>
          <a:pPr lvl="0" algn="ctr" defTabSz="844550">
            <a:lnSpc>
              <a:spcPct val="90000"/>
            </a:lnSpc>
            <a:spcBef>
              <a:spcPct val="0"/>
            </a:spcBef>
            <a:spcAft>
              <a:spcPct val="35000"/>
            </a:spcAft>
          </a:pPr>
          <a:endParaRPr lang="es-MX" sz="1900" b="1" kern="1200" dirty="0">
            <a:solidFill>
              <a:schemeClr val="tx1"/>
            </a:solidFill>
          </a:endParaRPr>
        </a:p>
        <a:p>
          <a:pPr marL="171450" lvl="1" indent="-171450" algn="just" defTabSz="844550">
            <a:lnSpc>
              <a:spcPct val="90000"/>
            </a:lnSpc>
            <a:spcBef>
              <a:spcPct val="0"/>
            </a:spcBef>
            <a:spcAft>
              <a:spcPct val="15000"/>
            </a:spcAft>
            <a:buChar char="••"/>
          </a:pPr>
          <a:r>
            <a:rPr lang="es-MX" sz="1900" kern="1200" dirty="0">
              <a:solidFill>
                <a:schemeClr val="tx1"/>
              </a:solidFill>
            </a:rPr>
            <a:t>Libro blanco de la SCJN (2003)</a:t>
          </a:r>
        </a:p>
      </dsp:txBody>
      <dsp:txXfrm>
        <a:off x="1755" y="1814601"/>
        <a:ext cx="2731947" cy="1814601"/>
      </dsp:txXfrm>
    </dsp:sp>
    <dsp:sp modelId="{F1E49D6E-7863-4AE7-9C82-5A4DF93AE377}">
      <dsp:nvSpPr>
        <dsp:cNvPr id="0" name=""/>
        <dsp:cNvSpPr/>
      </dsp:nvSpPr>
      <dsp:spPr>
        <a:xfrm>
          <a:off x="612401" y="272190"/>
          <a:ext cx="1510655" cy="151065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F83100-AFBC-42AD-B6AA-82A45C9B4863}">
      <dsp:nvSpPr>
        <dsp:cNvPr id="0" name=""/>
        <dsp:cNvSpPr/>
      </dsp:nvSpPr>
      <dsp:spPr>
        <a:xfrm>
          <a:off x="2815662" y="0"/>
          <a:ext cx="2731947" cy="4536504"/>
        </a:xfrm>
        <a:prstGeom prst="roundRect">
          <a:avLst>
            <a:gd name="adj" fmla="val 10000"/>
          </a:avLst>
        </a:prstGeom>
        <a:solidFill>
          <a:schemeClr val="accent2">
            <a:lumMod val="20000"/>
            <a:lumOff val="8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b="1" kern="1200" dirty="0">
              <a:solidFill>
                <a:schemeClr val="tx1"/>
              </a:solidFill>
            </a:rPr>
            <a:t>Centro de Investigación y Docencia Económicas, A.C.</a:t>
          </a:r>
        </a:p>
        <a:p>
          <a:pPr lvl="0" algn="ctr" defTabSz="844550">
            <a:lnSpc>
              <a:spcPct val="90000"/>
            </a:lnSpc>
            <a:spcBef>
              <a:spcPct val="0"/>
            </a:spcBef>
            <a:spcAft>
              <a:spcPct val="35000"/>
            </a:spcAft>
          </a:pPr>
          <a:endParaRPr lang="es-MX" sz="1900" b="1" kern="1200" dirty="0">
            <a:solidFill>
              <a:schemeClr val="tx1"/>
            </a:solidFill>
          </a:endParaRPr>
        </a:p>
        <a:p>
          <a:pPr lvl="0" algn="ctr" defTabSz="844550">
            <a:lnSpc>
              <a:spcPct val="90000"/>
            </a:lnSpc>
            <a:spcBef>
              <a:spcPct val="0"/>
            </a:spcBef>
            <a:spcAft>
              <a:spcPct val="35000"/>
            </a:spcAft>
          </a:pPr>
          <a:r>
            <a:rPr lang="es-MX" sz="1900" kern="1200" dirty="0">
              <a:solidFill>
                <a:schemeClr val="tx1"/>
              </a:solidFill>
            </a:rPr>
            <a:t>Consulta nacional del CIDE (informe 27 de abril de 2015)</a:t>
          </a:r>
          <a:endParaRPr lang="es-MX" sz="1900" b="1" kern="1200" dirty="0">
            <a:solidFill>
              <a:schemeClr val="tx1"/>
            </a:solidFill>
          </a:endParaRPr>
        </a:p>
      </dsp:txBody>
      <dsp:txXfrm>
        <a:off x="2815662" y="1814601"/>
        <a:ext cx="2731947" cy="1814601"/>
      </dsp:txXfrm>
    </dsp:sp>
    <dsp:sp modelId="{386095B6-37D4-4D17-95A3-3583A76668AE}">
      <dsp:nvSpPr>
        <dsp:cNvPr id="0" name=""/>
        <dsp:cNvSpPr/>
      </dsp:nvSpPr>
      <dsp:spPr>
        <a:xfrm>
          <a:off x="3426308" y="272190"/>
          <a:ext cx="1510655" cy="151065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9B872-59E1-4742-BBC1-65CC6076FED5}">
      <dsp:nvSpPr>
        <dsp:cNvPr id="0" name=""/>
        <dsp:cNvSpPr/>
      </dsp:nvSpPr>
      <dsp:spPr>
        <a:xfrm>
          <a:off x="5629568" y="0"/>
          <a:ext cx="2731947" cy="4536504"/>
        </a:xfrm>
        <a:prstGeom prst="roundRect">
          <a:avLst>
            <a:gd name="adj" fmla="val 10000"/>
          </a:avLst>
        </a:prstGeom>
        <a:solidFill>
          <a:schemeClr val="accent2">
            <a:lumMod val="20000"/>
            <a:lumOff val="8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ctr" defTabSz="844550">
            <a:lnSpc>
              <a:spcPct val="90000"/>
            </a:lnSpc>
            <a:spcBef>
              <a:spcPct val="0"/>
            </a:spcBef>
            <a:spcAft>
              <a:spcPct val="35000"/>
            </a:spcAft>
          </a:pPr>
          <a:endParaRPr lang="es-MX" sz="1900" b="1" kern="1200" dirty="0">
            <a:solidFill>
              <a:schemeClr val="tx1"/>
            </a:solidFill>
          </a:endParaRPr>
        </a:p>
        <a:p>
          <a:pPr lvl="0" algn="ctr" defTabSz="844550">
            <a:lnSpc>
              <a:spcPct val="90000"/>
            </a:lnSpc>
            <a:spcBef>
              <a:spcPct val="0"/>
            </a:spcBef>
            <a:spcAft>
              <a:spcPct val="35000"/>
            </a:spcAft>
          </a:pPr>
          <a:r>
            <a:rPr lang="es-MX" sz="1900" b="1" kern="1200" dirty="0">
              <a:solidFill>
                <a:schemeClr val="tx1"/>
              </a:solidFill>
            </a:rPr>
            <a:t>Consejería Jurídica del Ejecutivo Federal</a:t>
          </a:r>
        </a:p>
        <a:p>
          <a:pPr lvl="0" algn="l" defTabSz="844550">
            <a:lnSpc>
              <a:spcPct val="90000"/>
            </a:lnSpc>
            <a:spcBef>
              <a:spcPct val="0"/>
            </a:spcBef>
            <a:spcAft>
              <a:spcPct val="35000"/>
            </a:spcAft>
          </a:pPr>
          <a:endParaRPr lang="es-MX" sz="1900" b="1" kern="1200" dirty="0">
            <a:solidFill>
              <a:schemeClr val="tx1"/>
            </a:solidFill>
          </a:endParaRPr>
        </a:p>
        <a:p>
          <a:pPr marL="171450" lvl="1" indent="-171450" algn="just" defTabSz="844550">
            <a:lnSpc>
              <a:spcPct val="90000"/>
            </a:lnSpc>
            <a:spcBef>
              <a:spcPct val="0"/>
            </a:spcBef>
            <a:spcAft>
              <a:spcPct val="15000"/>
            </a:spcAft>
            <a:buChar char="••"/>
          </a:pPr>
          <a:r>
            <a:rPr lang="es-MX" sz="1900" kern="1200" dirty="0">
              <a:solidFill>
                <a:schemeClr val="tx1"/>
              </a:solidFill>
            </a:rPr>
            <a:t>Consejería Jurídica de la Presidencia (fines de 2015).</a:t>
          </a:r>
        </a:p>
      </dsp:txBody>
      <dsp:txXfrm>
        <a:off x="5629568" y="1814601"/>
        <a:ext cx="2731947" cy="1814601"/>
      </dsp:txXfrm>
    </dsp:sp>
    <dsp:sp modelId="{9EB52EE3-B624-420E-8123-4B18518C64DE}">
      <dsp:nvSpPr>
        <dsp:cNvPr id="0" name=""/>
        <dsp:cNvSpPr/>
      </dsp:nvSpPr>
      <dsp:spPr>
        <a:xfrm>
          <a:off x="6240214" y="272190"/>
          <a:ext cx="1510655" cy="151065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1261F-084E-4D65-896E-F597FC32C2BC}">
      <dsp:nvSpPr>
        <dsp:cNvPr id="0" name=""/>
        <dsp:cNvSpPr/>
      </dsp:nvSpPr>
      <dsp:spPr>
        <a:xfrm>
          <a:off x="334530" y="4111206"/>
          <a:ext cx="7694210" cy="425297"/>
        </a:xfrm>
        <a:prstGeom prst="leftRightArrow">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79A80-3F50-4F85-A8C2-CA9726747F3C}">
      <dsp:nvSpPr>
        <dsp:cNvPr id="0" name=""/>
        <dsp:cNvSpPr/>
      </dsp:nvSpPr>
      <dsp:spPr>
        <a:xfrm>
          <a:off x="0" y="1870476"/>
          <a:ext cx="7344816"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9A3C5A-34B7-4A3C-B6DA-D26950454485}">
      <dsp:nvSpPr>
        <dsp:cNvPr id="0" name=""/>
        <dsp:cNvSpPr/>
      </dsp:nvSpPr>
      <dsp:spPr>
        <a:xfrm>
          <a:off x="367240" y="1545756"/>
          <a:ext cx="5141371" cy="6494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32" tIns="0" rIns="194332" bIns="0" numCol="1" spcCol="1270" anchor="ctr" anchorCtr="0">
          <a:noAutofit/>
        </a:bodyPr>
        <a:lstStyle/>
        <a:p>
          <a:pPr lvl="0" algn="l" defTabSz="889000">
            <a:lnSpc>
              <a:spcPct val="90000"/>
            </a:lnSpc>
            <a:spcBef>
              <a:spcPct val="0"/>
            </a:spcBef>
            <a:spcAft>
              <a:spcPct val="35000"/>
            </a:spcAft>
          </a:pPr>
          <a:r>
            <a:rPr lang="es-MX" sz="2000" b="1" kern="1200" dirty="0"/>
            <a:t>a). El Derecho Fundamental de Acceso Real y Efectivo a la Justicia; y, </a:t>
          </a:r>
          <a:endParaRPr lang="es-MX" sz="2000" kern="1200" dirty="0"/>
        </a:p>
      </dsp:txBody>
      <dsp:txXfrm>
        <a:off x="398943" y="1577459"/>
        <a:ext cx="5077965" cy="586034"/>
      </dsp:txXfrm>
    </dsp:sp>
    <dsp:sp modelId="{15ABD95E-02EF-4692-BDC1-359744057DB9}">
      <dsp:nvSpPr>
        <dsp:cNvPr id="0" name=""/>
        <dsp:cNvSpPr/>
      </dsp:nvSpPr>
      <dsp:spPr>
        <a:xfrm>
          <a:off x="0" y="2868396"/>
          <a:ext cx="7344816" cy="554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938273-412F-4787-908B-2488AB7E36B7}">
      <dsp:nvSpPr>
        <dsp:cNvPr id="0" name=""/>
        <dsp:cNvSpPr/>
      </dsp:nvSpPr>
      <dsp:spPr>
        <a:xfrm>
          <a:off x="367240" y="2543676"/>
          <a:ext cx="5141371" cy="6494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4332" tIns="0" rIns="194332" bIns="0" numCol="1" spcCol="1270" anchor="ctr" anchorCtr="0">
          <a:noAutofit/>
        </a:bodyPr>
        <a:lstStyle/>
        <a:p>
          <a:pPr lvl="0" algn="l" defTabSz="977900">
            <a:lnSpc>
              <a:spcPct val="90000"/>
            </a:lnSpc>
            <a:spcBef>
              <a:spcPct val="0"/>
            </a:spcBef>
            <a:spcAft>
              <a:spcPct val="35000"/>
            </a:spcAft>
          </a:pPr>
          <a:r>
            <a:rPr lang="es-MX" sz="2200" b="1" kern="1200" dirty="0"/>
            <a:t>b). El diverso de Tutela Judicial Efectiva. </a:t>
          </a:r>
          <a:endParaRPr lang="es-MX" sz="2200" kern="1200" dirty="0"/>
        </a:p>
      </dsp:txBody>
      <dsp:txXfrm>
        <a:off x="398943" y="2575379"/>
        <a:ext cx="5077965" cy="58603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64000-82E3-4A3D-80C6-A21DAFD3BF7F}">
      <dsp:nvSpPr>
        <dsp:cNvPr id="0" name=""/>
        <dsp:cNvSpPr/>
      </dsp:nvSpPr>
      <dsp:spPr>
        <a:xfrm>
          <a:off x="1306" y="0"/>
          <a:ext cx="649224" cy="649224"/>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F9D941E-0B54-42A8-B218-10D677600957}">
      <dsp:nvSpPr>
        <dsp:cNvPr id="0" name=""/>
        <dsp:cNvSpPr/>
      </dsp:nvSpPr>
      <dsp:spPr>
        <a:xfrm>
          <a:off x="66229" y="64922"/>
          <a:ext cx="519379" cy="519379"/>
        </a:xfrm>
        <a:prstGeom prst="chord">
          <a:avLst>
            <a:gd name="adj1" fmla="val 1168272"/>
            <a:gd name="adj2" fmla="val 9631728"/>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EF4BE22-170E-4358-925A-4BD7B0688940}">
      <dsp:nvSpPr>
        <dsp:cNvPr id="0" name=""/>
        <dsp:cNvSpPr/>
      </dsp:nvSpPr>
      <dsp:spPr>
        <a:xfrm>
          <a:off x="785785" y="0"/>
          <a:ext cx="1920621" cy="649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s-MX" sz="2000" b="1" kern="1200" dirty="0"/>
            <a:t>previa al juicio</a:t>
          </a:r>
          <a:endParaRPr lang="es-MX" sz="2000" kern="1200" dirty="0"/>
        </a:p>
      </dsp:txBody>
      <dsp:txXfrm>
        <a:off x="785785" y="0"/>
        <a:ext cx="1920621" cy="649224"/>
      </dsp:txXfrm>
    </dsp:sp>
    <dsp:sp modelId="{F121B8E1-B1EA-424C-B27E-FCEAD636DAA3}">
      <dsp:nvSpPr>
        <dsp:cNvPr id="0" name=""/>
        <dsp:cNvSpPr/>
      </dsp:nvSpPr>
      <dsp:spPr>
        <a:xfrm>
          <a:off x="2841661" y="0"/>
          <a:ext cx="649224" cy="649223"/>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385DE5-1B7A-49C3-925D-2DEF9C6A63D6}">
      <dsp:nvSpPr>
        <dsp:cNvPr id="0" name=""/>
        <dsp:cNvSpPr/>
      </dsp:nvSpPr>
      <dsp:spPr>
        <a:xfrm>
          <a:off x="2906584" y="64922"/>
          <a:ext cx="519379" cy="519379"/>
        </a:xfrm>
        <a:prstGeom prst="chord">
          <a:avLst>
            <a:gd name="adj1" fmla="val 20431728"/>
            <a:gd name="adj2" fmla="val 1196827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E8A2C2B-6BCA-451C-8AFF-2092E60F1344}">
      <dsp:nvSpPr>
        <dsp:cNvPr id="0" name=""/>
        <dsp:cNvSpPr/>
      </dsp:nvSpPr>
      <dsp:spPr>
        <a:xfrm>
          <a:off x="3626141" y="0"/>
          <a:ext cx="1920621" cy="649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s-MX" sz="2000" b="1" kern="1200" dirty="0"/>
            <a:t>judicial</a:t>
          </a:r>
          <a:endParaRPr lang="es-MX" sz="2000" kern="1200" dirty="0"/>
        </a:p>
      </dsp:txBody>
      <dsp:txXfrm>
        <a:off x="3626141" y="0"/>
        <a:ext cx="1920621" cy="649223"/>
      </dsp:txXfrm>
    </dsp:sp>
    <dsp:sp modelId="{D7E87E35-91FE-409A-9BB1-470B23D1055C}">
      <dsp:nvSpPr>
        <dsp:cNvPr id="0" name=""/>
        <dsp:cNvSpPr/>
      </dsp:nvSpPr>
      <dsp:spPr>
        <a:xfrm>
          <a:off x="5682017" y="0"/>
          <a:ext cx="649224" cy="649223"/>
        </a:xfrm>
        <a:prstGeom prst="ellipse">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E86BB7-B261-4024-83D6-C1357EFF652D}">
      <dsp:nvSpPr>
        <dsp:cNvPr id="0" name=""/>
        <dsp:cNvSpPr/>
      </dsp:nvSpPr>
      <dsp:spPr>
        <a:xfrm>
          <a:off x="5746939" y="64922"/>
          <a:ext cx="519379" cy="519379"/>
        </a:xfrm>
        <a:prstGeom prst="chord">
          <a:avLst>
            <a:gd name="adj1" fmla="val 162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7520059-2BAC-47BB-855F-9E9069110E40}">
      <dsp:nvSpPr>
        <dsp:cNvPr id="0" name=""/>
        <dsp:cNvSpPr/>
      </dsp:nvSpPr>
      <dsp:spPr>
        <a:xfrm>
          <a:off x="6466496" y="0"/>
          <a:ext cx="1920621" cy="649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r>
            <a:rPr lang="es-MX" sz="2000" b="1" kern="1200" dirty="0"/>
            <a:t>posterior al juicio</a:t>
          </a:r>
          <a:endParaRPr lang="es-MX" sz="2000" kern="1200" dirty="0"/>
        </a:p>
      </dsp:txBody>
      <dsp:txXfrm>
        <a:off x="6466496" y="0"/>
        <a:ext cx="1920621" cy="649223"/>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EB5E4-0CFE-4678-BCA1-944A3D762762}">
      <dsp:nvSpPr>
        <dsp:cNvPr id="0" name=""/>
        <dsp:cNvSpPr/>
      </dsp:nvSpPr>
      <dsp:spPr>
        <a:xfrm>
          <a:off x="1368151" y="672725"/>
          <a:ext cx="3276866" cy="385513"/>
        </a:xfrm>
        <a:prstGeom prst="rect">
          <a:avLst/>
        </a:prstGeom>
        <a:solidFill>
          <a:schemeClr val="accent2">
            <a:shade val="80000"/>
            <a:hueOff val="0"/>
            <a:satOff val="0"/>
            <a:lumOff val="0"/>
            <a:alphaOff val="0"/>
          </a:schemeClr>
        </a:solidFill>
        <a:ln w="9525" cap="flat" cmpd="sng" algn="ctr">
          <a:solidFill>
            <a:schemeClr val="accent2">
              <a:shade val="80000"/>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BC18210B-7CA9-4229-BF3C-7FCCDA70B3D1}">
      <dsp:nvSpPr>
        <dsp:cNvPr id="0" name=""/>
        <dsp:cNvSpPr/>
      </dsp:nvSpPr>
      <dsp:spPr>
        <a:xfrm>
          <a:off x="1349898" y="837327"/>
          <a:ext cx="240730" cy="24073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sp>
    <dsp:sp modelId="{D2E10BD5-876B-4272-B430-122521B6A233}">
      <dsp:nvSpPr>
        <dsp:cNvPr id="0" name=""/>
        <dsp:cNvSpPr/>
      </dsp:nvSpPr>
      <dsp:spPr>
        <a:xfrm>
          <a:off x="1349898" y="0"/>
          <a:ext cx="3276866" cy="69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l" defTabSz="844550">
            <a:lnSpc>
              <a:spcPct val="90000"/>
            </a:lnSpc>
            <a:spcBef>
              <a:spcPct val="0"/>
            </a:spcBef>
            <a:spcAft>
              <a:spcPct val="35000"/>
            </a:spcAft>
          </a:pPr>
          <a:r>
            <a:rPr lang="es-MX" sz="1900" kern="1200" dirty="0"/>
            <a:t>DEMANDA SOCIAL</a:t>
          </a:r>
        </a:p>
      </dsp:txBody>
      <dsp:txXfrm>
        <a:off x="1349898" y="0"/>
        <a:ext cx="3276866" cy="692544"/>
      </dsp:txXfrm>
    </dsp:sp>
    <dsp:sp modelId="{F2E26B97-3D3A-409A-A263-6B705CA8E213}">
      <dsp:nvSpPr>
        <dsp:cNvPr id="0" name=""/>
        <dsp:cNvSpPr/>
      </dsp:nvSpPr>
      <dsp:spPr>
        <a:xfrm>
          <a:off x="1349898" y="1398463"/>
          <a:ext cx="240724" cy="240724"/>
        </a:xfrm>
        <a:prstGeom prst="rect">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96C0BAC6-595E-4EE0-8134-45B57859EF0D}">
      <dsp:nvSpPr>
        <dsp:cNvPr id="0" name=""/>
        <dsp:cNvSpPr/>
      </dsp:nvSpPr>
      <dsp:spPr>
        <a:xfrm>
          <a:off x="1579279" y="1238260"/>
          <a:ext cx="3047485" cy="56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MX" sz="1900" kern="1200" dirty="0"/>
            <a:t>ACCEDER A LA JUSTICIA</a:t>
          </a:r>
        </a:p>
      </dsp:txBody>
      <dsp:txXfrm>
        <a:off x="1579279" y="1238260"/>
        <a:ext cx="3047485" cy="561129"/>
      </dsp:txXfrm>
    </dsp:sp>
    <dsp:sp modelId="{A7C9FF53-020F-4AFC-9A29-AD728195DFD0}">
      <dsp:nvSpPr>
        <dsp:cNvPr id="0" name=""/>
        <dsp:cNvSpPr/>
      </dsp:nvSpPr>
      <dsp:spPr>
        <a:xfrm>
          <a:off x="1349898" y="1959592"/>
          <a:ext cx="240724" cy="240724"/>
        </a:xfrm>
        <a:prstGeom prst="rect">
          <a:avLst/>
        </a:prstGeom>
        <a:solidFill>
          <a:schemeClr val="lt1">
            <a:hueOff val="0"/>
            <a:satOff val="0"/>
            <a:lumOff val="0"/>
            <a:alphaOff val="0"/>
          </a:schemeClr>
        </a:solidFill>
        <a:ln w="9525" cap="flat" cmpd="sng" algn="ctr">
          <a:solidFill>
            <a:schemeClr val="accent2">
              <a:shade val="80000"/>
              <a:hueOff val="-11957"/>
              <a:satOff val="-1341"/>
              <a:lumOff val="8560"/>
              <a:alphaOff val="0"/>
            </a:schemeClr>
          </a:solidFill>
          <a:prstDash val="solid"/>
        </a:ln>
        <a:effectLst>
          <a:outerShdw blurRad="40000" dist="230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CED88809-7B77-4382-8D26-8EE499F61A91}">
      <dsp:nvSpPr>
        <dsp:cNvPr id="0" name=""/>
        <dsp:cNvSpPr/>
      </dsp:nvSpPr>
      <dsp:spPr>
        <a:xfrm>
          <a:off x="1579279" y="1799390"/>
          <a:ext cx="3047485" cy="56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MX" sz="1900" kern="1200" dirty="0"/>
            <a:t>PROFESIONAL</a:t>
          </a:r>
        </a:p>
      </dsp:txBody>
      <dsp:txXfrm>
        <a:off x="1579279" y="1799390"/>
        <a:ext cx="3047485" cy="561129"/>
      </dsp:txXfrm>
    </dsp:sp>
    <dsp:sp modelId="{A1D890D7-4C80-433C-BDDA-9D295FEA9EBF}">
      <dsp:nvSpPr>
        <dsp:cNvPr id="0" name=""/>
        <dsp:cNvSpPr/>
      </dsp:nvSpPr>
      <dsp:spPr>
        <a:xfrm>
          <a:off x="1349898" y="2520721"/>
          <a:ext cx="240724" cy="240724"/>
        </a:xfrm>
        <a:prstGeom prst="rect">
          <a:avLst/>
        </a:prstGeom>
        <a:solidFill>
          <a:schemeClr val="lt1">
            <a:hueOff val="0"/>
            <a:satOff val="0"/>
            <a:lumOff val="0"/>
            <a:alphaOff val="0"/>
          </a:schemeClr>
        </a:solidFill>
        <a:ln w="9525" cap="flat" cmpd="sng" algn="ctr">
          <a:solidFill>
            <a:schemeClr val="accent2">
              <a:shade val="80000"/>
              <a:hueOff val="-23915"/>
              <a:satOff val="-2683"/>
              <a:lumOff val="17120"/>
              <a:alphaOff val="0"/>
            </a:schemeClr>
          </a:solidFill>
          <a:prstDash val="solid"/>
        </a:ln>
        <a:effectLst>
          <a:outerShdw blurRad="40000" dist="230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04F879F7-0562-46D7-8689-E80CED919AFD}">
      <dsp:nvSpPr>
        <dsp:cNvPr id="0" name=""/>
        <dsp:cNvSpPr/>
      </dsp:nvSpPr>
      <dsp:spPr>
        <a:xfrm>
          <a:off x="1579279" y="2360519"/>
          <a:ext cx="3047485" cy="56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MX" sz="1900" kern="1200" dirty="0"/>
            <a:t>RÁPIDA</a:t>
          </a:r>
        </a:p>
      </dsp:txBody>
      <dsp:txXfrm>
        <a:off x="1579279" y="2360519"/>
        <a:ext cx="3047485" cy="561129"/>
      </dsp:txXfrm>
    </dsp:sp>
    <dsp:sp modelId="{D4881D37-8287-424D-A839-F8C03A9573B2}">
      <dsp:nvSpPr>
        <dsp:cNvPr id="0" name=""/>
        <dsp:cNvSpPr/>
      </dsp:nvSpPr>
      <dsp:spPr>
        <a:xfrm>
          <a:off x="1349898" y="3081851"/>
          <a:ext cx="240724" cy="240724"/>
        </a:xfrm>
        <a:prstGeom prst="rect">
          <a:avLst/>
        </a:prstGeom>
        <a:solidFill>
          <a:schemeClr val="lt1">
            <a:hueOff val="0"/>
            <a:satOff val="0"/>
            <a:lumOff val="0"/>
            <a:alphaOff val="0"/>
          </a:schemeClr>
        </a:solidFill>
        <a:ln w="9525" cap="flat" cmpd="sng" algn="ctr">
          <a:solidFill>
            <a:schemeClr val="accent2">
              <a:shade val="80000"/>
              <a:hueOff val="-35872"/>
              <a:satOff val="-4024"/>
              <a:lumOff val="25680"/>
              <a:alphaOff val="0"/>
            </a:schemeClr>
          </a:solidFill>
          <a:prstDash val="solid"/>
        </a:ln>
        <a:effectLst>
          <a:outerShdw blurRad="40000" dist="230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82EDE8E6-2AC9-4DB2-A87A-4F45CBE9D63E}">
      <dsp:nvSpPr>
        <dsp:cNvPr id="0" name=""/>
        <dsp:cNvSpPr/>
      </dsp:nvSpPr>
      <dsp:spPr>
        <a:xfrm>
          <a:off x="1579279" y="2921648"/>
          <a:ext cx="3047485" cy="56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MX" sz="1900" kern="1200" dirty="0"/>
            <a:t>EFECTIVA</a:t>
          </a:r>
        </a:p>
      </dsp:txBody>
      <dsp:txXfrm>
        <a:off x="1579279" y="2921648"/>
        <a:ext cx="3047485" cy="56112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D4EA5-CE34-432E-9E0C-7CF23E6083DF}">
      <dsp:nvSpPr>
        <dsp:cNvPr id="0" name=""/>
        <dsp:cNvSpPr/>
      </dsp:nvSpPr>
      <dsp:spPr>
        <a:xfrm rot="16200000">
          <a:off x="-1993413" y="1994178"/>
          <a:ext cx="5976664" cy="1988306"/>
        </a:xfrm>
        <a:prstGeom prst="flowChartManualOperation">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0650" tIns="0" rIns="123151" bIns="0" numCol="1" spcCol="1270" anchor="ctr" anchorCtr="0">
          <a:noAutofit/>
        </a:bodyPr>
        <a:lstStyle/>
        <a:p>
          <a:pPr lvl="0" algn="ctr" defTabSz="844550">
            <a:lnSpc>
              <a:spcPct val="90000"/>
            </a:lnSpc>
            <a:spcBef>
              <a:spcPct val="0"/>
            </a:spcBef>
            <a:spcAft>
              <a:spcPct val="35000"/>
            </a:spcAft>
          </a:pPr>
          <a:r>
            <a:rPr lang="es-MX" sz="1900" b="1" kern="1200" dirty="0"/>
            <a:t>La jurisdicción laboral</a:t>
          </a:r>
          <a:r>
            <a:rPr lang="es-MX" sz="1900" kern="1200" dirty="0"/>
            <a:t> carece de modernidad y expedites en la solución de las controversias ante ellos presentadas;</a:t>
          </a:r>
        </a:p>
      </dsp:txBody>
      <dsp:txXfrm rot="5400000">
        <a:off x="766" y="1195332"/>
        <a:ext cx="1988306" cy="3585998"/>
      </dsp:txXfrm>
    </dsp:sp>
    <dsp:sp modelId="{80814ACE-0CAD-4A30-AA28-73672F7A256C}">
      <dsp:nvSpPr>
        <dsp:cNvPr id="0" name=""/>
        <dsp:cNvSpPr/>
      </dsp:nvSpPr>
      <dsp:spPr>
        <a:xfrm rot="16200000">
          <a:off x="144015" y="1994178"/>
          <a:ext cx="5976664" cy="1988306"/>
        </a:xfrm>
        <a:prstGeom prst="flowChartManualOperation">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0650" tIns="0" rIns="123151" bIns="0" numCol="1" spcCol="1270" anchor="ctr" anchorCtr="0">
          <a:noAutofit/>
        </a:bodyPr>
        <a:lstStyle/>
        <a:p>
          <a:pPr lvl="0" algn="ctr" defTabSz="844550">
            <a:lnSpc>
              <a:spcPct val="90000"/>
            </a:lnSpc>
            <a:spcBef>
              <a:spcPct val="0"/>
            </a:spcBef>
            <a:spcAft>
              <a:spcPct val="35000"/>
            </a:spcAft>
          </a:pPr>
          <a:r>
            <a:rPr lang="es-MX" sz="1900" kern="1200" dirty="0"/>
            <a:t>En la </a:t>
          </a:r>
          <a:r>
            <a:rPr lang="es-MX" sz="1900" b="1" kern="1200" dirty="0"/>
            <a:t>impartición de justicia </a:t>
          </a:r>
          <a:r>
            <a:rPr lang="es-MX" sz="1900" kern="1200" dirty="0"/>
            <a:t>en materia laboral, no se advierte un servicio profesional de carrera; ni tampoco un sistema de capacitación permanente a sus integrantes; </a:t>
          </a:r>
        </a:p>
      </dsp:txBody>
      <dsp:txXfrm rot="5400000">
        <a:off x="2138194" y="1195332"/>
        <a:ext cx="1988306" cy="3585998"/>
      </dsp:txXfrm>
    </dsp:sp>
    <dsp:sp modelId="{7027A894-5F45-4D46-BAC2-58991D6F5BD6}">
      <dsp:nvSpPr>
        <dsp:cNvPr id="0" name=""/>
        <dsp:cNvSpPr/>
      </dsp:nvSpPr>
      <dsp:spPr>
        <a:xfrm rot="16200000">
          <a:off x="2281445" y="1994178"/>
          <a:ext cx="5976664" cy="1988306"/>
        </a:xfrm>
        <a:prstGeom prst="flowChartManualOperation">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MX" sz="1600" kern="1200" dirty="0"/>
            <a:t>En el desempeño de sus atribuciones jurisdiccionales, imperan </a:t>
          </a:r>
          <a:r>
            <a:rPr lang="es-MX" sz="1600" b="1" kern="1200" dirty="0"/>
            <a:t>prácticas nocivas </a:t>
          </a:r>
          <a:r>
            <a:rPr lang="es-MX" sz="1600" kern="1200" dirty="0"/>
            <a:t>como la corrupción; la falsedad en las declaraciones y pruebas ofertadas por las partes en conflicto; así como el uso de estrategias dilatorias para prolongar indefinidamente dichos procedimientos.</a:t>
          </a:r>
        </a:p>
      </dsp:txBody>
      <dsp:txXfrm rot="5400000">
        <a:off x="4275624" y="1195332"/>
        <a:ext cx="1988306" cy="358599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47BBC-EFBC-426F-8417-5300B281D6F9}">
      <dsp:nvSpPr>
        <dsp:cNvPr id="0" name=""/>
        <dsp:cNvSpPr/>
      </dsp:nvSpPr>
      <dsp:spPr>
        <a:xfrm>
          <a:off x="-4221922" y="-704407"/>
          <a:ext cx="5472816" cy="5472816"/>
        </a:xfrm>
        <a:prstGeom prst="blockArc">
          <a:avLst>
            <a:gd name="adj1" fmla="val 18900000"/>
            <a:gd name="adj2" fmla="val 2700000"/>
            <a:gd name="adj3" fmla="val 395"/>
          </a:avLst>
        </a:prstGeom>
        <a:noFill/>
        <a:ln w="25400" cap="flat" cmpd="sng" algn="ctr">
          <a:solidFill>
            <a:schemeClr val="accent2">
              <a:shade val="60000"/>
              <a:hueOff val="0"/>
              <a:satOff val="0"/>
              <a:lumOff val="0"/>
              <a:alpha val="24000"/>
            </a:schemeClr>
          </a:solidFill>
          <a:prstDash val="solid"/>
        </a:ln>
        <a:effectLst/>
      </dsp:spPr>
      <dsp:style>
        <a:lnRef idx="2">
          <a:scrgbClr r="0" g="0" b="0"/>
        </a:lnRef>
        <a:fillRef idx="0">
          <a:scrgbClr r="0" g="0" b="0"/>
        </a:fillRef>
        <a:effectRef idx="0">
          <a:scrgbClr r="0" g="0" b="0"/>
        </a:effectRef>
        <a:fontRef idx="minor"/>
      </dsp:style>
    </dsp:sp>
    <dsp:sp modelId="{4F155693-F122-4F51-94F7-3C40EC502B32}">
      <dsp:nvSpPr>
        <dsp:cNvPr id="0" name=""/>
        <dsp:cNvSpPr/>
      </dsp:nvSpPr>
      <dsp:spPr>
        <a:xfrm>
          <a:off x="1216543" y="1058765"/>
          <a:ext cx="6848352" cy="194646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12900" tIns="48260" rIns="48260" bIns="48260" numCol="1" spcCol="1270" anchor="ctr" anchorCtr="0">
          <a:noAutofit/>
        </a:bodyPr>
        <a:lstStyle/>
        <a:p>
          <a:pPr lvl="0" algn="l" defTabSz="844550">
            <a:lnSpc>
              <a:spcPct val="90000"/>
            </a:lnSpc>
            <a:spcBef>
              <a:spcPct val="0"/>
            </a:spcBef>
            <a:spcAft>
              <a:spcPct val="35000"/>
            </a:spcAft>
          </a:pPr>
          <a:endParaRPr lang="es-MX" sz="1900" kern="1200" dirty="0"/>
        </a:p>
        <a:p>
          <a:pPr lvl="0" algn="l" defTabSz="844550">
            <a:lnSpc>
              <a:spcPct val="90000"/>
            </a:lnSpc>
            <a:spcBef>
              <a:spcPct val="0"/>
            </a:spcBef>
            <a:spcAft>
              <a:spcPct val="35000"/>
            </a:spcAft>
          </a:pPr>
          <a:r>
            <a:rPr lang="es-MX" sz="1900" i="1" kern="1200" dirty="0"/>
            <a:t>“...En consecuencia, el ritmo en la modernización de las instancias impartidoras de justicia laboral ha quedado desfasado frente a las necesidades y expectativas de la sociedad. Por tanto, el siguiente paso es avanzar hacia una justicia laboral del siglo XXI”.</a:t>
          </a:r>
          <a:endParaRPr lang="es-MX" sz="1900" kern="1200" dirty="0"/>
        </a:p>
      </dsp:txBody>
      <dsp:txXfrm>
        <a:off x="1216543" y="1058765"/>
        <a:ext cx="6848352" cy="1946469"/>
      </dsp:txXfrm>
    </dsp:sp>
    <dsp:sp modelId="{3681F4BB-C8BF-4515-8DDD-F052B1A8DF2C}">
      <dsp:nvSpPr>
        <dsp:cNvPr id="0" name=""/>
        <dsp:cNvSpPr/>
      </dsp:nvSpPr>
      <dsp:spPr>
        <a:xfrm>
          <a:off x="0" y="815456"/>
          <a:ext cx="2433087" cy="243308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49176-FD95-4E44-90D2-FA994F2A5C7A}">
      <dsp:nvSpPr>
        <dsp:cNvPr id="0" name=""/>
        <dsp:cNvSpPr/>
      </dsp:nvSpPr>
      <dsp:spPr>
        <a:xfrm>
          <a:off x="934510" y="2798596"/>
          <a:ext cx="612093" cy="91440"/>
        </a:xfrm>
        <a:custGeom>
          <a:avLst/>
          <a:gdLst/>
          <a:ahLst/>
          <a:cxnLst/>
          <a:rect l="0" t="0" r="0" b="0"/>
          <a:pathLst>
            <a:path>
              <a:moveTo>
                <a:pt x="0" y="45720"/>
              </a:moveTo>
              <a:lnTo>
                <a:pt x="612093" y="45720"/>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225255" y="2829013"/>
        <a:ext cx="30604" cy="30604"/>
      </dsp:txXfrm>
    </dsp:sp>
    <dsp:sp modelId="{5311A4C9-BE4E-44C3-B168-72444643F9B4}">
      <dsp:nvSpPr>
        <dsp:cNvPr id="0" name=""/>
        <dsp:cNvSpPr/>
      </dsp:nvSpPr>
      <dsp:spPr>
        <a:xfrm rot="16200000">
          <a:off x="-1987468" y="2377781"/>
          <a:ext cx="4910889" cy="933068"/>
        </a:xfrm>
        <a:prstGeom prst="rect">
          <a:avLst/>
        </a:prstGeom>
        <a:solidFill>
          <a:schemeClr val="accent2">
            <a:alpha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s-MX" sz="4900" kern="1200" dirty="0"/>
            <a:t>“JUDICIALIZACIÓN” </a:t>
          </a:r>
        </a:p>
      </dsp:txBody>
      <dsp:txXfrm>
        <a:off x="-1987468" y="2377781"/>
        <a:ext cx="4910889" cy="933068"/>
      </dsp:txXfrm>
    </dsp:sp>
    <dsp:sp modelId="{B585C215-4806-481F-BCFE-5FF7031B4B93}">
      <dsp:nvSpPr>
        <dsp:cNvPr id="0" name=""/>
        <dsp:cNvSpPr/>
      </dsp:nvSpPr>
      <dsp:spPr>
        <a:xfrm>
          <a:off x="1546603" y="1656183"/>
          <a:ext cx="3060466" cy="2376265"/>
        </a:xfrm>
        <a:prstGeom prst="rect">
          <a:avLst/>
        </a:prstGeom>
        <a:solidFill>
          <a:schemeClr val="accent2">
            <a:alpha val="7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a:t>implica que ahora serán los integrantes del Poder Judicial de nuestro país, en sus distintos niveles de gobierno, quienes en exclusiva asumirán las funciones de impartición de justicia y ya no así las denominadas JCA. </a:t>
          </a:r>
          <a:endParaRPr lang="es-MX" sz="1800" kern="1200" dirty="0"/>
        </a:p>
      </dsp:txBody>
      <dsp:txXfrm>
        <a:off x="1546603" y="1656183"/>
        <a:ext cx="3060466" cy="237626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3AD4A-1964-4B7C-9B19-CB31360B6D87}">
      <dsp:nvSpPr>
        <dsp:cNvPr id="0" name=""/>
        <dsp:cNvSpPr/>
      </dsp:nvSpPr>
      <dsp:spPr>
        <a:xfrm>
          <a:off x="0" y="22379"/>
          <a:ext cx="7272808" cy="1224000"/>
        </a:xfrm>
        <a:prstGeom prst="rightArrow">
          <a:avLst/>
        </a:prstGeom>
        <a:solidFill>
          <a:schemeClr val="accent2">
            <a:shade val="8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8180627-F6B1-465E-BF44-1D0FDB06F9B4}">
      <dsp:nvSpPr>
        <dsp:cNvPr id="0" name=""/>
        <dsp:cNvSpPr/>
      </dsp:nvSpPr>
      <dsp:spPr>
        <a:xfrm>
          <a:off x="584808" y="328380"/>
          <a:ext cx="6370809" cy="6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lvl="0" algn="ctr" defTabSz="755650">
            <a:lnSpc>
              <a:spcPct val="90000"/>
            </a:lnSpc>
            <a:spcBef>
              <a:spcPct val="0"/>
            </a:spcBef>
            <a:spcAft>
              <a:spcPct val="35000"/>
            </a:spcAft>
          </a:pPr>
          <a:r>
            <a:rPr lang="es-MX" sz="1700" b="1" kern="1200" dirty="0"/>
            <a:t>protección de los Derechos Humanos de la clase trabajadora</a:t>
          </a:r>
          <a:endParaRPr lang="es-MX" sz="1700" kern="1200" dirty="0"/>
        </a:p>
      </dsp:txBody>
      <dsp:txXfrm>
        <a:off x="584808" y="328380"/>
        <a:ext cx="6370809" cy="61200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F8E13-A3EA-48AC-B119-42E9AE1C3762}">
      <dsp:nvSpPr>
        <dsp:cNvPr id="0" name=""/>
        <dsp:cNvSpPr/>
      </dsp:nvSpPr>
      <dsp:spPr>
        <a:xfrm rot="21300000">
          <a:off x="14805" y="1043910"/>
          <a:ext cx="4794925" cy="549091"/>
        </a:xfrm>
        <a:prstGeom prst="mathMinus">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B8494E6A-1DB8-4CE5-80DC-6EED2D9CCD6B}">
      <dsp:nvSpPr>
        <dsp:cNvPr id="0" name=""/>
        <dsp:cNvSpPr/>
      </dsp:nvSpPr>
      <dsp:spPr>
        <a:xfrm>
          <a:off x="578944" y="131845"/>
          <a:ext cx="1447360" cy="1054764"/>
        </a:xfrm>
        <a:prstGeom prst="down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4A1EE37-3A00-4B12-86A7-77ED675BDB55}">
      <dsp:nvSpPr>
        <dsp:cNvPr id="0" name=""/>
        <dsp:cNvSpPr/>
      </dsp:nvSpPr>
      <dsp:spPr>
        <a:xfrm>
          <a:off x="1551385" y="0"/>
          <a:ext cx="3555088" cy="1107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1100" b="1" kern="1200" dirty="0"/>
            <a:t>Protección a los derechos </a:t>
          </a:r>
        </a:p>
        <a:p>
          <a:pPr lvl="0" algn="ctr" defTabSz="488950">
            <a:lnSpc>
              <a:spcPct val="100000"/>
            </a:lnSpc>
            <a:spcBef>
              <a:spcPct val="0"/>
            </a:spcBef>
            <a:spcAft>
              <a:spcPts val="0"/>
            </a:spcAft>
          </a:pPr>
          <a:r>
            <a:rPr lang="es-MX" sz="1100" b="1" kern="1200" dirty="0"/>
            <a:t>PRONTA </a:t>
          </a:r>
        </a:p>
        <a:p>
          <a:pPr lvl="0" algn="ctr" defTabSz="488950">
            <a:lnSpc>
              <a:spcPct val="100000"/>
            </a:lnSpc>
            <a:spcBef>
              <a:spcPct val="0"/>
            </a:spcBef>
            <a:spcAft>
              <a:spcPts val="0"/>
            </a:spcAft>
          </a:pPr>
          <a:r>
            <a:rPr lang="es-MX" sz="1100" b="1" kern="1200" dirty="0"/>
            <a:t>EFECTIVA y </a:t>
          </a:r>
        </a:p>
        <a:p>
          <a:pPr lvl="0" algn="ctr" defTabSz="488950">
            <a:lnSpc>
              <a:spcPct val="100000"/>
            </a:lnSpc>
            <a:spcBef>
              <a:spcPct val="0"/>
            </a:spcBef>
            <a:spcAft>
              <a:spcPts val="0"/>
            </a:spcAft>
          </a:pPr>
          <a:r>
            <a:rPr lang="es-MX" sz="1100" b="1" kern="1200" dirty="0"/>
            <a:t>EXPEDITA </a:t>
          </a:r>
        </a:p>
        <a:p>
          <a:pPr lvl="0" algn="ctr" defTabSz="488950">
            <a:lnSpc>
              <a:spcPct val="100000"/>
            </a:lnSpc>
            <a:spcBef>
              <a:spcPct val="0"/>
            </a:spcBef>
            <a:spcAft>
              <a:spcPts val="0"/>
            </a:spcAft>
          </a:pPr>
          <a:r>
            <a:rPr lang="es-MX" sz="1100" b="1" kern="1200" dirty="0"/>
            <a:t>      de la justicia en la resolución de conflictos laborales</a:t>
          </a:r>
          <a:endParaRPr lang="es-MX" sz="1100" kern="1200" dirty="0"/>
        </a:p>
      </dsp:txBody>
      <dsp:txXfrm>
        <a:off x="1551385" y="0"/>
        <a:ext cx="3555088" cy="1107503"/>
      </dsp:txXfrm>
    </dsp:sp>
    <dsp:sp modelId="{5BB1FE93-2FC6-4E39-821F-4B085AE292F7}">
      <dsp:nvSpPr>
        <dsp:cNvPr id="0" name=""/>
        <dsp:cNvSpPr/>
      </dsp:nvSpPr>
      <dsp:spPr>
        <a:xfrm>
          <a:off x="2798230" y="1450301"/>
          <a:ext cx="1447360" cy="1054764"/>
        </a:xfrm>
        <a:prstGeom prst="upArrow">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67A17FA-4C21-49C1-A836-F992E0442F5E}">
      <dsp:nvSpPr>
        <dsp:cNvPr id="0" name=""/>
        <dsp:cNvSpPr/>
      </dsp:nvSpPr>
      <dsp:spPr>
        <a:xfrm>
          <a:off x="386487" y="1529408"/>
          <a:ext cx="2218236" cy="1107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MX" sz="1100" b="1" kern="1200" dirty="0"/>
            <a:t>*ACCESO </a:t>
          </a:r>
        </a:p>
        <a:p>
          <a:pPr lvl="0" algn="ctr" defTabSz="488950">
            <a:lnSpc>
              <a:spcPct val="90000"/>
            </a:lnSpc>
            <a:spcBef>
              <a:spcPct val="0"/>
            </a:spcBef>
            <a:spcAft>
              <a:spcPct val="35000"/>
            </a:spcAft>
          </a:pPr>
          <a:r>
            <a:rPr lang="es-MX" sz="1100" b="1" kern="1200" dirty="0"/>
            <a:t>*ADMINISTRACIÓN</a:t>
          </a:r>
        </a:p>
        <a:p>
          <a:pPr lvl="0" algn="ctr" defTabSz="488950">
            <a:lnSpc>
              <a:spcPct val="90000"/>
            </a:lnSpc>
            <a:spcBef>
              <a:spcPct val="0"/>
            </a:spcBef>
            <a:spcAft>
              <a:spcPct val="35000"/>
            </a:spcAft>
          </a:pPr>
          <a:r>
            <a:rPr lang="es-MX" sz="1100" b="1" kern="1200" dirty="0"/>
            <a:t> *IMPARTICIÓN</a:t>
          </a:r>
          <a:endParaRPr lang="es-MX" sz="1100" kern="1200" dirty="0"/>
        </a:p>
      </dsp:txBody>
      <dsp:txXfrm>
        <a:off x="386487" y="1529408"/>
        <a:ext cx="2218236" cy="110750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70F06-9B7D-4962-9540-A4FD1A66B13B}">
      <dsp:nvSpPr>
        <dsp:cNvPr id="0" name=""/>
        <dsp:cNvSpPr/>
      </dsp:nvSpPr>
      <dsp:spPr>
        <a:xfrm>
          <a:off x="915117" y="335442"/>
          <a:ext cx="1586501" cy="1586581"/>
        </a:xfrm>
        <a:prstGeom prst="circularArrow">
          <a:avLst>
            <a:gd name="adj1" fmla="val 10980"/>
            <a:gd name="adj2" fmla="val 1142322"/>
            <a:gd name="adj3" fmla="val 4500000"/>
            <a:gd name="adj4" fmla="val 10800000"/>
            <a:gd name="adj5" fmla="val 125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A005B5-BE0B-42C4-9E36-3E66814A8944}">
      <dsp:nvSpPr>
        <dsp:cNvPr id="0" name=""/>
        <dsp:cNvSpPr/>
      </dsp:nvSpPr>
      <dsp:spPr>
        <a:xfrm>
          <a:off x="1265391" y="910052"/>
          <a:ext cx="885357" cy="44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t>Legalidad</a:t>
          </a:r>
          <a:endParaRPr lang="es-MX" sz="1100" kern="1200" dirty="0"/>
        </a:p>
      </dsp:txBody>
      <dsp:txXfrm>
        <a:off x="1265391" y="910052"/>
        <a:ext cx="885357" cy="442480"/>
      </dsp:txXfrm>
    </dsp:sp>
    <dsp:sp modelId="{FF05C316-B72F-4D2C-BDFA-FD94C5F96AAB}">
      <dsp:nvSpPr>
        <dsp:cNvPr id="0" name=""/>
        <dsp:cNvSpPr/>
      </dsp:nvSpPr>
      <dsp:spPr>
        <a:xfrm>
          <a:off x="474373" y="1247034"/>
          <a:ext cx="1586501" cy="1586581"/>
        </a:xfrm>
        <a:prstGeom prst="leftCircularArrow">
          <a:avLst>
            <a:gd name="adj1" fmla="val 10980"/>
            <a:gd name="adj2" fmla="val 1142322"/>
            <a:gd name="adj3" fmla="val 6300000"/>
            <a:gd name="adj4" fmla="val 18900000"/>
            <a:gd name="adj5" fmla="val 12500"/>
          </a:avLst>
        </a:prstGeom>
        <a:gradFill rotWithShape="0">
          <a:gsLst>
            <a:gs pos="0">
              <a:schemeClr val="accent2">
                <a:alpha val="90000"/>
                <a:hueOff val="0"/>
                <a:satOff val="0"/>
                <a:lumOff val="0"/>
                <a:alphaOff val="-10000"/>
                <a:shade val="51000"/>
                <a:satMod val="130000"/>
              </a:schemeClr>
            </a:gs>
            <a:gs pos="80000">
              <a:schemeClr val="accent2">
                <a:alpha val="90000"/>
                <a:hueOff val="0"/>
                <a:satOff val="0"/>
                <a:lumOff val="0"/>
                <a:alphaOff val="-10000"/>
                <a:shade val="93000"/>
                <a:satMod val="130000"/>
              </a:schemeClr>
            </a:gs>
            <a:gs pos="100000">
              <a:schemeClr val="accent2">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C4B3CE-E12B-41CC-8891-3B4743F1D37F}">
      <dsp:nvSpPr>
        <dsp:cNvPr id="0" name=""/>
        <dsp:cNvSpPr/>
      </dsp:nvSpPr>
      <dsp:spPr>
        <a:xfrm>
          <a:off x="822861" y="1823694"/>
          <a:ext cx="885357" cy="44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t>Imparcialidad</a:t>
          </a:r>
          <a:endParaRPr lang="es-MX" sz="1100" kern="1200" dirty="0"/>
        </a:p>
      </dsp:txBody>
      <dsp:txXfrm>
        <a:off x="822861" y="1823694"/>
        <a:ext cx="885357" cy="442480"/>
      </dsp:txXfrm>
    </dsp:sp>
    <dsp:sp modelId="{1CC86C59-B31B-4E4F-BA24-C2892A789E17}">
      <dsp:nvSpPr>
        <dsp:cNvPr id="0" name=""/>
        <dsp:cNvSpPr/>
      </dsp:nvSpPr>
      <dsp:spPr>
        <a:xfrm>
          <a:off x="915117" y="2162724"/>
          <a:ext cx="1586501" cy="1586581"/>
        </a:xfrm>
        <a:prstGeom prst="circularArrow">
          <a:avLst>
            <a:gd name="adj1" fmla="val 10980"/>
            <a:gd name="adj2" fmla="val 1142322"/>
            <a:gd name="adj3" fmla="val 4500000"/>
            <a:gd name="adj4" fmla="val 13500000"/>
            <a:gd name="adj5" fmla="val 12500"/>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966954D-3173-432E-AC0F-5B5C6EE2F011}">
      <dsp:nvSpPr>
        <dsp:cNvPr id="0" name=""/>
        <dsp:cNvSpPr/>
      </dsp:nvSpPr>
      <dsp:spPr>
        <a:xfrm>
          <a:off x="1265391" y="2736823"/>
          <a:ext cx="885357" cy="44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t>Transparencia</a:t>
          </a:r>
          <a:endParaRPr lang="es-MX" sz="1100" kern="1200" dirty="0"/>
        </a:p>
      </dsp:txBody>
      <dsp:txXfrm>
        <a:off x="1265391" y="2736823"/>
        <a:ext cx="885357" cy="442480"/>
      </dsp:txXfrm>
    </dsp:sp>
    <dsp:sp modelId="{4B1A95E1-48B8-4AEE-AF50-AC2F1C9C41CB}">
      <dsp:nvSpPr>
        <dsp:cNvPr id="0" name=""/>
        <dsp:cNvSpPr/>
      </dsp:nvSpPr>
      <dsp:spPr>
        <a:xfrm>
          <a:off x="474373" y="3075853"/>
          <a:ext cx="1586501" cy="1586581"/>
        </a:xfrm>
        <a:prstGeom prst="leftCircularArrow">
          <a:avLst>
            <a:gd name="adj1" fmla="val 10980"/>
            <a:gd name="adj2" fmla="val 1142322"/>
            <a:gd name="adj3" fmla="val 6300000"/>
            <a:gd name="adj4" fmla="val 18900000"/>
            <a:gd name="adj5" fmla="val 12500"/>
          </a:avLst>
        </a:prstGeom>
        <a:gradFill rotWithShape="0">
          <a:gsLst>
            <a:gs pos="0">
              <a:schemeClr val="accent2">
                <a:alpha val="90000"/>
                <a:hueOff val="0"/>
                <a:satOff val="0"/>
                <a:lumOff val="0"/>
                <a:alphaOff val="-30000"/>
                <a:shade val="51000"/>
                <a:satMod val="130000"/>
              </a:schemeClr>
            </a:gs>
            <a:gs pos="80000">
              <a:schemeClr val="accent2">
                <a:alpha val="90000"/>
                <a:hueOff val="0"/>
                <a:satOff val="0"/>
                <a:lumOff val="0"/>
                <a:alphaOff val="-30000"/>
                <a:shade val="93000"/>
                <a:satMod val="130000"/>
              </a:schemeClr>
            </a:gs>
            <a:gs pos="100000">
              <a:schemeClr val="accent2">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F9E385F-5DA2-48F1-B24E-2C269AF34713}">
      <dsp:nvSpPr>
        <dsp:cNvPr id="0" name=""/>
        <dsp:cNvSpPr/>
      </dsp:nvSpPr>
      <dsp:spPr>
        <a:xfrm>
          <a:off x="822861" y="3650464"/>
          <a:ext cx="885357" cy="44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t>Autonomía</a:t>
          </a:r>
          <a:endParaRPr lang="es-MX" sz="1100" kern="1200" dirty="0"/>
        </a:p>
      </dsp:txBody>
      <dsp:txXfrm>
        <a:off x="822861" y="3650464"/>
        <a:ext cx="885357" cy="442480"/>
      </dsp:txXfrm>
    </dsp:sp>
    <dsp:sp modelId="{612D5EC0-FDAE-4D20-8D34-9EA5A76ACACF}">
      <dsp:nvSpPr>
        <dsp:cNvPr id="0" name=""/>
        <dsp:cNvSpPr/>
      </dsp:nvSpPr>
      <dsp:spPr>
        <a:xfrm>
          <a:off x="1027907" y="4092945"/>
          <a:ext cx="1363004" cy="1363804"/>
        </a:xfrm>
        <a:prstGeom prst="blockArc">
          <a:avLst>
            <a:gd name="adj1" fmla="val 13500000"/>
            <a:gd name="adj2" fmla="val 10800000"/>
            <a:gd name="adj3" fmla="val 1274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3A10E4-E3BD-45C2-9E61-0E575B95FD33}">
      <dsp:nvSpPr>
        <dsp:cNvPr id="0" name=""/>
        <dsp:cNvSpPr/>
      </dsp:nvSpPr>
      <dsp:spPr>
        <a:xfrm>
          <a:off x="1265391" y="4564105"/>
          <a:ext cx="885357" cy="44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a:t>Independencia</a:t>
          </a:r>
          <a:endParaRPr lang="es-MX" sz="1100" kern="1200" dirty="0"/>
        </a:p>
      </dsp:txBody>
      <dsp:txXfrm>
        <a:off x="1265391" y="4564105"/>
        <a:ext cx="885357" cy="442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79F37-0DBF-4CB8-97AA-8099D8F410A6}">
      <dsp:nvSpPr>
        <dsp:cNvPr id="0" name=""/>
        <dsp:cNvSpPr/>
      </dsp:nvSpPr>
      <dsp:spPr>
        <a:xfrm>
          <a:off x="6138" y="493655"/>
          <a:ext cx="1834867" cy="1100920"/>
        </a:xfrm>
        <a:prstGeom prst="roundRect">
          <a:avLst>
            <a:gd name="adj" fmla="val 10000"/>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a:t>Artículo 123 f. XX</a:t>
          </a:r>
        </a:p>
      </dsp:txBody>
      <dsp:txXfrm>
        <a:off x="38383" y="525900"/>
        <a:ext cx="1770377" cy="1036430"/>
      </dsp:txXfrm>
    </dsp:sp>
    <dsp:sp modelId="{FD7A0AA5-B455-4C6B-99A3-27A95F317064}">
      <dsp:nvSpPr>
        <dsp:cNvPr id="0" name=""/>
        <dsp:cNvSpPr/>
      </dsp:nvSpPr>
      <dsp:spPr>
        <a:xfrm>
          <a:off x="2024493" y="816592"/>
          <a:ext cx="388991" cy="455047"/>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2024493" y="907601"/>
        <a:ext cx="272294" cy="273029"/>
      </dsp:txXfrm>
    </dsp:sp>
    <dsp:sp modelId="{6E0B76E8-6023-47B7-80D3-B23DA373668F}">
      <dsp:nvSpPr>
        <dsp:cNvPr id="0" name=""/>
        <dsp:cNvSpPr/>
      </dsp:nvSpPr>
      <dsp:spPr>
        <a:xfrm>
          <a:off x="2574954" y="493655"/>
          <a:ext cx="1834867" cy="1100920"/>
        </a:xfrm>
        <a:prstGeom prst="roundRect">
          <a:avLst>
            <a:gd name="adj" fmla="val 10000"/>
          </a:avLst>
        </a:prstGeom>
        <a:gradFill rotWithShape="0">
          <a:gsLst>
            <a:gs pos="0">
              <a:schemeClr val="accent2">
                <a:alpha val="90000"/>
                <a:hueOff val="0"/>
                <a:satOff val="0"/>
                <a:lumOff val="0"/>
                <a:alphaOff val="-20000"/>
                <a:shade val="51000"/>
                <a:satMod val="130000"/>
              </a:schemeClr>
            </a:gs>
            <a:gs pos="80000">
              <a:schemeClr val="accent2">
                <a:alpha val="90000"/>
                <a:hueOff val="0"/>
                <a:satOff val="0"/>
                <a:lumOff val="0"/>
                <a:alphaOff val="-20000"/>
                <a:shade val="93000"/>
                <a:satMod val="130000"/>
              </a:schemeClr>
            </a:gs>
            <a:gs pos="100000">
              <a:schemeClr val="accent2">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a:t>Estableció JCA</a:t>
          </a:r>
        </a:p>
      </dsp:txBody>
      <dsp:txXfrm>
        <a:off x="2607199" y="525900"/>
        <a:ext cx="1770377" cy="1036430"/>
      </dsp:txXfrm>
    </dsp:sp>
    <dsp:sp modelId="{AA075187-1127-42A1-9D8B-7D5DD5B572E2}">
      <dsp:nvSpPr>
        <dsp:cNvPr id="0" name=""/>
        <dsp:cNvSpPr/>
      </dsp:nvSpPr>
      <dsp:spPr>
        <a:xfrm>
          <a:off x="4593308" y="816592"/>
          <a:ext cx="388991" cy="455047"/>
        </a:xfrm>
        <a:prstGeom prst="rightArrow">
          <a:avLst>
            <a:gd name="adj1" fmla="val 60000"/>
            <a:gd name="adj2" fmla="val 50000"/>
          </a:avLst>
        </a:prstGeom>
        <a:gradFill rotWithShape="0">
          <a:gsLst>
            <a:gs pos="0">
              <a:schemeClr val="accent2">
                <a:shade val="90000"/>
                <a:hueOff val="-41001"/>
                <a:satOff val="-6944"/>
                <a:lumOff val="32113"/>
                <a:alphaOff val="0"/>
                <a:shade val="51000"/>
                <a:satMod val="130000"/>
              </a:schemeClr>
            </a:gs>
            <a:gs pos="80000">
              <a:schemeClr val="accent2">
                <a:shade val="90000"/>
                <a:hueOff val="-41001"/>
                <a:satOff val="-6944"/>
                <a:lumOff val="32113"/>
                <a:alphaOff val="0"/>
                <a:shade val="93000"/>
                <a:satMod val="130000"/>
              </a:schemeClr>
            </a:gs>
            <a:gs pos="100000">
              <a:schemeClr val="accent2">
                <a:shade val="90000"/>
                <a:hueOff val="-41001"/>
                <a:satOff val="-6944"/>
                <a:lumOff val="321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4593308" y="907601"/>
        <a:ext cx="272294" cy="273029"/>
      </dsp:txXfrm>
    </dsp:sp>
    <dsp:sp modelId="{8F25B936-1A72-4A32-AA86-A7470C969F4B}">
      <dsp:nvSpPr>
        <dsp:cNvPr id="0" name=""/>
        <dsp:cNvSpPr/>
      </dsp:nvSpPr>
      <dsp:spPr>
        <a:xfrm>
          <a:off x="5143769" y="493655"/>
          <a:ext cx="1834867" cy="1100920"/>
        </a:xfrm>
        <a:prstGeom prst="roundRect">
          <a:avLst>
            <a:gd name="adj" fmla="val 10000"/>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a:t>Excluyó del PJ</a:t>
          </a:r>
        </a:p>
      </dsp:txBody>
      <dsp:txXfrm>
        <a:off x="5176014" y="525900"/>
        <a:ext cx="1770377" cy="103643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445B1-0D08-4B55-A926-B623FE8C4C93}">
      <dsp:nvSpPr>
        <dsp:cNvPr id="0" name=""/>
        <dsp:cNvSpPr/>
      </dsp:nvSpPr>
      <dsp:spPr>
        <a:xfrm>
          <a:off x="1904963" y="0"/>
          <a:ext cx="2274941" cy="2274941"/>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a:t>REGISTRO DE C.C.T.</a:t>
          </a:r>
        </a:p>
      </dsp:txBody>
      <dsp:txXfrm>
        <a:off x="2473698" y="1137471"/>
        <a:ext cx="1137471" cy="1137470"/>
      </dsp:txXfrm>
    </dsp:sp>
    <dsp:sp modelId="{F687EA14-9558-4E80-BBB7-8B86FBD4C3E8}">
      <dsp:nvSpPr>
        <dsp:cNvPr id="0" name=""/>
        <dsp:cNvSpPr/>
      </dsp:nvSpPr>
      <dsp:spPr>
        <a:xfrm>
          <a:off x="767493" y="2274941"/>
          <a:ext cx="2274941" cy="2274941"/>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a:t>PERSONALIDAD JUÍRICA Y PATRIMONIO PROPIO</a:t>
          </a:r>
        </a:p>
      </dsp:txBody>
      <dsp:txXfrm>
        <a:off x="1336228" y="3412412"/>
        <a:ext cx="1137471" cy="1137470"/>
      </dsp:txXfrm>
    </dsp:sp>
    <dsp:sp modelId="{1F76CD0A-7A9E-4BCE-9511-91782BE9C585}">
      <dsp:nvSpPr>
        <dsp:cNvPr id="0" name=""/>
        <dsp:cNvSpPr/>
      </dsp:nvSpPr>
      <dsp:spPr>
        <a:xfrm rot="10800000">
          <a:off x="1904963" y="2274941"/>
          <a:ext cx="2274941" cy="2274941"/>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a:t>ORGANISMO</a:t>
          </a:r>
        </a:p>
      </dsp:txBody>
      <dsp:txXfrm rot="10800000">
        <a:off x="2473698" y="2274941"/>
        <a:ext cx="1137471" cy="1137470"/>
      </dsp:txXfrm>
    </dsp:sp>
    <dsp:sp modelId="{44EA8F4A-DAB6-4501-BF30-6D51B6E3287E}">
      <dsp:nvSpPr>
        <dsp:cNvPr id="0" name=""/>
        <dsp:cNvSpPr/>
      </dsp:nvSpPr>
      <dsp:spPr>
        <a:xfrm>
          <a:off x="3042434" y="2274941"/>
          <a:ext cx="2274941" cy="2274941"/>
        </a:xfrm>
        <a:prstGeom prst="triangl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a:t>AUTONOMÍA</a:t>
          </a:r>
        </a:p>
        <a:p>
          <a:pPr lvl="0" algn="ctr" defTabSz="444500">
            <a:lnSpc>
              <a:spcPct val="90000"/>
            </a:lnSpc>
            <a:spcBef>
              <a:spcPct val="0"/>
            </a:spcBef>
            <a:spcAft>
              <a:spcPct val="35000"/>
            </a:spcAft>
          </a:pPr>
          <a:r>
            <a:rPr lang="es-MX" sz="1000" kern="1200"/>
            <a:t>* OPERATIVA</a:t>
          </a:r>
        </a:p>
        <a:p>
          <a:pPr lvl="0" algn="ctr" defTabSz="444500">
            <a:lnSpc>
              <a:spcPct val="90000"/>
            </a:lnSpc>
            <a:spcBef>
              <a:spcPct val="0"/>
            </a:spcBef>
            <a:spcAft>
              <a:spcPct val="35000"/>
            </a:spcAft>
          </a:pPr>
          <a:r>
            <a:rPr lang="es-MX" sz="1000" kern="1200"/>
            <a:t>* DECISIÓN</a:t>
          </a:r>
        </a:p>
        <a:p>
          <a:pPr lvl="0" algn="ctr" defTabSz="444500">
            <a:lnSpc>
              <a:spcPct val="90000"/>
            </a:lnSpc>
            <a:spcBef>
              <a:spcPct val="0"/>
            </a:spcBef>
            <a:spcAft>
              <a:spcPct val="35000"/>
            </a:spcAft>
          </a:pPr>
          <a:r>
            <a:rPr lang="es-MX" sz="1000" kern="1200"/>
            <a:t>PRESUPUESTARIA</a:t>
          </a:r>
        </a:p>
      </dsp:txBody>
      <dsp:txXfrm>
        <a:off x="3611169" y="3412412"/>
        <a:ext cx="1137471" cy="113747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53F9-EBB4-4E0D-8096-89AC30DF0C96}">
      <dsp:nvSpPr>
        <dsp:cNvPr id="0" name=""/>
        <dsp:cNvSpPr/>
      </dsp:nvSpPr>
      <dsp:spPr>
        <a:xfrm>
          <a:off x="-6002565" y="-918496"/>
          <a:ext cx="7145691" cy="7145691"/>
        </a:xfrm>
        <a:prstGeom prst="blockArc">
          <a:avLst>
            <a:gd name="adj1" fmla="val 18900000"/>
            <a:gd name="adj2" fmla="val 2700000"/>
            <a:gd name="adj3" fmla="val 302"/>
          </a:avLst>
        </a:pr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E6B338-57EB-4439-B771-F80BC85324C2}">
      <dsp:nvSpPr>
        <dsp:cNvPr id="0" name=""/>
        <dsp:cNvSpPr/>
      </dsp:nvSpPr>
      <dsp:spPr>
        <a:xfrm>
          <a:off x="499555" y="331687"/>
          <a:ext cx="7850534" cy="663799"/>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6891" tIns="48260" rIns="48260" bIns="48260" numCol="1" spcCol="1270" anchor="ctr" anchorCtr="0">
          <a:noAutofit/>
        </a:bodyPr>
        <a:lstStyle/>
        <a:p>
          <a:pPr lvl="0" algn="l" defTabSz="844550">
            <a:lnSpc>
              <a:spcPct val="90000"/>
            </a:lnSpc>
            <a:spcBef>
              <a:spcPct val="0"/>
            </a:spcBef>
            <a:spcAft>
              <a:spcPct val="35000"/>
            </a:spcAft>
          </a:pPr>
          <a:r>
            <a:rPr lang="es-MX" sz="1900" b="1" kern="1200" dirty="0"/>
            <a:t>a) </a:t>
          </a:r>
          <a:r>
            <a:rPr lang="es-MX" sz="1900" kern="1200" dirty="0"/>
            <a:t>Iniciativa presentada por el Ejecutivo Federal el 28 de abril de 2016</a:t>
          </a:r>
        </a:p>
      </dsp:txBody>
      <dsp:txXfrm>
        <a:off x="499555" y="331687"/>
        <a:ext cx="7850534" cy="663799"/>
      </dsp:txXfrm>
    </dsp:sp>
    <dsp:sp modelId="{801C3A62-CBC1-4A72-87CB-4AB10CB83FF4}">
      <dsp:nvSpPr>
        <dsp:cNvPr id="0" name=""/>
        <dsp:cNvSpPr/>
      </dsp:nvSpPr>
      <dsp:spPr>
        <a:xfrm>
          <a:off x="84681" y="248712"/>
          <a:ext cx="829749" cy="82974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2418AAB-748E-461C-A6F5-6BC8E5AF1C98}">
      <dsp:nvSpPr>
        <dsp:cNvPr id="0" name=""/>
        <dsp:cNvSpPr/>
      </dsp:nvSpPr>
      <dsp:spPr>
        <a:xfrm>
          <a:off x="975215" y="1224136"/>
          <a:ext cx="7374875" cy="869663"/>
        </a:xfrm>
        <a:prstGeom prst="rect">
          <a:avLst/>
        </a:prstGeom>
        <a:solidFill>
          <a:schemeClr val="accent2">
            <a:shade val="80000"/>
            <a:hueOff val="-8968"/>
            <a:satOff val="-1006"/>
            <a:lumOff val="642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6891" tIns="48260" rIns="48260" bIns="48260" numCol="1" spcCol="1270" anchor="ctr" anchorCtr="0">
          <a:noAutofit/>
        </a:bodyPr>
        <a:lstStyle/>
        <a:p>
          <a:pPr lvl="0" algn="l" defTabSz="844550">
            <a:lnSpc>
              <a:spcPct val="90000"/>
            </a:lnSpc>
            <a:spcBef>
              <a:spcPct val="0"/>
            </a:spcBef>
            <a:spcAft>
              <a:spcPct val="35000"/>
            </a:spcAft>
          </a:pPr>
          <a:r>
            <a:rPr lang="es-MX" sz="1900" b="1" kern="1200" dirty="0"/>
            <a:t>b) </a:t>
          </a:r>
          <a:r>
            <a:rPr lang="es-MX" sz="1900" kern="1200" dirty="0"/>
            <a:t>Dictamen a </a:t>
          </a:r>
          <a:r>
            <a:rPr lang="es-MX" sz="1900" kern="1200" dirty="0" err="1"/>
            <a:t>discusión</a:t>
          </a:r>
          <a:r>
            <a:rPr lang="es-MX" sz="1900" kern="1200" dirty="0"/>
            <a:t> presentado en la </a:t>
          </a:r>
          <a:r>
            <a:rPr lang="es-MX" sz="1900" kern="1200" dirty="0" err="1"/>
            <a:t>Cámara</a:t>
          </a:r>
          <a:r>
            <a:rPr lang="es-MX" sz="1900" kern="1200" dirty="0"/>
            <a:t> de Senadores el 13 de octubre de 2016. Proyecto de decreto aprobado por 99 votos a favor. </a:t>
          </a:r>
        </a:p>
      </dsp:txBody>
      <dsp:txXfrm>
        <a:off x="975215" y="1224136"/>
        <a:ext cx="7374875" cy="869663"/>
      </dsp:txXfrm>
    </dsp:sp>
    <dsp:sp modelId="{21B4AA30-106A-48F5-84F3-9917856B89B4}">
      <dsp:nvSpPr>
        <dsp:cNvPr id="0" name=""/>
        <dsp:cNvSpPr/>
      </dsp:nvSpPr>
      <dsp:spPr>
        <a:xfrm>
          <a:off x="560340" y="1244093"/>
          <a:ext cx="829749" cy="82974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936E332-1EF9-4877-850C-A4229BD7F89B}">
      <dsp:nvSpPr>
        <dsp:cNvPr id="0" name=""/>
        <dsp:cNvSpPr/>
      </dsp:nvSpPr>
      <dsp:spPr>
        <a:xfrm>
          <a:off x="1121204" y="2322449"/>
          <a:ext cx="7228886" cy="663799"/>
        </a:xfrm>
        <a:prstGeom prst="rect">
          <a:avLst/>
        </a:prstGeom>
        <a:solidFill>
          <a:schemeClr val="accent2">
            <a:shade val="80000"/>
            <a:hueOff val="-17936"/>
            <a:satOff val="-2012"/>
            <a:lumOff val="128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6891" tIns="48260" rIns="48260" bIns="48260" numCol="1" spcCol="1270" anchor="ctr" anchorCtr="0">
          <a:noAutofit/>
        </a:bodyPr>
        <a:lstStyle/>
        <a:p>
          <a:pPr lvl="0" algn="l" defTabSz="844550">
            <a:lnSpc>
              <a:spcPct val="90000"/>
            </a:lnSpc>
            <a:spcBef>
              <a:spcPct val="0"/>
            </a:spcBef>
            <a:spcAft>
              <a:spcPct val="35000"/>
            </a:spcAft>
          </a:pPr>
          <a:r>
            <a:rPr lang="es-MX" sz="1900" b="1" kern="1200"/>
            <a:t>c) </a:t>
          </a:r>
          <a:r>
            <a:rPr lang="es-MX" sz="1900" kern="1200"/>
            <a:t>Pasa a la Cámara de Diputados para los efectos del Apartado A) del artículo 72 de la CPEUM. </a:t>
          </a:r>
          <a:endParaRPr lang="es-MX" sz="1900" kern="1200" dirty="0"/>
        </a:p>
      </dsp:txBody>
      <dsp:txXfrm>
        <a:off x="1121204" y="2322449"/>
        <a:ext cx="7228886" cy="663799"/>
      </dsp:txXfrm>
    </dsp:sp>
    <dsp:sp modelId="{6A141A9B-A307-431B-84DB-61862E3CEED4}">
      <dsp:nvSpPr>
        <dsp:cNvPr id="0" name=""/>
        <dsp:cNvSpPr/>
      </dsp:nvSpPr>
      <dsp:spPr>
        <a:xfrm>
          <a:off x="706329" y="2239474"/>
          <a:ext cx="829749" cy="82974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3DE0516-1FB1-4F41-B1F7-BC816910D151}">
      <dsp:nvSpPr>
        <dsp:cNvPr id="0" name=""/>
        <dsp:cNvSpPr/>
      </dsp:nvSpPr>
      <dsp:spPr>
        <a:xfrm>
          <a:off x="975215" y="3317830"/>
          <a:ext cx="7374875" cy="663799"/>
        </a:xfrm>
        <a:prstGeom prst="rect">
          <a:avLst/>
        </a:prstGeom>
        <a:solidFill>
          <a:schemeClr val="accent2">
            <a:shade val="80000"/>
            <a:hueOff val="-26904"/>
            <a:satOff val="-3018"/>
            <a:lumOff val="1926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6891" tIns="48260" rIns="48260" bIns="48260" numCol="1" spcCol="1270" anchor="ctr" anchorCtr="0">
          <a:noAutofit/>
        </a:bodyPr>
        <a:lstStyle/>
        <a:p>
          <a:pPr lvl="0" algn="l" defTabSz="844550">
            <a:lnSpc>
              <a:spcPct val="90000"/>
            </a:lnSpc>
            <a:spcBef>
              <a:spcPct val="0"/>
            </a:spcBef>
            <a:spcAft>
              <a:spcPct val="35000"/>
            </a:spcAft>
          </a:pPr>
          <a:r>
            <a:rPr lang="es-MX" sz="1900" b="1" kern="1200" dirty="0"/>
            <a:t>d) </a:t>
          </a:r>
          <a:r>
            <a:rPr lang="es-MX" sz="1900" kern="1200" dirty="0"/>
            <a:t>Minuta recibida en la </a:t>
          </a:r>
          <a:r>
            <a:rPr lang="es-MX" sz="1900" kern="1200" dirty="0" err="1"/>
            <a:t>Cámara</a:t>
          </a:r>
          <a:r>
            <a:rPr lang="es-MX" sz="1900" kern="1200" dirty="0"/>
            <a:t> de Diputados el 20 de octubre de 2016.</a:t>
          </a:r>
          <a:endParaRPr lang="es-MX" sz="1900" b="1" kern="1200" dirty="0"/>
        </a:p>
      </dsp:txBody>
      <dsp:txXfrm>
        <a:off x="975215" y="3317830"/>
        <a:ext cx="7374875" cy="663799"/>
      </dsp:txXfrm>
    </dsp:sp>
    <dsp:sp modelId="{4C6419D2-D0CF-4857-A589-4170CA69F8E6}">
      <dsp:nvSpPr>
        <dsp:cNvPr id="0" name=""/>
        <dsp:cNvSpPr/>
      </dsp:nvSpPr>
      <dsp:spPr>
        <a:xfrm>
          <a:off x="560340" y="3234855"/>
          <a:ext cx="829749" cy="82974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221DEC3-FA8E-4698-BC6B-285CD9E36B61}">
      <dsp:nvSpPr>
        <dsp:cNvPr id="0" name=""/>
        <dsp:cNvSpPr/>
      </dsp:nvSpPr>
      <dsp:spPr>
        <a:xfrm>
          <a:off x="499555" y="4118555"/>
          <a:ext cx="7850534" cy="1053111"/>
        </a:xfrm>
        <a:prstGeom prst="rect">
          <a:avLst/>
        </a:prstGeom>
        <a:solidFill>
          <a:schemeClr val="accent2">
            <a:shade val="80000"/>
            <a:hueOff val="-35872"/>
            <a:satOff val="-4024"/>
            <a:lumOff val="2568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26891" tIns="48260" rIns="48260" bIns="48260" numCol="1" spcCol="1270" anchor="ctr" anchorCtr="0">
          <a:noAutofit/>
        </a:bodyPr>
        <a:lstStyle/>
        <a:p>
          <a:pPr lvl="0" algn="l" defTabSz="844550">
            <a:lnSpc>
              <a:spcPct val="90000"/>
            </a:lnSpc>
            <a:spcBef>
              <a:spcPct val="0"/>
            </a:spcBef>
            <a:spcAft>
              <a:spcPct val="35000"/>
            </a:spcAft>
          </a:pPr>
          <a:r>
            <a:rPr lang="es-MX" sz="1900" b="1" kern="1200" dirty="0"/>
            <a:t>e) </a:t>
          </a:r>
          <a:r>
            <a:rPr lang="es-MX" sz="1900" kern="1200" dirty="0"/>
            <a:t>Dictamen a </a:t>
          </a:r>
          <a:r>
            <a:rPr lang="es-MX" sz="1900" kern="1200" dirty="0" err="1"/>
            <a:t>discusión</a:t>
          </a:r>
          <a:r>
            <a:rPr lang="es-MX" sz="1900" kern="1200" dirty="0"/>
            <a:t> aprobado en la </a:t>
          </a:r>
          <a:r>
            <a:rPr lang="es-MX" sz="1900" kern="1200" dirty="0" err="1"/>
            <a:t>Cámara</a:t>
          </a:r>
          <a:r>
            <a:rPr lang="es-MX" sz="1900" kern="1200" dirty="0"/>
            <a:t> de Diputados el 04 de noviembre de 2016, Proyecto de decreto aprobado en lo general y en lo particular los </a:t>
          </a:r>
          <a:r>
            <a:rPr lang="es-MX" sz="1900" kern="1200" dirty="0" err="1"/>
            <a:t>artículos</a:t>
          </a:r>
          <a:r>
            <a:rPr lang="es-MX" sz="1900" kern="1200" dirty="0"/>
            <a:t> no reservados por 379 votos a favor, 2 en contra y 19 abstenciones. </a:t>
          </a:r>
          <a:endParaRPr lang="es-MX" sz="1900" b="1" kern="1200" dirty="0"/>
        </a:p>
      </dsp:txBody>
      <dsp:txXfrm>
        <a:off x="499555" y="4118555"/>
        <a:ext cx="7850534" cy="1053111"/>
      </dsp:txXfrm>
    </dsp:sp>
    <dsp:sp modelId="{2A9819B3-5D41-4D29-9049-9801869A890D}">
      <dsp:nvSpPr>
        <dsp:cNvPr id="0" name=""/>
        <dsp:cNvSpPr/>
      </dsp:nvSpPr>
      <dsp:spPr>
        <a:xfrm>
          <a:off x="84681" y="4230236"/>
          <a:ext cx="829749" cy="82974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53F9-EBB4-4E0D-8096-89AC30DF0C96}">
      <dsp:nvSpPr>
        <dsp:cNvPr id="0" name=""/>
        <dsp:cNvSpPr/>
      </dsp:nvSpPr>
      <dsp:spPr>
        <a:xfrm>
          <a:off x="-6002565" y="-918496"/>
          <a:ext cx="7145691" cy="7145691"/>
        </a:xfrm>
        <a:prstGeom prst="blockArc">
          <a:avLst>
            <a:gd name="adj1" fmla="val 18900000"/>
            <a:gd name="adj2" fmla="val 2700000"/>
            <a:gd name="adj3" fmla="val 302"/>
          </a:avLst>
        </a:prstGeom>
        <a:noFill/>
        <a:ln w="25400" cap="flat" cmpd="sng" algn="ctr">
          <a:solidFill>
            <a:schemeClr val="accent2">
              <a:tint val="99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19B68CC-F114-4D55-B361-8B1C2FA8AF0E}">
      <dsp:nvSpPr>
        <dsp:cNvPr id="0" name=""/>
        <dsp:cNvSpPr/>
      </dsp:nvSpPr>
      <dsp:spPr>
        <a:xfrm>
          <a:off x="425765" y="279556"/>
          <a:ext cx="8212357" cy="558899"/>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627" tIns="48260" rIns="48260" bIns="48260" numCol="1" spcCol="1270" anchor="ctr" anchorCtr="0">
          <a:noAutofit/>
        </a:bodyPr>
        <a:lstStyle/>
        <a:p>
          <a:pPr lvl="0" algn="l" defTabSz="844550">
            <a:lnSpc>
              <a:spcPct val="90000"/>
            </a:lnSpc>
            <a:spcBef>
              <a:spcPct val="0"/>
            </a:spcBef>
            <a:spcAft>
              <a:spcPct val="35000"/>
            </a:spcAft>
          </a:pPr>
          <a:r>
            <a:rPr lang="es-MX" sz="1900" b="1" kern="1200" dirty="0"/>
            <a:t>f) </a:t>
          </a:r>
          <a:r>
            <a:rPr lang="es-MX" sz="1900" kern="1200" dirty="0"/>
            <a:t>Pasa a las Legislaturas de los Estados para sus efectos constitucionales.</a:t>
          </a:r>
        </a:p>
      </dsp:txBody>
      <dsp:txXfrm>
        <a:off x="425765" y="279556"/>
        <a:ext cx="8212357" cy="558899"/>
      </dsp:txXfrm>
    </dsp:sp>
    <dsp:sp modelId="{D0889696-AE1B-4E19-8480-4697AF694461}">
      <dsp:nvSpPr>
        <dsp:cNvPr id="0" name=""/>
        <dsp:cNvSpPr/>
      </dsp:nvSpPr>
      <dsp:spPr>
        <a:xfrm>
          <a:off x="76452" y="209693"/>
          <a:ext cx="698624" cy="6986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F1C75E1-13AC-4DE4-98BF-013014F31633}">
      <dsp:nvSpPr>
        <dsp:cNvPr id="0" name=""/>
        <dsp:cNvSpPr/>
      </dsp:nvSpPr>
      <dsp:spPr>
        <a:xfrm>
          <a:off x="885498" y="1117799"/>
          <a:ext cx="7752624" cy="558899"/>
        </a:xfrm>
        <a:prstGeom prst="rect">
          <a:avLst/>
        </a:prstGeom>
        <a:solidFill>
          <a:schemeClr val="accent2">
            <a:shade val="80000"/>
            <a:hueOff val="-7174"/>
            <a:satOff val="-805"/>
            <a:lumOff val="513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627" tIns="48260" rIns="48260" bIns="48260" numCol="1" spcCol="1270" anchor="ctr" anchorCtr="0">
          <a:noAutofit/>
        </a:bodyPr>
        <a:lstStyle/>
        <a:p>
          <a:pPr lvl="0" algn="l" defTabSz="844550">
            <a:lnSpc>
              <a:spcPct val="90000"/>
            </a:lnSpc>
            <a:spcBef>
              <a:spcPct val="0"/>
            </a:spcBef>
            <a:spcAft>
              <a:spcPct val="35000"/>
            </a:spcAft>
          </a:pPr>
          <a:r>
            <a:rPr lang="es-MX" sz="1900" b="1" kern="1200" dirty="0"/>
            <a:t>g) </a:t>
          </a:r>
          <a:r>
            <a:rPr lang="es-MX" sz="1900" kern="1200" dirty="0"/>
            <a:t>Declaratoria de </a:t>
          </a:r>
          <a:r>
            <a:rPr lang="es-MX" sz="1900" kern="1200" dirty="0" err="1"/>
            <a:t>aprobación</a:t>
          </a:r>
          <a:r>
            <a:rPr lang="es-MX" sz="1900" kern="1200" dirty="0"/>
            <a:t> por las Legislaturas de los estados en </a:t>
          </a:r>
          <a:r>
            <a:rPr lang="es-MX" sz="1900" kern="1200" dirty="0" err="1"/>
            <a:t>sesión</a:t>
          </a:r>
          <a:r>
            <a:rPr lang="es-MX" sz="1900" kern="1200" dirty="0"/>
            <a:t> ordinaria de la </a:t>
          </a:r>
          <a:r>
            <a:rPr lang="es-MX" sz="1900" kern="1200" dirty="0" err="1"/>
            <a:t>Cámara</a:t>
          </a:r>
          <a:r>
            <a:rPr lang="es-MX" sz="1900" kern="1200" dirty="0"/>
            <a:t> de Diputados el 07 de febrero de 2017. </a:t>
          </a:r>
        </a:p>
      </dsp:txBody>
      <dsp:txXfrm>
        <a:off x="885498" y="1117799"/>
        <a:ext cx="7752624" cy="558899"/>
      </dsp:txXfrm>
    </dsp:sp>
    <dsp:sp modelId="{21B4AA30-106A-48F5-84F3-9917856B89B4}">
      <dsp:nvSpPr>
        <dsp:cNvPr id="0" name=""/>
        <dsp:cNvSpPr/>
      </dsp:nvSpPr>
      <dsp:spPr>
        <a:xfrm>
          <a:off x="536185" y="1047937"/>
          <a:ext cx="698624" cy="6986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0474987-88D1-40F5-ABFB-9416B5727173}">
      <dsp:nvSpPr>
        <dsp:cNvPr id="0" name=""/>
        <dsp:cNvSpPr/>
      </dsp:nvSpPr>
      <dsp:spPr>
        <a:xfrm>
          <a:off x="1095722" y="1956043"/>
          <a:ext cx="7542399" cy="558899"/>
        </a:xfrm>
        <a:prstGeom prst="rect">
          <a:avLst/>
        </a:prstGeom>
        <a:solidFill>
          <a:schemeClr val="accent2">
            <a:shade val="80000"/>
            <a:hueOff val="-14349"/>
            <a:satOff val="-1610"/>
            <a:lumOff val="1027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627" tIns="48260" rIns="48260" bIns="48260" numCol="1" spcCol="1270" anchor="ctr" anchorCtr="0">
          <a:noAutofit/>
        </a:bodyPr>
        <a:lstStyle/>
        <a:p>
          <a:pPr lvl="0" algn="l" defTabSz="844550">
            <a:lnSpc>
              <a:spcPct val="90000"/>
            </a:lnSpc>
            <a:spcBef>
              <a:spcPct val="0"/>
            </a:spcBef>
            <a:spcAft>
              <a:spcPct val="35000"/>
            </a:spcAft>
          </a:pPr>
          <a:r>
            <a:rPr lang="es-MX" sz="1900" b="1" kern="1200" dirty="0"/>
            <a:t>h) </a:t>
          </a:r>
          <a:r>
            <a:rPr lang="es-MX" sz="1900" kern="1200" dirty="0"/>
            <a:t>Pasa a la </a:t>
          </a:r>
          <a:r>
            <a:rPr lang="es-MX" sz="1900" kern="1200" dirty="0" err="1"/>
            <a:t>Cámara</a:t>
          </a:r>
          <a:r>
            <a:rPr lang="es-MX" sz="1900" kern="1200" dirty="0"/>
            <a:t> de Senadores para sus efectos constitucionales.</a:t>
          </a:r>
        </a:p>
      </dsp:txBody>
      <dsp:txXfrm>
        <a:off x="1095722" y="1956043"/>
        <a:ext cx="7542399" cy="558899"/>
      </dsp:txXfrm>
    </dsp:sp>
    <dsp:sp modelId="{6A141A9B-A307-431B-84DB-61862E3CEED4}">
      <dsp:nvSpPr>
        <dsp:cNvPr id="0" name=""/>
        <dsp:cNvSpPr/>
      </dsp:nvSpPr>
      <dsp:spPr>
        <a:xfrm>
          <a:off x="746410" y="1886180"/>
          <a:ext cx="698624" cy="6986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25B64E6-CBDE-47BB-945C-AB50BF5F48EF}">
      <dsp:nvSpPr>
        <dsp:cNvPr id="0" name=""/>
        <dsp:cNvSpPr/>
      </dsp:nvSpPr>
      <dsp:spPr>
        <a:xfrm>
          <a:off x="1095722" y="2793755"/>
          <a:ext cx="7542399" cy="558899"/>
        </a:xfrm>
        <a:prstGeom prst="rect">
          <a:avLst/>
        </a:prstGeom>
        <a:solidFill>
          <a:schemeClr val="accent2">
            <a:shade val="80000"/>
            <a:hueOff val="-21523"/>
            <a:satOff val="-2414"/>
            <a:lumOff val="1540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627" tIns="48260" rIns="48260" bIns="48260" numCol="1" spcCol="1270" anchor="ctr" anchorCtr="0">
          <a:noAutofit/>
        </a:bodyPr>
        <a:lstStyle/>
        <a:p>
          <a:pPr lvl="0" algn="l" defTabSz="844550">
            <a:lnSpc>
              <a:spcPct val="90000"/>
            </a:lnSpc>
            <a:spcBef>
              <a:spcPct val="0"/>
            </a:spcBef>
            <a:spcAft>
              <a:spcPct val="35000"/>
            </a:spcAft>
          </a:pPr>
          <a:r>
            <a:rPr lang="es-MX" sz="1900" b="1" kern="1200" dirty="0"/>
            <a:t>i) </a:t>
          </a:r>
          <a:r>
            <a:rPr lang="es-MX" sz="1900" kern="1200" dirty="0"/>
            <a:t>Declaratoria de </a:t>
          </a:r>
          <a:r>
            <a:rPr lang="es-MX" sz="1900" kern="1200" dirty="0" err="1"/>
            <a:t>aprobación</a:t>
          </a:r>
          <a:r>
            <a:rPr lang="es-MX" sz="1900" kern="1200" dirty="0"/>
            <a:t> por las Legislaturas de los estados en </a:t>
          </a:r>
          <a:r>
            <a:rPr lang="es-MX" sz="1900" kern="1200" dirty="0" err="1"/>
            <a:t>sesión</a:t>
          </a:r>
          <a:r>
            <a:rPr lang="es-MX" sz="1900" kern="1200" dirty="0"/>
            <a:t> ordinaria de la </a:t>
          </a:r>
          <a:r>
            <a:rPr lang="es-MX" sz="1900" kern="1200" dirty="0" err="1"/>
            <a:t>Cámara</a:t>
          </a:r>
          <a:r>
            <a:rPr lang="es-MX" sz="1900" kern="1200" dirty="0"/>
            <a:t> de Senadores el 08 de febrero de 2017. </a:t>
          </a:r>
          <a:endParaRPr lang="es-MX" sz="1900" b="1" kern="1200" dirty="0"/>
        </a:p>
      </dsp:txBody>
      <dsp:txXfrm>
        <a:off x="1095722" y="2793755"/>
        <a:ext cx="7542399" cy="558899"/>
      </dsp:txXfrm>
    </dsp:sp>
    <dsp:sp modelId="{4C6419D2-D0CF-4857-A589-4170CA69F8E6}">
      <dsp:nvSpPr>
        <dsp:cNvPr id="0" name=""/>
        <dsp:cNvSpPr/>
      </dsp:nvSpPr>
      <dsp:spPr>
        <a:xfrm>
          <a:off x="746410" y="2723893"/>
          <a:ext cx="698624" cy="6986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2EAE9F5-B6EB-4697-B16A-893512CB43A2}">
      <dsp:nvSpPr>
        <dsp:cNvPr id="0" name=""/>
        <dsp:cNvSpPr/>
      </dsp:nvSpPr>
      <dsp:spPr>
        <a:xfrm>
          <a:off x="885498" y="3631999"/>
          <a:ext cx="7752624" cy="558899"/>
        </a:xfrm>
        <a:prstGeom prst="rect">
          <a:avLst/>
        </a:prstGeom>
        <a:solidFill>
          <a:schemeClr val="accent2">
            <a:shade val="80000"/>
            <a:hueOff val="-28698"/>
            <a:satOff val="-3219"/>
            <a:lumOff val="2054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627" tIns="48260" rIns="48260" bIns="48260" numCol="1" spcCol="1270" anchor="ctr" anchorCtr="0">
          <a:noAutofit/>
        </a:bodyPr>
        <a:lstStyle/>
        <a:p>
          <a:pPr lvl="0" algn="l" defTabSz="844550">
            <a:lnSpc>
              <a:spcPct val="90000"/>
            </a:lnSpc>
            <a:spcBef>
              <a:spcPct val="0"/>
            </a:spcBef>
            <a:spcAft>
              <a:spcPct val="35000"/>
            </a:spcAft>
          </a:pPr>
          <a:r>
            <a:rPr lang="es-MX" sz="1900" b="1" kern="1200" dirty="0"/>
            <a:t>j) </a:t>
          </a:r>
          <a:r>
            <a:rPr lang="es-MX" sz="1900" kern="1200" dirty="0"/>
            <a:t>Pasa al Ejecutivo Federal para sus efectos constitucionales.</a:t>
          </a:r>
          <a:endParaRPr lang="es-MX" sz="1900" b="1" kern="1200" dirty="0"/>
        </a:p>
      </dsp:txBody>
      <dsp:txXfrm>
        <a:off x="885498" y="3631999"/>
        <a:ext cx="7752624" cy="558899"/>
      </dsp:txXfrm>
    </dsp:sp>
    <dsp:sp modelId="{2A9819B3-5D41-4D29-9049-9801869A890D}">
      <dsp:nvSpPr>
        <dsp:cNvPr id="0" name=""/>
        <dsp:cNvSpPr/>
      </dsp:nvSpPr>
      <dsp:spPr>
        <a:xfrm>
          <a:off x="536185" y="3562137"/>
          <a:ext cx="698624" cy="6986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A809C0E-DF1A-4966-8DB1-B1FD0A77B019}">
      <dsp:nvSpPr>
        <dsp:cNvPr id="0" name=""/>
        <dsp:cNvSpPr/>
      </dsp:nvSpPr>
      <dsp:spPr>
        <a:xfrm>
          <a:off x="425765" y="4470243"/>
          <a:ext cx="8212357" cy="558899"/>
        </a:xfrm>
        <a:prstGeom prst="rect">
          <a:avLst/>
        </a:prstGeom>
        <a:solidFill>
          <a:schemeClr val="accent2">
            <a:shade val="80000"/>
            <a:hueOff val="-35872"/>
            <a:satOff val="-4024"/>
            <a:lumOff val="2568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3627" tIns="48260" rIns="48260" bIns="48260" numCol="1" spcCol="1270" anchor="ctr" anchorCtr="0">
          <a:noAutofit/>
        </a:bodyPr>
        <a:lstStyle/>
        <a:p>
          <a:pPr lvl="0" algn="l" defTabSz="844550">
            <a:lnSpc>
              <a:spcPct val="90000"/>
            </a:lnSpc>
            <a:spcBef>
              <a:spcPct val="0"/>
            </a:spcBef>
            <a:spcAft>
              <a:spcPct val="35000"/>
            </a:spcAft>
          </a:pPr>
          <a:r>
            <a:rPr lang="es-MX" sz="1900" b="1" kern="1200"/>
            <a:t>k) </a:t>
          </a:r>
          <a:r>
            <a:rPr lang="es-MX" sz="1900" kern="1200"/>
            <a:t>Publicación en el Diario Oficial de la Federación el 24 de febrero de 2017. </a:t>
          </a:r>
          <a:endParaRPr lang="es-MX" sz="1900" b="1" kern="1200" dirty="0"/>
        </a:p>
      </dsp:txBody>
      <dsp:txXfrm>
        <a:off x="425765" y="4470243"/>
        <a:ext cx="8212357" cy="558899"/>
      </dsp:txXfrm>
    </dsp:sp>
    <dsp:sp modelId="{C2799115-EFAB-4458-833D-C0721166110E}">
      <dsp:nvSpPr>
        <dsp:cNvPr id="0" name=""/>
        <dsp:cNvSpPr/>
      </dsp:nvSpPr>
      <dsp:spPr>
        <a:xfrm>
          <a:off x="76452" y="4400380"/>
          <a:ext cx="698624" cy="698624"/>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0" y="509504"/>
          <a:ext cx="8939336" cy="1301907"/>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06678" numCol="1" spcCol="1270" anchor="ctr" anchorCtr="0">
          <a:noAutofit/>
        </a:bodyPr>
        <a:lstStyle/>
        <a:p>
          <a:pPr lvl="0" algn="l" defTabSz="889000">
            <a:lnSpc>
              <a:spcPct val="90000"/>
            </a:lnSpc>
            <a:spcBef>
              <a:spcPct val="0"/>
            </a:spcBef>
            <a:spcAft>
              <a:spcPct val="35000"/>
            </a:spcAft>
          </a:pPr>
          <a:r>
            <a:rPr lang="es-MX" sz="2000" kern="1200" dirty="0"/>
            <a:t>Argumentación Legislativa</a:t>
          </a:r>
        </a:p>
      </dsp:txBody>
      <dsp:txXfrm>
        <a:off x="0" y="834981"/>
        <a:ext cx="8613859" cy="650953"/>
      </dsp:txXfrm>
    </dsp:sp>
    <dsp:sp modelId="{5A2FCB6F-4E08-4D2C-9458-D264167254FA}">
      <dsp:nvSpPr>
        <dsp:cNvPr id="0" name=""/>
        <dsp:cNvSpPr/>
      </dsp:nvSpPr>
      <dsp:spPr>
        <a:xfrm>
          <a:off x="0" y="1532184"/>
          <a:ext cx="2753315" cy="2507953"/>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MX" sz="1800" b="1" kern="1200" dirty="0"/>
            <a:t>1. La </a:t>
          </a:r>
          <a:r>
            <a:rPr lang="es-MX" sz="1800" b="1" kern="1200" dirty="0" err="1"/>
            <a:t>fracción</a:t>
          </a:r>
          <a:r>
            <a:rPr lang="es-MX" sz="1800" b="1" kern="1200" dirty="0"/>
            <a:t> XX</a:t>
          </a:r>
          <a:r>
            <a:rPr lang="es-MX" sz="1800" kern="1200" dirty="0"/>
            <a:t>, del </a:t>
          </a:r>
          <a:r>
            <a:rPr lang="es-MX" sz="1800" kern="1200" dirty="0" err="1"/>
            <a:t>artículo</a:t>
          </a:r>
          <a:r>
            <a:rPr lang="es-MX" sz="1800" kern="1200" dirty="0"/>
            <a:t> 123, apartado A), de la CPEUM, </a:t>
          </a:r>
          <a:r>
            <a:rPr lang="es-MX" sz="1800" b="1" kern="1200" dirty="0"/>
            <a:t>no </a:t>
          </a:r>
          <a:r>
            <a:rPr lang="es-MX" sz="1800" b="1" kern="1200" dirty="0" err="1"/>
            <a:t>había</a:t>
          </a:r>
          <a:r>
            <a:rPr lang="es-MX" sz="1800" b="1" kern="1200" dirty="0"/>
            <a:t> sido reformada desde 1917</a:t>
          </a:r>
          <a:r>
            <a:rPr lang="es-MX" sz="1800" kern="1200" dirty="0"/>
            <a:t>. </a:t>
          </a:r>
        </a:p>
      </dsp:txBody>
      <dsp:txXfrm>
        <a:off x="0" y="1532184"/>
        <a:ext cx="2753315" cy="2507953"/>
      </dsp:txXfrm>
    </dsp:sp>
    <dsp:sp modelId="{FA4B989C-5423-43A1-9203-CAD72EA354E8}">
      <dsp:nvSpPr>
        <dsp:cNvPr id="0" name=""/>
        <dsp:cNvSpPr/>
      </dsp:nvSpPr>
      <dsp:spPr>
        <a:xfrm>
          <a:off x="2753315" y="962194"/>
          <a:ext cx="6186020" cy="1301907"/>
        </a:xfrm>
        <a:prstGeom prst="rightArrow">
          <a:avLst>
            <a:gd name="adj1" fmla="val 50000"/>
            <a:gd name="adj2" fmla="val 5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06678" numCol="1" spcCol="1270" anchor="ctr" anchorCtr="0">
          <a:noAutofit/>
        </a:bodyPr>
        <a:lstStyle/>
        <a:p>
          <a:pPr lvl="0" algn="l" defTabSz="889000">
            <a:lnSpc>
              <a:spcPct val="90000"/>
            </a:lnSpc>
            <a:spcBef>
              <a:spcPct val="0"/>
            </a:spcBef>
            <a:spcAft>
              <a:spcPct val="35000"/>
            </a:spcAft>
          </a:pPr>
          <a:r>
            <a:rPr lang="es-MX" sz="2000" kern="1200" dirty="0"/>
            <a:t>Argumentación Legislativa</a:t>
          </a:r>
        </a:p>
      </dsp:txBody>
      <dsp:txXfrm>
        <a:off x="2753315" y="1287671"/>
        <a:ext cx="5860543" cy="650953"/>
      </dsp:txXfrm>
    </dsp:sp>
    <dsp:sp modelId="{B5B3783D-CEE3-42F1-BD14-337307DBCEC8}">
      <dsp:nvSpPr>
        <dsp:cNvPr id="0" name=""/>
        <dsp:cNvSpPr/>
      </dsp:nvSpPr>
      <dsp:spPr>
        <a:xfrm>
          <a:off x="2753315" y="1966153"/>
          <a:ext cx="2753315" cy="2507953"/>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MX" sz="1400" b="1" kern="1200" dirty="0"/>
            <a:t>2. La Justicia laboral</a:t>
          </a:r>
          <a:r>
            <a:rPr lang="es-MX" sz="1400" kern="1200" dirty="0"/>
            <a:t>, a manos de las Juntas de </a:t>
          </a:r>
          <a:r>
            <a:rPr lang="es-MX" sz="1400" kern="1200" dirty="0" err="1"/>
            <a:t>Conciliación</a:t>
          </a:r>
          <a:r>
            <a:rPr lang="es-MX" sz="1400" kern="1200" dirty="0"/>
            <a:t> y Arbitraje, </a:t>
          </a:r>
          <a:r>
            <a:rPr lang="es-MX" sz="1400" b="1" kern="1200" dirty="0"/>
            <a:t>dejará de formar parte del Poder Ejecutivo</a:t>
          </a:r>
          <a:r>
            <a:rPr lang="es-MX" sz="1400" kern="1200" dirty="0"/>
            <a:t>, tanto a nivel Federal como local, como parte del movimiento </a:t>
          </a:r>
          <a:r>
            <a:rPr lang="es-MX" sz="1400" kern="1200" dirty="0" err="1"/>
            <a:t>democrático</a:t>
          </a:r>
          <a:r>
            <a:rPr lang="es-MX" sz="1400" kern="1200" dirty="0"/>
            <a:t>, </a:t>
          </a:r>
          <a:r>
            <a:rPr lang="es-MX" sz="1400" b="1" kern="1200" dirty="0"/>
            <a:t>a fin de dotar de mayor certeza y legalidad a la </a:t>
          </a:r>
          <a:r>
            <a:rPr lang="es-MX" sz="1400" b="1" kern="1200" dirty="0" err="1"/>
            <a:t>impartición</a:t>
          </a:r>
          <a:r>
            <a:rPr lang="es-MX" sz="1400" b="1" kern="1200" dirty="0"/>
            <a:t> de justicia</a:t>
          </a:r>
          <a:r>
            <a:rPr lang="es-MX" sz="1400" kern="1200" dirty="0"/>
            <a:t>. </a:t>
          </a:r>
        </a:p>
      </dsp:txBody>
      <dsp:txXfrm>
        <a:off x="2753315" y="1966153"/>
        <a:ext cx="2753315" cy="2507953"/>
      </dsp:txXfrm>
    </dsp:sp>
    <dsp:sp modelId="{E05D39CC-4B4D-4DA1-86F1-7ACA5D4AC2B0}">
      <dsp:nvSpPr>
        <dsp:cNvPr id="0" name=""/>
        <dsp:cNvSpPr/>
      </dsp:nvSpPr>
      <dsp:spPr>
        <a:xfrm>
          <a:off x="5506630" y="1396164"/>
          <a:ext cx="3432705" cy="1301907"/>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06678" numCol="1" spcCol="1270" anchor="ctr" anchorCtr="0">
          <a:noAutofit/>
        </a:bodyPr>
        <a:lstStyle/>
        <a:p>
          <a:pPr lvl="0" algn="l" defTabSz="889000">
            <a:lnSpc>
              <a:spcPct val="90000"/>
            </a:lnSpc>
            <a:spcBef>
              <a:spcPct val="0"/>
            </a:spcBef>
            <a:spcAft>
              <a:spcPct val="35000"/>
            </a:spcAft>
          </a:pPr>
          <a:r>
            <a:rPr lang="es-MX" sz="2000" kern="1200" dirty="0"/>
            <a:t>Argumentación Legislativa</a:t>
          </a:r>
        </a:p>
      </dsp:txBody>
      <dsp:txXfrm>
        <a:off x="5506630" y="1721641"/>
        <a:ext cx="3107228" cy="650953"/>
      </dsp:txXfrm>
    </dsp:sp>
    <dsp:sp modelId="{C71C78AE-513B-4E4E-8BB2-1BF1EC8206DB}">
      <dsp:nvSpPr>
        <dsp:cNvPr id="0" name=""/>
        <dsp:cNvSpPr/>
      </dsp:nvSpPr>
      <dsp:spPr>
        <a:xfrm>
          <a:off x="5549775" y="2268862"/>
          <a:ext cx="2753315" cy="3337349"/>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MX" sz="1400" b="1" kern="1200" dirty="0"/>
            <a:t>3. Termina con la </a:t>
          </a:r>
          <a:r>
            <a:rPr lang="es-MX" sz="1400" b="1" kern="1200" dirty="0" err="1"/>
            <a:t>centralización</a:t>
          </a:r>
          <a:r>
            <a:rPr lang="es-MX" sz="1400" b="1" kern="1200" dirty="0"/>
            <a:t> partidista</a:t>
          </a:r>
          <a:r>
            <a:rPr lang="es-MX" sz="1400" kern="1200" dirty="0"/>
            <a:t>, pues durante </a:t>
          </a:r>
          <a:r>
            <a:rPr lang="es-MX" sz="1400" kern="1200" dirty="0" err="1"/>
            <a:t>años</a:t>
          </a:r>
          <a:r>
            <a:rPr lang="es-MX" sz="1400" kern="1200" dirty="0"/>
            <a:t>, el titular del poder </a:t>
          </a:r>
          <a:r>
            <a:rPr lang="es-MX" sz="1400" kern="1200" dirty="0" err="1"/>
            <a:t>público</a:t>
          </a:r>
          <a:r>
            <a:rPr lang="es-MX" sz="1400" kern="1200" dirty="0"/>
            <a:t>, formaba parte del partido </a:t>
          </a:r>
          <a:r>
            <a:rPr lang="es-MX" sz="1400" kern="1200" dirty="0" err="1"/>
            <a:t>hegemónico</a:t>
          </a:r>
          <a:r>
            <a:rPr lang="es-MX" sz="1400" kern="1200" dirty="0"/>
            <a:t>, al que </a:t>
          </a:r>
          <a:r>
            <a:rPr lang="es-MX" sz="1400" kern="1200" dirty="0" err="1"/>
            <a:t>también</a:t>
          </a:r>
          <a:r>
            <a:rPr lang="es-MX" sz="1400" kern="1200" dirty="0"/>
            <a:t> </a:t>
          </a:r>
          <a:r>
            <a:rPr lang="es-MX" sz="1400" kern="1200" dirty="0" err="1"/>
            <a:t>pertenecían</a:t>
          </a:r>
          <a:r>
            <a:rPr lang="es-MX" sz="1400" kern="1200" dirty="0"/>
            <a:t> los sindicatos y el cual se encontraba en estrecha </a:t>
          </a:r>
          <a:r>
            <a:rPr lang="es-MX" sz="1400" kern="1200" dirty="0" err="1"/>
            <a:t>relación</a:t>
          </a:r>
          <a:r>
            <a:rPr lang="es-MX" sz="1400" kern="1200" dirty="0"/>
            <a:t> con el sector patronal, de tal suerte, que </a:t>
          </a:r>
          <a:r>
            <a:rPr lang="es-MX" sz="1400" b="1" kern="1200" dirty="0"/>
            <a:t>la justicia laboral </a:t>
          </a:r>
          <a:r>
            <a:rPr lang="es-MX" sz="1400" b="1" kern="1200" dirty="0" err="1"/>
            <a:t>poseía</a:t>
          </a:r>
          <a:r>
            <a:rPr lang="es-MX" sz="1400" b="1" kern="1200" dirty="0"/>
            <a:t> un fuerte contenido </a:t>
          </a:r>
          <a:r>
            <a:rPr lang="es-MX" sz="1400" b="1" kern="1200" dirty="0" err="1"/>
            <a:t>político</a:t>
          </a:r>
          <a:r>
            <a:rPr lang="es-MX" sz="1400" b="1" kern="1200" dirty="0"/>
            <a:t>. Por lo que, se coarta la influencia que han tenido los Poderes ejecutivos, locales y federales en los tribunales para emitir el derecho, mediante las juntas de </a:t>
          </a:r>
          <a:r>
            <a:rPr lang="es-MX" sz="1400" b="1" kern="1200" dirty="0" err="1"/>
            <a:t>conciliación</a:t>
          </a:r>
          <a:r>
            <a:rPr lang="es-MX" sz="1400" kern="1200" dirty="0"/>
            <a:t>. </a:t>
          </a:r>
        </a:p>
      </dsp:txBody>
      <dsp:txXfrm>
        <a:off x="5549775" y="2268862"/>
        <a:ext cx="2753315" cy="333734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248032"/>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06695" numCol="1" spcCol="1270" anchor="ctr" anchorCtr="0">
          <a:noAutofit/>
        </a:bodyPr>
        <a:lstStyle/>
        <a:p>
          <a:pPr lvl="0" algn="l" defTabSz="822325">
            <a:lnSpc>
              <a:spcPct val="90000"/>
            </a:lnSpc>
            <a:spcBef>
              <a:spcPct val="0"/>
            </a:spcBef>
            <a:spcAft>
              <a:spcPct val="35000"/>
            </a:spcAft>
          </a:pPr>
          <a:r>
            <a:rPr lang="es-MX" sz="1850" kern="1200" dirty="0"/>
            <a:t>Argumentación Legislativa</a:t>
          </a:r>
        </a:p>
      </dsp:txBody>
      <dsp:txXfrm>
        <a:off x="-20739" y="573535"/>
        <a:ext cx="8655311" cy="651007"/>
      </dsp:txXfrm>
    </dsp:sp>
    <dsp:sp modelId="{5A2FCB6F-4E08-4D2C-9458-D264167254FA}">
      <dsp:nvSpPr>
        <dsp:cNvPr id="0" name=""/>
        <dsp:cNvSpPr/>
      </dsp:nvSpPr>
      <dsp:spPr>
        <a:xfrm>
          <a:off x="0" y="1027054"/>
          <a:ext cx="4129973" cy="4449512"/>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22325">
            <a:lnSpc>
              <a:spcPct val="90000"/>
            </a:lnSpc>
            <a:spcBef>
              <a:spcPct val="0"/>
            </a:spcBef>
            <a:spcAft>
              <a:spcPct val="35000"/>
            </a:spcAft>
          </a:pPr>
          <a:r>
            <a:rPr lang="es-MX" sz="1850" b="1" kern="1200" dirty="0"/>
            <a:t>4. La </a:t>
          </a:r>
          <a:r>
            <a:rPr lang="es-MX" sz="1850" b="1" kern="1200" dirty="0" err="1"/>
            <a:t>sustitución</a:t>
          </a:r>
          <a:r>
            <a:rPr lang="es-MX" sz="1850" b="1" kern="1200" dirty="0"/>
            <a:t> de las Juntas de </a:t>
          </a:r>
          <a:r>
            <a:rPr lang="es-MX" sz="1850" b="1" kern="1200" dirty="0" err="1"/>
            <a:t>Conciliación</a:t>
          </a:r>
          <a:r>
            <a:rPr lang="es-MX" sz="1850" b="1" kern="1200" dirty="0"/>
            <a:t> </a:t>
          </a:r>
          <a:r>
            <a:rPr lang="es-MX" sz="1850" kern="1200" dirty="0"/>
            <a:t>y Arbitraje, Federal y local que actualmente son tripartitas, </a:t>
          </a:r>
          <a:r>
            <a:rPr lang="es-MX" sz="1850" b="1" kern="1200" dirty="0"/>
            <a:t>por jueces federales y locales </a:t>
          </a:r>
          <a:r>
            <a:rPr lang="es-MX" sz="1850" kern="1200" dirty="0"/>
            <a:t>que dependan del Poder Judicial. Esta demanda de la izquierda, se ha hecho por </a:t>
          </a:r>
          <a:r>
            <a:rPr lang="es-MX" sz="1850" kern="1200" dirty="0" err="1"/>
            <a:t>décadas</a:t>
          </a:r>
          <a:r>
            <a:rPr lang="es-MX" sz="1850" kern="1200" dirty="0"/>
            <a:t>, en virtud, de que las juntas han dependido de los ejecutivos federal y local, y de un falso </a:t>
          </a:r>
          <a:r>
            <a:rPr lang="es-MX" sz="1850" kern="1200" dirty="0" err="1"/>
            <a:t>tripartismo</a:t>
          </a:r>
          <a:r>
            <a:rPr lang="es-MX" sz="1850" kern="1200" dirty="0"/>
            <a:t> que impera desde hace casi un siglo, ya que, al ser designados los titulares, de las </a:t>
          </a:r>
          <a:r>
            <a:rPr lang="es-MX" sz="1850" b="1" kern="1200" dirty="0"/>
            <a:t>juntas</a:t>
          </a:r>
          <a:r>
            <a:rPr lang="es-MX" sz="1850" kern="1200" dirty="0"/>
            <a:t> por el titular del Poder Ejecutivo, en la cuales, </a:t>
          </a:r>
          <a:r>
            <a:rPr lang="es-MX" sz="1850" kern="1200" dirty="0" err="1"/>
            <a:t>además</a:t>
          </a:r>
          <a:r>
            <a:rPr lang="es-MX" sz="1850" kern="1200" dirty="0"/>
            <a:t> </a:t>
          </a:r>
          <a:r>
            <a:rPr lang="es-MX" sz="1850" b="1" kern="1200" dirty="0"/>
            <a:t>participan dirigentes sindicales y patronales, </a:t>
          </a:r>
          <a:r>
            <a:rPr lang="es-MX" sz="1850" b="0" kern="1200" dirty="0"/>
            <a:t>lo cual, les </a:t>
          </a:r>
          <a:r>
            <a:rPr lang="es-MX" sz="1850" b="1" kern="1200" dirty="0"/>
            <a:t>daba a los representantes la calidad de juez y parte</a:t>
          </a:r>
          <a:r>
            <a:rPr lang="es-MX" sz="1850" kern="1200" dirty="0"/>
            <a:t>. </a:t>
          </a:r>
        </a:p>
      </dsp:txBody>
      <dsp:txXfrm>
        <a:off x="0" y="1027054"/>
        <a:ext cx="4129973" cy="4449512"/>
      </dsp:txXfrm>
    </dsp:sp>
    <dsp:sp modelId="{FA4B989C-5423-43A1-9203-CAD72EA354E8}">
      <dsp:nvSpPr>
        <dsp:cNvPr id="0" name=""/>
        <dsp:cNvSpPr/>
      </dsp:nvSpPr>
      <dsp:spPr>
        <a:xfrm>
          <a:off x="4117372" y="504050"/>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206695" numCol="1" spcCol="1270" anchor="ctr" anchorCtr="0">
          <a:noAutofit/>
        </a:bodyPr>
        <a:lstStyle/>
        <a:p>
          <a:pPr lvl="0" algn="l" defTabSz="822325">
            <a:lnSpc>
              <a:spcPct val="90000"/>
            </a:lnSpc>
            <a:spcBef>
              <a:spcPct val="0"/>
            </a:spcBef>
            <a:spcAft>
              <a:spcPct val="35000"/>
            </a:spcAft>
          </a:pPr>
          <a:r>
            <a:rPr lang="es-MX" sz="1850" kern="1200" dirty="0"/>
            <a:t>Argumentación Legislativa</a:t>
          </a:r>
        </a:p>
      </dsp:txBody>
      <dsp:txXfrm>
        <a:off x="4117372" y="829553"/>
        <a:ext cx="4483859" cy="651007"/>
      </dsp:txXfrm>
    </dsp:sp>
    <dsp:sp modelId="{B5B3783D-CEE3-42F1-BD14-337307DBCEC8}">
      <dsp:nvSpPr>
        <dsp:cNvPr id="0" name=""/>
        <dsp:cNvSpPr/>
      </dsp:nvSpPr>
      <dsp:spPr>
        <a:xfrm>
          <a:off x="4169084" y="1303983"/>
          <a:ext cx="4129973" cy="4172583"/>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22325">
            <a:lnSpc>
              <a:spcPct val="90000"/>
            </a:lnSpc>
            <a:spcBef>
              <a:spcPct val="0"/>
            </a:spcBef>
            <a:spcAft>
              <a:spcPct val="35000"/>
            </a:spcAft>
          </a:pPr>
          <a:r>
            <a:rPr lang="es-MX" sz="1850" b="1" kern="1200" dirty="0"/>
            <a:t>5. </a:t>
          </a:r>
          <a:r>
            <a:rPr lang="es-MX" sz="1850" kern="1200" dirty="0"/>
            <a:t>Desaparecen las Juntas de </a:t>
          </a:r>
          <a:r>
            <a:rPr lang="es-MX" sz="1850" kern="1200" dirty="0" err="1"/>
            <a:t>Conciliación</a:t>
          </a:r>
          <a:r>
            <a:rPr lang="es-MX" sz="1850" kern="1200" dirty="0"/>
            <a:t> y Arbitraje, y con ello, se puede </a:t>
          </a:r>
          <a:r>
            <a:rPr lang="es-MX" sz="1850" b="1" kern="1200" dirty="0"/>
            <a:t>aspirar a una genuina </a:t>
          </a:r>
          <a:r>
            <a:rPr lang="es-MX" sz="1850" kern="1200" dirty="0"/>
            <a:t>y </a:t>
          </a:r>
          <a:r>
            <a:rPr lang="es-MX" sz="1850" b="1" kern="1200" dirty="0" err="1"/>
            <a:t>legítima</a:t>
          </a:r>
          <a:r>
            <a:rPr lang="es-MX" sz="1850" b="1" kern="1200" dirty="0"/>
            <a:t> </a:t>
          </a:r>
          <a:r>
            <a:rPr lang="es-MX" sz="1850" b="1" kern="1200" dirty="0" err="1"/>
            <a:t>organización</a:t>
          </a:r>
          <a:r>
            <a:rPr lang="es-MX" sz="1850" b="1" kern="1200" dirty="0"/>
            <a:t> sindical</a:t>
          </a:r>
          <a:r>
            <a:rPr lang="es-MX" sz="1850" kern="1200" dirty="0"/>
            <a:t>, a que las demandas promovidas sean </a:t>
          </a:r>
          <a:r>
            <a:rPr lang="es-MX" sz="1850" b="1" kern="1200" dirty="0"/>
            <a:t>resueltas de manera </a:t>
          </a:r>
          <a:r>
            <a:rPr lang="es-MX" sz="1850" b="1" kern="1200" dirty="0" err="1"/>
            <a:t>ágil</a:t>
          </a:r>
          <a:r>
            <a:rPr lang="es-MX" sz="1850" b="1" kern="1200" dirty="0"/>
            <a:t> y oportuna</a:t>
          </a:r>
          <a:r>
            <a:rPr lang="es-MX" sz="1850" kern="1200" dirty="0"/>
            <a:t>, </a:t>
          </a:r>
          <a:r>
            <a:rPr lang="es-MX" sz="1850" kern="1200" dirty="0" err="1"/>
            <a:t>asi</a:t>
          </a:r>
          <a:r>
            <a:rPr lang="es-MX" sz="1850" kern="1200" dirty="0"/>
            <a:t>́ como, a una verdadera </a:t>
          </a:r>
          <a:r>
            <a:rPr lang="es-MX" sz="1850" kern="1200" dirty="0" err="1"/>
            <a:t>autonomía</a:t>
          </a:r>
          <a:r>
            <a:rPr lang="es-MX" sz="1850" kern="1200" dirty="0"/>
            <a:t> de los juzgadores. </a:t>
          </a:r>
        </a:p>
      </dsp:txBody>
      <dsp:txXfrm>
        <a:off x="4169084" y="1303983"/>
        <a:ext cx="4129973" cy="4172583"/>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590471"/>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915974"/>
        <a:ext cx="8655311" cy="651007"/>
      </dsp:txXfrm>
    </dsp:sp>
    <dsp:sp modelId="{5A2FCB6F-4E08-4D2C-9458-D264167254FA}">
      <dsp:nvSpPr>
        <dsp:cNvPr id="0" name=""/>
        <dsp:cNvSpPr/>
      </dsp:nvSpPr>
      <dsp:spPr>
        <a:xfrm>
          <a:off x="0" y="1436780"/>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6. </a:t>
          </a:r>
          <a:r>
            <a:rPr lang="es-MX" sz="2000" kern="1200" dirty="0"/>
            <a:t>Es al Poder Judicial federal y a los Poderes Judiciales de los estados a quienes les corresponde conocer y resolver los conflictos individuales y colectivos de trabajo, y que hasta ahora han estado confiados a la Junta Federal y a las Juntas Locales de </a:t>
          </a:r>
          <a:r>
            <a:rPr lang="es-MX" sz="2000" kern="1200" dirty="0" err="1"/>
            <a:t>Conciliación</a:t>
          </a:r>
          <a:r>
            <a:rPr lang="es-MX" sz="2000" kern="1200" dirty="0"/>
            <a:t> y Arbitraje de los estados, desde hace casi 100 </a:t>
          </a:r>
          <a:r>
            <a:rPr lang="es-MX" sz="2000" kern="1200" dirty="0" err="1"/>
            <a:t>años</a:t>
          </a:r>
          <a:r>
            <a:rPr lang="es-MX" sz="2000" kern="1200" dirty="0"/>
            <a:t>. </a:t>
          </a:r>
        </a:p>
      </dsp:txBody>
      <dsp:txXfrm>
        <a:off x="0" y="1436780"/>
        <a:ext cx="4129973" cy="4702261"/>
      </dsp:txXfrm>
    </dsp:sp>
    <dsp:sp modelId="{FA4B989C-5423-43A1-9203-CAD72EA354E8}">
      <dsp:nvSpPr>
        <dsp:cNvPr id="0" name=""/>
        <dsp:cNvSpPr/>
      </dsp:nvSpPr>
      <dsp:spPr>
        <a:xfrm>
          <a:off x="4126221" y="969125"/>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26221" y="1294628"/>
        <a:ext cx="4483859" cy="651007"/>
      </dsp:txXfrm>
    </dsp:sp>
    <dsp:sp modelId="{B5B3783D-CEE3-42F1-BD14-337307DBCEC8}">
      <dsp:nvSpPr>
        <dsp:cNvPr id="0" name=""/>
        <dsp:cNvSpPr/>
      </dsp:nvSpPr>
      <dsp:spPr>
        <a:xfrm>
          <a:off x="4181639" y="1725419"/>
          <a:ext cx="4129973" cy="466709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7. La </a:t>
          </a:r>
          <a:r>
            <a:rPr lang="es-MX" sz="2000" b="1" kern="1200" dirty="0" err="1"/>
            <a:t>creación</a:t>
          </a:r>
          <a:r>
            <a:rPr lang="es-MX" sz="2000" b="1" kern="1200" dirty="0"/>
            <a:t> de un ente conciliatorio, a fin de evitar juicios prolongados, dejando a salvo la instancia judicial</a:t>
          </a:r>
          <a:r>
            <a:rPr lang="es-MX" sz="2000" kern="1200" dirty="0"/>
            <a:t>, procedimiento que ventila actualmente ante una misma instancia, el conciliatorio y el judicial, contribuye a la </a:t>
          </a:r>
          <a:r>
            <a:rPr lang="es-MX" sz="2000" kern="1200" dirty="0" err="1"/>
            <a:t>construcción</a:t>
          </a:r>
          <a:r>
            <a:rPr lang="es-MX" sz="2000" kern="1200" dirty="0"/>
            <a:t> de un Estado moderno, la justicia en materia laboral, que pugnan por encontrar de manera efectiva, que las partes en conflicto, lleguen a un acuerdo, que brinde mayor certeza </a:t>
          </a:r>
          <a:r>
            <a:rPr lang="es-MX" sz="2000" kern="1200" dirty="0" err="1"/>
            <a:t>jurídica</a:t>
          </a:r>
          <a:r>
            <a:rPr lang="es-MX" sz="2000" kern="1200" dirty="0"/>
            <a:t> a los involucrados. </a:t>
          </a:r>
        </a:p>
      </dsp:txBody>
      <dsp:txXfrm>
        <a:off x="4181639" y="1725419"/>
        <a:ext cx="4129973" cy="4667096"/>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397148"/>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722651"/>
        <a:ext cx="8655311" cy="651007"/>
      </dsp:txXfrm>
    </dsp:sp>
    <dsp:sp modelId="{5A2FCB6F-4E08-4D2C-9458-D264167254FA}">
      <dsp:nvSpPr>
        <dsp:cNvPr id="0" name=""/>
        <dsp:cNvSpPr/>
      </dsp:nvSpPr>
      <dsp:spPr>
        <a:xfrm>
          <a:off x="0" y="1243457"/>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8. </a:t>
          </a:r>
          <a:r>
            <a:rPr lang="es-MX" sz="2000" kern="1200" dirty="0"/>
            <a:t>Lo anterior, supone una </a:t>
          </a:r>
          <a:r>
            <a:rPr lang="es-MX" sz="2000" kern="1200" dirty="0" err="1"/>
            <a:t>evolución</a:t>
          </a:r>
          <a:r>
            <a:rPr lang="es-MX" sz="2000" kern="1200" dirty="0"/>
            <a:t> de las desgastadas figuras conciliatorias y </a:t>
          </a:r>
          <a:r>
            <a:rPr lang="es-MX" sz="2000" kern="1200" dirty="0" err="1"/>
            <a:t>amañadas</a:t>
          </a:r>
          <a:r>
            <a:rPr lang="es-MX" sz="2000" kern="1200" dirty="0"/>
            <a:t> de las juntas, hacia nuevas instancias, en donde se agoten las </a:t>
          </a:r>
          <a:r>
            <a:rPr lang="es-MX" sz="2000" kern="1200" dirty="0" err="1"/>
            <a:t>vías</a:t>
          </a:r>
          <a:r>
            <a:rPr lang="es-MX" sz="2000" kern="1200" dirty="0"/>
            <a:t> de </a:t>
          </a:r>
          <a:r>
            <a:rPr lang="es-MX" sz="2000" kern="1200" dirty="0" err="1"/>
            <a:t>conciliación</a:t>
          </a:r>
          <a:r>
            <a:rPr lang="es-MX" sz="2000" kern="1200" dirty="0"/>
            <a:t> de forma previa a la judicial. </a:t>
          </a:r>
        </a:p>
      </dsp:txBody>
      <dsp:txXfrm>
        <a:off x="0" y="1243457"/>
        <a:ext cx="4129973" cy="4702261"/>
      </dsp:txXfrm>
    </dsp:sp>
    <dsp:sp modelId="{FA4B989C-5423-43A1-9203-CAD72EA354E8}">
      <dsp:nvSpPr>
        <dsp:cNvPr id="0" name=""/>
        <dsp:cNvSpPr/>
      </dsp:nvSpPr>
      <dsp:spPr>
        <a:xfrm>
          <a:off x="4092508" y="586281"/>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092508" y="911784"/>
        <a:ext cx="4483859" cy="651007"/>
      </dsp:txXfrm>
    </dsp:sp>
    <dsp:sp modelId="{B5B3783D-CEE3-42F1-BD14-337307DBCEC8}">
      <dsp:nvSpPr>
        <dsp:cNvPr id="0" name=""/>
        <dsp:cNvSpPr/>
      </dsp:nvSpPr>
      <dsp:spPr>
        <a:xfrm>
          <a:off x="4181639" y="1354957"/>
          <a:ext cx="4129973" cy="466709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9. </a:t>
          </a:r>
          <a:r>
            <a:rPr lang="es-MX" sz="2000" kern="1200" dirty="0"/>
            <a:t>La </a:t>
          </a:r>
          <a:r>
            <a:rPr lang="es-MX" sz="2000" kern="1200" dirty="0" err="1"/>
            <a:t>creación</a:t>
          </a:r>
          <a:r>
            <a:rPr lang="es-MX" sz="2000" kern="1200" dirty="0"/>
            <a:t> de un organismo descentralizado, brinda mayor certeza </a:t>
          </a:r>
          <a:r>
            <a:rPr lang="es-MX" sz="2000" kern="1200" dirty="0" err="1"/>
            <a:t>jurídica</a:t>
          </a:r>
          <a:r>
            <a:rPr lang="es-MX" sz="2000" kern="1200" dirty="0"/>
            <a:t> a los trabajadores, sindicatos y patrones, en virtud de los principios de </a:t>
          </a:r>
          <a:r>
            <a:rPr lang="es-MX" sz="2000" kern="1200" dirty="0" err="1"/>
            <a:t>actuación</a:t>
          </a:r>
          <a:r>
            <a:rPr lang="es-MX" sz="2000" kern="1200" dirty="0"/>
            <a:t>, ya que, esta </a:t>
          </a:r>
          <a:r>
            <a:rPr lang="es-MX" sz="2000" kern="1200" dirty="0" err="1"/>
            <a:t>institución</a:t>
          </a:r>
          <a:r>
            <a:rPr lang="es-MX" sz="2000" kern="1200" dirty="0"/>
            <a:t> </a:t>
          </a:r>
          <a:r>
            <a:rPr lang="es-MX" sz="2000" kern="1200" dirty="0" err="1"/>
            <a:t>autónoma</a:t>
          </a:r>
          <a:r>
            <a:rPr lang="es-MX" sz="2000" kern="1200" dirty="0"/>
            <a:t>, brinda </a:t>
          </a:r>
          <a:r>
            <a:rPr lang="es-MX" sz="2000" kern="1200" dirty="0" err="1"/>
            <a:t>garantías</a:t>
          </a:r>
          <a:r>
            <a:rPr lang="es-MX" sz="2000" kern="1200" dirty="0"/>
            <a:t> respecto a los derechos laborales y eficacia en las resoluciones, en donde se respete la esencia que tiene el derecho del trabajo, los derechos sociales y no se limiten ni coarten los derechos de los trabajadores. </a:t>
          </a:r>
        </a:p>
      </dsp:txBody>
      <dsp:txXfrm>
        <a:off x="4181639" y="1354957"/>
        <a:ext cx="4129973" cy="466709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240793"/>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566296"/>
        <a:ext cx="8655311" cy="651007"/>
      </dsp:txXfrm>
    </dsp:sp>
    <dsp:sp modelId="{5A2FCB6F-4E08-4D2C-9458-D264167254FA}">
      <dsp:nvSpPr>
        <dsp:cNvPr id="0" name=""/>
        <dsp:cNvSpPr/>
      </dsp:nvSpPr>
      <dsp:spPr>
        <a:xfrm>
          <a:off x="0" y="1007082"/>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10. </a:t>
          </a:r>
          <a:r>
            <a:rPr lang="es-MX" sz="2000" kern="1200" dirty="0"/>
            <a:t>Se plantea </a:t>
          </a:r>
          <a:r>
            <a:rPr lang="es-MX" sz="2000" b="1" kern="1200" dirty="0"/>
            <a:t>otorgar una mayor relevancia a las tareas de </a:t>
          </a:r>
          <a:r>
            <a:rPr lang="es-MX" sz="2000" b="1" kern="1200" dirty="0" err="1"/>
            <a:t>conciliación</a:t>
          </a:r>
          <a:r>
            <a:rPr lang="es-MX" sz="2000" kern="1200" dirty="0"/>
            <a:t>, para lo cual se propone que dicha etapa debe agotarse antes de que las partes acudan a los tribunales laborales y que realicen la </a:t>
          </a:r>
          <a:r>
            <a:rPr lang="es-MX" sz="2000" kern="1200" dirty="0" err="1"/>
            <a:t>celebración</a:t>
          </a:r>
          <a:r>
            <a:rPr lang="es-MX" sz="2000" kern="1200" dirty="0"/>
            <a:t> en una sola audiencia obligatoria, pero voluntaria en una subsecuente, si las partes, así́ lo desean. En la actualidad no existe ninguna </a:t>
          </a:r>
          <a:r>
            <a:rPr lang="es-MX" sz="2000" kern="1200" dirty="0" err="1"/>
            <a:t>sanción</a:t>
          </a:r>
          <a:r>
            <a:rPr lang="es-MX" sz="2000" kern="1200" dirty="0"/>
            <a:t> y no es obligatoria una </a:t>
          </a:r>
          <a:r>
            <a:rPr lang="es-MX" sz="2000" kern="1200" dirty="0" err="1"/>
            <a:t>conciliación</a:t>
          </a:r>
          <a:r>
            <a:rPr lang="es-MX" sz="2000" kern="1200" dirty="0"/>
            <a:t>, aunque está prevista en la Ley Laboral. </a:t>
          </a:r>
        </a:p>
      </dsp:txBody>
      <dsp:txXfrm>
        <a:off x="0" y="1007082"/>
        <a:ext cx="4129973" cy="4702261"/>
      </dsp:txXfrm>
    </dsp:sp>
    <dsp:sp modelId="{FA4B989C-5423-43A1-9203-CAD72EA354E8}">
      <dsp:nvSpPr>
        <dsp:cNvPr id="0" name=""/>
        <dsp:cNvSpPr/>
      </dsp:nvSpPr>
      <dsp:spPr>
        <a:xfrm>
          <a:off x="4126221" y="619447"/>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26221" y="944950"/>
        <a:ext cx="4483859" cy="651007"/>
      </dsp:txXfrm>
    </dsp:sp>
    <dsp:sp modelId="{B5B3783D-CEE3-42F1-BD14-337307DBCEC8}">
      <dsp:nvSpPr>
        <dsp:cNvPr id="0" name=""/>
        <dsp:cNvSpPr/>
      </dsp:nvSpPr>
      <dsp:spPr>
        <a:xfrm>
          <a:off x="4181639" y="1042247"/>
          <a:ext cx="4129973" cy="466709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11. Labor que se realizará</a:t>
          </a:r>
          <a:r>
            <a:rPr lang="es-MX" sz="2000" kern="1200" dirty="0"/>
            <a:t>, mediante, estos </a:t>
          </a:r>
          <a:r>
            <a:rPr lang="es-MX" sz="2000" b="1" kern="1200" dirty="0"/>
            <a:t>entes </a:t>
          </a:r>
          <a:r>
            <a:rPr lang="es-MX" sz="2000" b="1" kern="1200" dirty="0" err="1"/>
            <a:t>públicos</a:t>
          </a:r>
          <a:r>
            <a:rPr lang="es-MX" sz="2000" kern="1200" dirty="0"/>
            <a:t>, con </a:t>
          </a:r>
          <a:r>
            <a:rPr lang="es-MX" sz="2000" b="1" kern="1200" dirty="0"/>
            <a:t>personalidad </a:t>
          </a:r>
          <a:r>
            <a:rPr lang="es-MX" sz="2000" b="1" kern="1200" dirty="0" err="1"/>
            <a:t>jurídica</a:t>
          </a:r>
          <a:r>
            <a:rPr lang="es-MX" sz="2000" b="1" kern="1200" dirty="0"/>
            <a:t> </a:t>
          </a:r>
          <a:r>
            <a:rPr lang="es-MX" sz="2000" kern="1200" dirty="0"/>
            <a:t>y </a:t>
          </a:r>
          <a:r>
            <a:rPr lang="es-MX" sz="2000" b="1" kern="1200" dirty="0"/>
            <a:t>patrimonio propio</a:t>
          </a:r>
          <a:r>
            <a:rPr lang="es-MX" sz="2000" kern="1200" dirty="0"/>
            <a:t>, que </a:t>
          </a:r>
          <a:r>
            <a:rPr lang="es-MX" sz="2000" kern="1200" dirty="0" err="1"/>
            <a:t>además</a:t>
          </a:r>
          <a:r>
            <a:rPr lang="es-MX" sz="2000" kern="1200" dirty="0"/>
            <a:t> </a:t>
          </a:r>
          <a:r>
            <a:rPr lang="es-MX" sz="2000" kern="1200" dirty="0" err="1"/>
            <a:t>contarán</a:t>
          </a:r>
          <a:r>
            <a:rPr lang="es-MX" sz="2000" kern="1200" dirty="0"/>
            <a:t> con </a:t>
          </a:r>
          <a:r>
            <a:rPr lang="es-MX" sz="2000" kern="1200" dirty="0" err="1"/>
            <a:t>autonomía</a:t>
          </a:r>
          <a:r>
            <a:rPr lang="es-MX" sz="2000" kern="1200" dirty="0"/>
            <a:t> </a:t>
          </a:r>
          <a:r>
            <a:rPr lang="es-MX" sz="2000" kern="1200" dirty="0" err="1"/>
            <a:t>técnica</a:t>
          </a:r>
          <a:r>
            <a:rPr lang="es-MX" sz="2000" kern="1200" dirty="0"/>
            <a:t>, operativa, presupuestaria, de </a:t>
          </a:r>
          <a:r>
            <a:rPr lang="es-MX" sz="2000" kern="1200" dirty="0" err="1"/>
            <a:t>decisión</a:t>
          </a:r>
          <a:r>
            <a:rPr lang="es-MX" sz="2000" kern="1200" dirty="0"/>
            <a:t> y </a:t>
          </a:r>
          <a:r>
            <a:rPr lang="es-MX" sz="2000" kern="1200" dirty="0" err="1"/>
            <a:t>gestión</a:t>
          </a:r>
          <a:r>
            <a:rPr lang="es-MX" sz="2000" kern="1200" dirty="0"/>
            <a:t> y se </a:t>
          </a:r>
          <a:r>
            <a:rPr lang="es-MX" sz="2000" kern="1200" dirty="0" err="1"/>
            <a:t>regirán</a:t>
          </a:r>
          <a:r>
            <a:rPr lang="es-MX" sz="2000" kern="1200" dirty="0"/>
            <a:t> por los principios de certeza, independencia, legalidad, imparcialidad, confiabilidad, eficacia, objetividad, profesionalismo, transparencia y publicidad. </a:t>
          </a:r>
        </a:p>
      </dsp:txBody>
      <dsp:txXfrm>
        <a:off x="4181639" y="1042247"/>
        <a:ext cx="4129973" cy="4667096"/>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435239"/>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760742"/>
        <a:ext cx="8655311" cy="651007"/>
      </dsp:txXfrm>
    </dsp:sp>
    <dsp:sp modelId="{5A2FCB6F-4E08-4D2C-9458-D264167254FA}">
      <dsp:nvSpPr>
        <dsp:cNvPr id="0" name=""/>
        <dsp:cNvSpPr/>
      </dsp:nvSpPr>
      <dsp:spPr>
        <a:xfrm>
          <a:off x="0" y="1216577"/>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12. </a:t>
          </a:r>
          <a:r>
            <a:rPr lang="es-MX" sz="2000" kern="1200" dirty="0"/>
            <a:t>Se </a:t>
          </a:r>
          <a:r>
            <a:rPr lang="es-MX" sz="2000" kern="1200" dirty="0" err="1"/>
            <a:t>crearán</a:t>
          </a:r>
          <a:r>
            <a:rPr lang="es-MX" sz="2000" kern="1200" dirty="0"/>
            <a:t> </a:t>
          </a:r>
          <a:r>
            <a:rPr lang="es-MX" sz="2000" kern="1200" dirty="0" err="1"/>
            <a:t>órganos</a:t>
          </a:r>
          <a:r>
            <a:rPr lang="es-MX" sz="2000" kern="1200" dirty="0"/>
            <a:t> </a:t>
          </a:r>
          <a:r>
            <a:rPr lang="es-MX" sz="2000" kern="1200" dirty="0" err="1"/>
            <a:t>autónomos</a:t>
          </a:r>
          <a:r>
            <a:rPr lang="es-MX" sz="2000" kern="1200" dirty="0"/>
            <a:t> en cada Estado, con el mismo fin, un dato </a:t>
          </a:r>
          <a:r>
            <a:rPr lang="es-MX" sz="2000" kern="1200" dirty="0" err="1"/>
            <a:t>característico</a:t>
          </a:r>
          <a:r>
            <a:rPr lang="es-MX" sz="2000" kern="1200" dirty="0"/>
            <a:t>, es que el titular va a ser nombrado de una terna que enviará el Ejecutivo Federal al Senado, con dos tercios de la </a:t>
          </a:r>
          <a:r>
            <a:rPr lang="es-MX" sz="2000" kern="1200" dirty="0" err="1"/>
            <a:t>votación</a:t>
          </a:r>
          <a:r>
            <a:rPr lang="es-MX" sz="2000" kern="1200" dirty="0"/>
            <a:t>. </a:t>
          </a:r>
        </a:p>
      </dsp:txBody>
      <dsp:txXfrm>
        <a:off x="0" y="1216577"/>
        <a:ext cx="4129973" cy="4702261"/>
      </dsp:txXfrm>
    </dsp:sp>
    <dsp:sp modelId="{FA4B989C-5423-43A1-9203-CAD72EA354E8}">
      <dsp:nvSpPr>
        <dsp:cNvPr id="0" name=""/>
        <dsp:cNvSpPr/>
      </dsp:nvSpPr>
      <dsp:spPr>
        <a:xfrm>
          <a:off x="4126221" y="813893"/>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26221" y="1139396"/>
        <a:ext cx="4483859" cy="651007"/>
      </dsp:txXfrm>
    </dsp:sp>
    <dsp:sp modelId="{B5B3783D-CEE3-42F1-BD14-337307DBCEC8}">
      <dsp:nvSpPr>
        <dsp:cNvPr id="0" name=""/>
        <dsp:cNvSpPr/>
      </dsp:nvSpPr>
      <dsp:spPr>
        <a:xfrm>
          <a:off x="4181639" y="1610537"/>
          <a:ext cx="4129973" cy="430830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13. </a:t>
          </a:r>
          <a:r>
            <a:rPr lang="es-MX" sz="2000" kern="1200" dirty="0"/>
            <a:t>La iniciativa crea </a:t>
          </a:r>
          <a:r>
            <a:rPr lang="es-MX" sz="2000" kern="1200" dirty="0" err="1"/>
            <a:t>también</a:t>
          </a:r>
          <a:r>
            <a:rPr lang="es-MX" sz="2000" kern="1200" dirty="0"/>
            <a:t> un </a:t>
          </a:r>
          <a:r>
            <a:rPr lang="es-MX" sz="2000" b="1" kern="1200" dirty="0"/>
            <a:t>organismo descentralizado </a:t>
          </a:r>
          <a:r>
            <a:rPr lang="es-MX" sz="2000" kern="1200" dirty="0"/>
            <a:t>de </a:t>
          </a:r>
          <a:r>
            <a:rPr lang="es-MX" sz="2000" kern="1200" dirty="0" err="1"/>
            <a:t>carácter</a:t>
          </a:r>
          <a:r>
            <a:rPr lang="es-MX" sz="2000" kern="1200" dirty="0"/>
            <a:t> </a:t>
          </a:r>
          <a:r>
            <a:rPr lang="es-MX" sz="2000" b="1" kern="1200" dirty="0"/>
            <a:t>federal y </a:t>
          </a:r>
          <a:r>
            <a:rPr lang="es-MX" sz="2000" b="1" kern="1200" dirty="0" err="1"/>
            <a:t>autónomo</a:t>
          </a:r>
          <a:r>
            <a:rPr lang="es-MX" sz="2000" b="1" kern="1200" dirty="0"/>
            <a:t> que registrará</a:t>
          </a:r>
          <a:r>
            <a:rPr lang="es-MX" sz="2000" kern="1200" dirty="0"/>
            <a:t> a </a:t>
          </a:r>
          <a:r>
            <a:rPr lang="es-MX" sz="2000" b="1" kern="1200" dirty="0"/>
            <a:t>los sindicatos y sus contratos colectivos</a:t>
          </a:r>
          <a:r>
            <a:rPr lang="es-MX" sz="2000" kern="1200" dirty="0"/>
            <a:t>, </a:t>
          </a:r>
          <a:r>
            <a:rPr lang="es-MX" sz="2000" b="1" kern="1200" dirty="0"/>
            <a:t>sustituyendo</a:t>
          </a:r>
          <a:r>
            <a:rPr lang="es-MX" sz="2000" kern="1200" dirty="0"/>
            <a:t> a la </a:t>
          </a:r>
          <a:r>
            <a:rPr lang="es-MX" sz="2000" b="1" kern="1200" dirty="0" err="1"/>
            <a:t>Secretaría</a:t>
          </a:r>
          <a:r>
            <a:rPr lang="es-MX" sz="2000" b="1" kern="1200" dirty="0"/>
            <a:t> del Trabajo y </a:t>
          </a:r>
          <a:r>
            <a:rPr lang="es-MX" sz="2000" b="1" kern="1200" dirty="0" err="1"/>
            <a:t>Previsión</a:t>
          </a:r>
          <a:r>
            <a:rPr lang="es-MX" sz="2000" b="1" kern="1200" dirty="0"/>
            <a:t> Social </a:t>
          </a:r>
          <a:r>
            <a:rPr lang="es-MX" sz="2000" kern="1200" dirty="0"/>
            <a:t>y a las </a:t>
          </a:r>
          <a:r>
            <a:rPr lang="es-MX" sz="2000" b="1" kern="1200" dirty="0"/>
            <a:t>mismas juntas</a:t>
          </a:r>
          <a:r>
            <a:rPr lang="es-MX" sz="2000" kern="1200" dirty="0"/>
            <a:t>, que han tenido el control corporativo de los trabajadores a costa de la libertad sindical y de los contratos colectivos de </a:t>
          </a:r>
          <a:r>
            <a:rPr lang="es-MX" sz="2000" kern="1200" dirty="0" err="1"/>
            <a:t>protección</a:t>
          </a:r>
          <a:r>
            <a:rPr lang="es-MX" sz="2000" kern="1200" dirty="0"/>
            <a:t> laboral que hemos denunciado siempre, como la CNTE, la CTM y muchos </a:t>
          </a:r>
          <a:r>
            <a:rPr lang="es-MX" sz="2000" kern="1200" dirty="0" err="1"/>
            <a:t>más</a:t>
          </a:r>
          <a:r>
            <a:rPr lang="es-MX" sz="2000" kern="1200" dirty="0"/>
            <a:t> brazos operadores de la derecha. </a:t>
          </a:r>
        </a:p>
      </dsp:txBody>
      <dsp:txXfrm>
        <a:off x="4181639" y="1610537"/>
        <a:ext cx="4129973" cy="4308301"/>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496270"/>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821773"/>
        <a:ext cx="8655311" cy="651007"/>
      </dsp:txXfrm>
    </dsp:sp>
    <dsp:sp modelId="{5A2FCB6F-4E08-4D2C-9458-D264167254FA}">
      <dsp:nvSpPr>
        <dsp:cNvPr id="0" name=""/>
        <dsp:cNvSpPr/>
      </dsp:nvSpPr>
      <dsp:spPr>
        <a:xfrm>
          <a:off x="0" y="1290036"/>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14. </a:t>
          </a:r>
          <a:r>
            <a:rPr lang="es-MX" sz="2000" kern="1200" dirty="0"/>
            <a:t>Respecto de la solicitud de </a:t>
          </a:r>
          <a:r>
            <a:rPr lang="es-MX" sz="2000" b="1" kern="1200" dirty="0" err="1"/>
            <a:t>celebración</a:t>
          </a:r>
          <a:r>
            <a:rPr lang="es-MX" sz="2000" b="1" kern="1200" dirty="0"/>
            <a:t> de contratos colectivos </a:t>
          </a:r>
          <a:r>
            <a:rPr lang="es-MX" sz="2000" kern="1200" dirty="0"/>
            <a:t>de trabajo, así́ como, </a:t>
          </a:r>
          <a:r>
            <a:rPr lang="es-MX" sz="2000" b="1" kern="1200" dirty="0"/>
            <a:t>para la </a:t>
          </a:r>
          <a:r>
            <a:rPr lang="es-MX" sz="2000" b="1" kern="1200" dirty="0" err="1"/>
            <a:t>elección</a:t>
          </a:r>
          <a:r>
            <a:rPr lang="es-MX" sz="2000" b="1" kern="1200" dirty="0"/>
            <a:t> </a:t>
          </a:r>
          <a:r>
            <a:rPr lang="es-MX" sz="2000" kern="1200" dirty="0"/>
            <a:t>de dirigentes, establece la </a:t>
          </a:r>
          <a:r>
            <a:rPr lang="es-MX" sz="2000" kern="1200" dirty="0" err="1"/>
            <a:t>previsión</a:t>
          </a:r>
          <a:r>
            <a:rPr lang="es-MX" sz="2000" kern="1200" dirty="0"/>
            <a:t>, de que, los estatutos sindicales </a:t>
          </a:r>
          <a:r>
            <a:rPr lang="es-MX" sz="2000" kern="1200" dirty="0" err="1"/>
            <a:t>podrán</a:t>
          </a:r>
          <a:r>
            <a:rPr lang="es-MX" sz="2000" kern="1200" dirty="0"/>
            <a:t> con base en lo dispuesto en la ley, fijar modalidades procedimentales para la </a:t>
          </a:r>
          <a:r>
            <a:rPr lang="es-MX" sz="2000" kern="1200" dirty="0" err="1"/>
            <a:t>celebración</a:t>
          </a:r>
          <a:r>
            <a:rPr lang="es-MX" sz="2000" kern="1200" dirty="0"/>
            <a:t> de dichos procesos, en plena congruencia con lo que establece nuestra </a:t>
          </a:r>
          <a:r>
            <a:rPr lang="es-MX" sz="2000" kern="1200" dirty="0" err="1"/>
            <a:t>Constitución</a:t>
          </a:r>
          <a:r>
            <a:rPr lang="es-MX" sz="2000" kern="1200" dirty="0"/>
            <a:t> en el 123 con el Convenio “183” de la </a:t>
          </a:r>
          <a:r>
            <a:rPr lang="es-MX" sz="2000" kern="1200" dirty="0" err="1"/>
            <a:t>Organización</a:t>
          </a:r>
          <a:r>
            <a:rPr lang="es-MX" sz="2000" kern="1200" dirty="0"/>
            <a:t> Internacional del Trabajo, así como en las diversas resoluciones de la Suprema Corte de Justicia de la </a:t>
          </a:r>
          <a:r>
            <a:rPr lang="es-MX" sz="2000" kern="1200" dirty="0" err="1"/>
            <a:t>Nación</a:t>
          </a:r>
          <a:r>
            <a:rPr lang="es-MX" sz="2000" kern="1200" dirty="0"/>
            <a:t>. </a:t>
          </a:r>
        </a:p>
      </dsp:txBody>
      <dsp:txXfrm>
        <a:off x="0" y="1290036"/>
        <a:ext cx="4129973" cy="4702261"/>
      </dsp:txXfrm>
    </dsp:sp>
    <dsp:sp modelId="{FA4B989C-5423-43A1-9203-CAD72EA354E8}">
      <dsp:nvSpPr>
        <dsp:cNvPr id="0" name=""/>
        <dsp:cNvSpPr/>
      </dsp:nvSpPr>
      <dsp:spPr>
        <a:xfrm>
          <a:off x="4129973" y="829223"/>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29973" y="1154726"/>
        <a:ext cx="4483859" cy="651007"/>
      </dsp:txXfrm>
    </dsp:sp>
    <dsp:sp modelId="{B5B3783D-CEE3-42F1-BD14-337307DBCEC8}">
      <dsp:nvSpPr>
        <dsp:cNvPr id="0" name=""/>
        <dsp:cNvSpPr/>
      </dsp:nvSpPr>
      <dsp:spPr>
        <a:xfrm>
          <a:off x="4181639" y="1640662"/>
          <a:ext cx="4129973" cy="4492174"/>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15. </a:t>
          </a:r>
          <a:r>
            <a:rPr lang="es-MX" sz="2000" b="1" kern="1200" dirty="0" err="1"/>
            <a:t>Elección</a:t>
          </a:r>
          <a:r>
            <a:rPr lang="es-MX" sz="2000" b="1" kern="1200" dirty="0"/>
            <a:t> de dirigentes </a:t>
          </a:r>
          <a:r>
            <a:rPr lang="es-MX" sz="2000" kern="1200" dirty="0"/>
            <a:t>sindicales por </a:t>
          </a:r>
          <a:r>
            <a:rPr lang="es-MX" sz="2000" b="1" kern="1200" dirty="0"/>
            <a:t>voto directo y secreto</a:t>
          </a:r>
          <a:r>
            <a:rPr lang="es-MX" sz="2000" kern="1200" dirty="0"/>
            <a:t>, como antigua demanda social. Lo anterior es de particular relevancia para los procedimientos de recuento de trabajadores cuando </a:t>
          </a:r>
          <a:r>
            <a:rPr lang="es-MX" sz="2000" b="1" kern="1200" dirty="0"/>
            <a:t>existan conflictos entre sindicatos </a:t>
          </a:r>
          <a:r>
            <a:rPr lang="es-MX" sz="2000" kern="1200" dirty="0"/>
            <a:t>sobre la </a:t>
          </a:r>
          <a:r>
            <a:rPr lang="es-MX" sz="2000" b="1" kern="1200" dirty="0" err="1"/>
            <a:t>representación</a:t>
          </a:r>
          <a:r>
            <a:rPr lang="es-MX" sz="2000" b="1" kern="1200" dirty="0"/>
            <a:t> de aquellos</a:t>
          </a:r>
          <a:r>
            <a:rPr lang="es-MX" sz="2000" kern="1200" dirty="0"/>
            <a:t>, </a:t>
          </a:r>
          <a:r>
            <a:rPr lang="es-MX" sz="2000" kern="1200" dirty="0" err="1"/>
            <a:t>asi</a:t>
          </a:r>
          <a:r>
            <a:rPr lang="es-MX" sz="2000" kern="1200" dirty="0"/>
            <a:t>́ como para la </a:t>
          </a:r>
          <a:r>
            <a:rPr lang="es-MX" sz="2000" b="1" kern="1200" dirty="0"/>
            <a:t>firma y registro </a:t>
          </a:r>
          <a:r>
            <a:rPr lang="es-MX" sz="2000" kern="1200" dirty="0"/>
            <a:t>de los </a:t>
          </a:r>
          <a:r>
            <a:rPr lang="es-MX" sz="2000" b="1" kern="1200" dirty="0"/>
            <a:t>contratos colectivos de trabajo</a:t>
          </a:r>
          <a:r>
            <a:rPr lang="es-MX" sz="2000" kern="1200" dirty="0"/>
            <a:t>. </a:t>
          </a:r>
        </a:p>
      </dsp:txBody>
      <dsp:txXfrm>
        <a:off x="4181639" y="1640662"/>
        <a:ext cx="4129973" cy="44921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65BE6-30EE-44A3-930B-1626455A2A0F}">
      <dsp:nvSpPr>
        <dsp:cNvPr id="0" name=""/>
        <dsp:cNvSpPr/>
      </dsp:nvSpPr>
      <dsp:spPr>
        <a:xfrm>
          <a:off x="1988816" y="2129611"/>
          <a:ext cx="1093568" cy="520439"/>
        </a:xfrm>
        <a:custGeom>
          <a:avLst/>
          <a:gdLst/>
          <a:ahLst/>
          <a:cxnLst/>
          <a:rect l="0" t="0" r="0" b="0"/>
          <a:pathLst>
            <a:path>
              <a:moveTo>
                <a:pt x="0" y="0"/>
              </a:moveTo>
              <a:lnTo>
                <a:pt x="0" y="354664"/>
              </a:lnTo>
              <a:lnTo>
                <a:pt x="1093568" y="354664"/>
              </a:lnTo>
              <a:lnTo>
                <a:pt x="1093568" y="520439"/>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50299-CE76-4E82-8C59-10AA4BBC6E19}">
      <dsp:nvSpPr>
        <dsp:cNvPr id="0" name=""/>
        <dsp:cNvSpPr/>
      </dsp:nvSpPr>
      <dsp:spPr>
        <a:xfrm>
          <a:off x="895247" y="2129611"/>
          <a:ext cx="1093568" cy="520439"/>
        </a:xfrm>
        <a:custGeom>
          <a:avLst/>
          <a:gdLst/>
          <a:ahLst/>
          <a:cxnLst/>
          <a:rect l="0" t="0" r="0" b="0"/>
          <a:pathLst>
            <a:path>
              <a:moveTo>
                <a:pt x="1093568" y="0"/>
              </a:moveTo>
              <a:lnTo>
                <a:pt x="1093568" y="354664"/>
              </a:lnTo>
              <a:lnTo>
                <a:pt x="0" y="354664"/>
              </a:lnTo>
              <a:lnTo>
                <a:pt x="0" y="520439"/>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7A63DE-54D0-4462-8DBE-112321D19429}">
      <dsp:nvSpPr>
        <dsp:cNvPr id="0" name=""/>
        <dsp:cNvSpPr/>
      </dsp:nvSpPr>
      <dsp:spPr>
        <a:xfrm>
          <a:off x="1094078" y="993294"/>
          <a:ext cx="1789476" cy="1136317"/>
        </a:xfrm>
        <a:prstGeom prst="roundRect">
          <a:avLst>
            <a:gd name="adj" fmla="val 10000"/>
          </a:avLst>
        </a:prstGeom>
        <a:gradFill rotWithShape="0">
          <a:gsLst>
            <a:gs pos="0">
              <a:schemeClr val="accent2">
                <a:alpha val="80000"/>
                <a:hueOff val="0"/>
                <a:satOff val="0"/>
                <a:lumOff val="0"/>
                <a:alphaOff val="0"/>
                <a:tint val="50000"/>
                <a:satMod val="300000"/>
              </a:schemeClr>
            </a:gs>
            <a:gs pos="35000">
              <a:schemeClr val="accent2">
                <a:alpha val="80000"/>
                <a:hueOff val="0"/>
                <a:satOff val="0"/>
                <a:lumOff val="0"/>
                <a:alphaOff val="0"/>
                <a:tint val="37000"/>
                <a:satMod val="300000"/>
              </a:schemeClr>
            </a:gs>
            <a:gs pos="100000">
              <a:schemeClr val="accent2">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D234C0B-13A4-4015-98E2-7447A2990151}">
      <dsp:nvSpPr>
        <dsp:cNvPr id="0" name=""/>
        <dsp:cNvSpPr/>
      </dsp:nvSpPr>
      <dsp:spPr>
        <a:xfrm>
          <a:off x="1292909" y="1182183"/>
          <a:ext cx="1789476" cy="1136317"/>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a:t>Publicación constitucional</a:t>
          </a:r>
        </a:p>
      </dsp:txBody>
      <dsp:txXfrm>
        <a:off x="1326191" y="1215465"/>
        <a:ext cx="1722912" cy="1069753"/>
      </dsp:txXfrm>
    </dsp:sp>
    <dsp:sp modelId="{0B2452BA-AD89-4520-B169-6E4B90D9B180}">
      <dsp:nvSpPr>
        <dsp:cNvPr id="0" name=""/>
        <dsp:cNvSpPr/>
      </dsp:nvSpPr>
      <dsp:spPr>
        <a:xfrm>
          <a:off x="509" y="2650051"/>
          <a:ext cx="1789476" cy="1136317"/>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BCFE52-F5B3-4071-BB68-4168B5009B61}">
      <dsp:nvSpPr>
        <dsp:cNvPr id="0" name=""/>
        <dsp:cNvSpPr/>
      </dsp:nvSpPr>
      <dsp:spPr>
        <a:xfrm>
          <a:off x="199340" y="2838940"/>
          <a:ext cx="1789476" cy="11363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a:t>Proceso legislativo YUCATÁN</a:t>
          </a:r>
        </a:p>
      </dsp:txBody>
      <dsp:txXfrm>
        <a:off x="232622" y="2872222"/>
        <a:ext cx="1722912" cy="1069753"/>
      </dsp:txXfrm>
    </dsp:sp>
    <dsp:sp modelId="{445BEFC9-5A9C-4F2C-AFAC-1836EC9BC76A}">
      <dsp:nvSpPr>
        <dsp:cNvPr id="0" name=""/>
        <dsp:cNvSpPr/>
      </dsp:nvSpPr>
      <dsp:spPr>
        <a:xfrm>
          <a:off x="2187647" y="2650051"/>
          <a:ext cx="1789476" cy="1136317"/>
        </a:xfrm>
        <a:prstGeom prst="roundRect">
          <a:avLst>
            <a:gd name="adj" fmla="val 10000"/>
          </a:avLst>
        </a:prstGeom>
        <a:gradFill rotWithShape="0">
          <a:gsLst>
            <a:gs pos="0">
              <a:schemeClr val="accent2">
                <a:alpha val="70000"/>
                <a:hueOff val="0"/>
                <a:satOff val="0"/>
                <a:lumOff val="0"/>
                <a:alphaOff val="0"/>
                <a:tint val="50000"/>
                <a:satMod val="300000"/>
              </a:schemeClr>
            </a:gs>
            <a:gs pos="35000">
              <a:schemeClr val="accent2">
                <a:alpha val="70000"/>
                <a:hueOff val="0"/>
                <a:satOff val="0"/>
                <a:lumOff val="0"/>
                <a:alphaOff val="0"/>
                <a:tint val="37000"/>
                <a:satMod val="300000"/>
              </a:schemeClr>
            </a:gs>
            <a:gs pos="100000">
              <a:schemeClr val="accent2">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5F752D-4A30-469C-911C-6B92322596E4}">
      <dsp:nvSpPr>
        <dsp:cNvPr id="0" name=""/>
        <dsp:cNvSpPr/>
      </dsp:nvSpPr>
      <dsp:spPr>
        <a:xfrm>
          <a:off x="2386478" y="2838940"/>
          <a:ext cx="1789476" cy="1136317"/>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kern="1200" dirty="0"/>
            <a:t>Proceso legislativo VERACRUZ</a:t>
          </a:r>
        </a:p>
      </dsp:txBody>
      <dsp:txXfrm>
        <a:off x="2419760" y="2872222"/>
        <a:ext cx="1722912" cy="1069753"/>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341526"/>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667029"/>
        <a:ext cx="8655311" cy="651007"/>
      </dsp:txXfrm>
    </dsp:sp>
    <dsp:sp modelId="{5A2FCB6F-4E08-4D2C-9458-D264167254FA}">
      <dsp:nvSpPr>
        <dsp:cNvPr id="0" name=""/>
        <dsp:cNvSpPr/>
      </dsp:nvSpPr>
      <dsp:spPr>
        <a:xfrm>
          <a:off x="0" y="1208849"/>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16. La justicia laboral se ha quedado rezagada </a:t>
          </a:r>
          <a:r>
            <a:rPr lang="es-MX" sz="2000" kern="1200" dirty="0"/>
            <a:t>y prueba de ello es </a:t>
          </a:r>
          <a:r>
            <a:rPr lang="es-MX" sz="2000" b="1" kern="1200" dirty="0"/>
            <a:t>el tiempo que dura un juicio para sustanciarse</a:t>
          </a:r>
          <a:r>
            <a:rPr lang="es-MX" sz="2000" b="0" kern="1200" dirty="0"/>
            <a:t>,</a:t>
          </a:r>
          <a:r>
            <a:rPr lang="es-MX" sz="2000" b="1" kern="1200" dirty="0"/>
            <a:t> es demasiado lento</a:t>
          </a:r>
          <a:r>
            <a:rPr lang="es-MX" sz="2000" kern="1200" dirty="0"/>
            <a:t>. Las cargas de trabajo que sufren las juntas de </a:t>
          </a:r>
          <a:r>
            <a:rPr lang="es-MX" sz="2000" kern="1200" dirty="0" err="1"/>
            <a:t>conciliación</a:t>
          </a:r>
          <a:r>
            <a:rPr lang="es-MX" sz="2000" kern="1200" dirty="0"/>
            <a:t> y arbitraje, tanto en el </a:t>
          </a:r>
          <a:r>
            <a:rPr lang="es-MX" sz="2000" kern="1200" dirty="0" err="1"/>
            <a:t>ámbito</a:t>
          </a:r>
          <a:r>
            <a:rPr lang="es-MX" sz="2000" kern="1200" dirty="0"/>
            <a:t> local como federal, conlleva a la </a:t>
          </a:r>
          <a:r>
            <a:rPr lang="es-MX" sz="2000" kern="1200" dirty="0" err="1"/>
            <a:t>acumulación</a:t>
          </a:r>
          <a:r>
            <a:rPr lang="es-MX" sz="2000" kern="1200" dirty="0"/>
            <a:t> de expedientes en los tribunales colegiados. </a:t>
          </a:r>
        </a:p>
      </dsp:txBody>
      <dsp:txXfrm>
        <a:off x="0" y="1208849"/>
        <a:ext cx="4129973" cy="4702261"/>
      </dsp:txXfrm>
    </dsp:sp>
    <dsp:sp modelId="{FA4B989C-5423-43A1-9203-CAD72EA354E8}">
      <dsp:nvSpPr>
        <dsp:cNvPr id="0" name=""/>
        <dsp:cNvSpPr/>
      </dsp:nvSpPr>
      <dsp:spPr>
        <a:xfrm>
          <a:off x="4129973" y="701561"/>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29973" y="1027064"/>
        <a:ext cx="4483859" cy="651007"/>
      </dsp:txXfrm>
    </dsp:sp>
    <dsp:sp modelId="{B5B3783D-CEE3-42F1-BD14-337307DBCEC8}">
      <dsp:nvSpPr>
        <dsp:cNvPr id="0" name=""/>
        <dsp:cNvSpPr/>
      </dsp:nvSpPr>
      <dsp:spPr>
        <a:xfrm>
          <a:off x="4151325" y="1637655"/>
          <a:ext cx="4129973" cy="412434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17. La </a:t>
          </a:r>
          <a:r>
            <a:rPr lang="es-MX" sz="2000" b="1" kern="1200" dirty="0" err="1"/>
            <a:t>corrupción</a:t>
          </a:r>
          <a:r>
            <a:rPr lang="es-MX" sz="2000" b="1" kern="1200" dirty="0"/>
            <a:t> que impera en la justicia del trabajo</a:t>
          </a:r>
          <a:r>
            <a:rPr lang="es-MX" sz="2000" kern="1200" dirty="0"/>
            <a:t>, en el rezago de los asuntos, contrario, al sentido originario de la </a:t>
          </a:r>
          <a:r>
            <a:rPr lang="es-MX" sz="2000" kern="1200" dirty="0" err="1"/>
            <a:t>Constitución</a:t>
          </a:r>
          <a:r>
            <a:rPr lang="es-MX" sz="2000" kern="1200" dirty="0"/>
            <a:t> y las leyes laborales, que </a:t>
          </a:r>
          <a:r>
            <a:rPr lang="es-MX" sz="2000" kern="1200" dirty="0" err="1"/>
            <a:t>pretendían</a:t>
          </a:r>
          <a:r>
            <a:rPr lang="es-MX" sz="2000" kern="1200" dirty="0"/>
            <a:t> que hubiera una justicia pronta y expedita, incluso a diferencia de muchas otras materias de derecho; sin embargo, en la </a:t>
          </a:r>
          <a:r>
            <a:rPr lang="es-MX" sz="2000" kern="1200" dirty="0" err="1"/>
            <a:t>práctica</a:t>
          </a:r>
          <a:r>
            <a:rPr lang="es-MX" sz="2000" kern="1200" dirty="0"/>
            <a:t> los juicios laborales son </a:t>
          </a:r>
          <a:r>
            <a:rPr lang="es-MX" sz="2000" kern="1200" dirty="0" err="1"/>
            <a:t>larguísimos</a:t>
          </a:r>
          <a:r>
            <a:rPr lang="es-MX" sz="2000" kern="1200" dirty="0"/>
            <a:t> y onerosos, tanto para los trabajadores, como, para los </a:t>
          </a:r>
          <a:r>
            <a:rPr lang="es-MX" sz="2000" kern="1200" dirty="0" err="1"/>
            <a:t>pequeños</a:t>
          </a:r>
          <a:r>
            <a:rPr lang="es-MX" sz="2000" kern="1200" dirty="0"/>
            <a:t> y medianos empresarios. </a:t>
          </a:r>
        </a:p>
      </dsp:txBody>
      <dsp:txXfrm>
        <a:off x="4151325" y="1637655"/>
        <a:ext cx="4129973" cy="4124341"/>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777216"/>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1102719"/>
        <a:ext cx="8655311" cy="651007"/>
      </dsp:txXfrm>
    </dsp:sp>
    <dsp:sp modelId="{5A2FCB6F-4E08-4D2C-9458-D264167254FA}">
      <dsp:nvSpPr>
        <dsp:cNvPr id="0" name=""/>
        <dsp:cNvSpPr/>
      </dsp:nvSpPr>
      <dsp:spPr>
        <a:xfrm>
          <a:off x="0" y="1623526"/>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18. </a:t>
          </a:r>
          <a:r>
            <a:rPr lang="es-MX" sz="2000" kern="1200" dirty="0"/>
            <a:t>El principal reto, es transformar nuestras normas legales manteniendo el </a:t>
          </a:r>
          <a:r>
            <a:rPr lang="es-MX" sz="2000" kern="1200" dirty="0" err="1"/>
            <a:t>carácter</a:t>
          </a:r>
          <a:r>
            <a:rPr lang="es-MX" sz="2000" kern="1200" dirty="0"/>
            <a:t> protector del derecho del trabajo y a la vez impulsar un modelo de desarrollo que atienda a las necesidades de la gente. </a:t>
          </a:r>
        </a:p>
      </dsp:txBody>
      <dsp:txXfrm>
        <a:off x="0" y="1623526"/>
        <a:ext cx="4129973" cy="4702261"/>
      </dsp:txXfrm>
    </dsp:sp>
    <dsp:sp modelId="{FA4B989C-5423-43A1-9203-CAD72EA354E8}">
      <dsp:nvSpPr>
        <dsp:cNvPr id="0" name=""/>
        <dsp:cNvSpPr/>
      </dsp:nvSpPr>
      <dsp:spPr>
        <a:xfrm>
          <a:off x="4126221" y="1155871"/>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26221" y="1481374"/>
        <a:ext cx="4483859" cy="651007"/>
      </dsp:txXfrm>
    </dsp:sp>
    <dsp:sp modelId="{B5B3783D-CEE3-42F1-BD14-337307DBCEC8}">
      <dsp:nvSpPr>
        <dsp:cNvPr id="0" name=""/>
        <dsp:cNvSpPr/>
      </dsp:nvSpPr>
      <dsp:spPr>
        <a:xfrm>
          <a:off x="4181639" y="2043305"/>
          <a:ext cx="4129973" cy="440481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19. El sistema de justicia laboral que hoy existe en </a:t>
          </a:r>
          <a:r>
            <a:rPr lang="es-MX" sz="2000" b="1" kern="1200" dirty="0" err="1"/>
            <a:t>México</a:t>
          </a:r>
          <a:r>
            <a:rPr lang="es-MX" sz="2000" b="1" kern="1200" dirty="0"/>
            <a:t>, ha sido abolido en todos los </a:t>
          </a:r>
          <a:r>
            <a:rPr lang="es-MX" sz="2000" b="1" kern="1200" dirty="0" err="1"/>
            <a:t>países</a:t>
          </a:r>
          <a:r>
            <a:rPr lang="es-MX" sz="2000" b="1" kern="1200" dirty="0"/>
            <a:t> que alguna vez lo adoptaron y que hoy </a:t>
          </a:r>
          <a:r>
            <a:rPr lang="es-MX" sz="2000" b="1" kern="1200" dirty="0" err="1"/>
            <a:t>sólo</a:t>
          </a:r>
          <a:r>
            <a:rPr lang="es-MX" sz="2000" b="1" kern="1200" dirty="0"/>
            <a:t> existe en </a:t>
          </a:r>
          <a:r>
            <a:rPr lang="es-MX" sz="2000" b="1" kern="1200" dirty="0" err="1"/>
            <a:t>México</a:t>
          </a:r>
          <a:r>
            <a:rPr lang="es-MX" sz="2000" b="1" kern="1200" dirty="0"/>
            <a:t>. </a:t>
          </a:r>
        </a:p>
      </dsp:txBody>
      <dsp:txXfrm>
        <a:off x="4181639" y="2043305"/>
        <a:ext cx="4129973" cy="4404815"/>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288030"/>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613533"/>
        <a:ext cx="8655311" cy="651007"/>
      </dsp:txXfrm>
    </dsp:sp>
    <dsp:sp modelId="{5A2FCB6F-4E08-4D2C-9458-D264167254FA}">
      <dsp:nvSpPr>
        <dsp:cNvPr id="0" name=""/>
        <dsp:cNvSpPr/>
      </dsp:nvSpPr>
      <dsp:spPr>
        <a:xfrm>
          <a:off x="0" y="1099945"/>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MX" sz="1800" b="1" kern="1200" dirty="0"/>
            <a:t>20. </a:t>
          </a:r>
          <a:r>
            <a:rPr lang="es-MX" sz="1800" kern="1200" dirty="0"/>
            <a:t>El contenido de esta reforma </a:t>
          </a:r>
          <a:r>
            <a:rPr lang="es-MX" sz="1800" b="1" kern="1200" dirty="0"/>
            <a:t>reglamenta la </a:t>
          </a:r>
          <a:r>
            <a:rPr lang="es-MX" sz="1800" b="1" kern="1200" dirty="0" err="1"/>
            <a:t>contratación</a:t>
          </a:r>
          <a:r>
            <a:rPr lang="es-MX" sz="1800" b="1" kern="1200" dirty="0"/>
            <a:t> colectiva que incluye la consulta a los trabajadores, esto es un gran avance, pues establece el voto personal, libre y secreto para elegir al sindicato que los va a representar o que negociará el contrato colectivo</a:t>
          </a:r>
          <a:r>
            <a:rPr lang="es-MX" sz="1800" kern="1200" dirty="0"/>
            <a:t>, demanda </a:t>
          </a:r>
          <a:r>
            <a:rPr lang="es-MX" sz="1800" kern="1200" dirty="0" err="1"/>
            <a:t>histórica</a:t>
          </a:r>
          <a:r>
            <a:rPr lang="es-MX" sz="1800" kern="1200" dirty="0"/>
            <a:t> de los sindicatos </a:t>
          </a:r>
          <a:r>
            <a:rPr lang="es-MX" sz="1800" kern="1200" dirty="0" err="1"/>
            <a:t>autónomos</a:t>
          </a:r>
          <a:r>
            <a:rPr lang="es-MX" sz="1800" kern="1200" dirty="0"/>
            <a:t> que </a:t>
          </a:r>
          <a:r>
            <a:rPr lang="es-MX" sz="1800" kern="1200" dirty="0" err="1"/>
            <a:t>promovera</a:t>
          </a:r>
          <a:r>
            <a:rPr lang="es-MX" sz="1800" kern="1200" dirty="0"/>
            <a:t>́ la tan deseada democracia sindical. El cambio tiene varios puntos positivos, entre ellos se encuentra que realmente exista </a:t>
          </a:r>
          <a:r>
            <a:rPr lang="es-MX" sz="1800" kern="1200" dirty="0" err="1"/>
            <a:t>conciliación</a:t>
          </a:r>
          <a:r>
            <a:rPr lang="es-MX" sz="1800" kern="1200" dirty="0"/>
            <a:t> antes del juicio y con eso lograr que ambas partes, resulten beneficiadas, obteniendo mejores resultados en la sentencia, rapidez en cada demanda y para el propio tribunal laboral menos carga de trabajo. </a:t>
          </a:r>
        </a:p>
      </dsp:txBody>
      <dsp:txXfrm>
        <a:off x="0" y="1099945"/>
        <a:ext cx="4129973" cy="4702261"/>
      </dsp:txXfrm>
    </dsp:sp>
    <dsp:sp modelId="{FA4B989C-5423-43A1-9203-CAD72EA354E8}">
      <dsp:nvSpPr>
        <dsp:cNvPr id="0" name=""/>
        <dsp:cNvSpPr/>
      </dsp:nvSpPr>
      <dsp:spPr>
        <a:xfrm>
          <a:off x="4129973" y="589423"/>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29973" y="914926"/>
        <a:ext cx="4483859" cy="651007"/>
      </dsp:txXfrm>
    </dsp:sp>
    <dsp:sp modelId="{B5B3783D-CEE3-42F1-BD14-337307DBCEC8}">
      <dsp:nvSpPr>
        <dsp:cNvPr id="0" name=""/>
        <dsp:cNvSpPr/>
      </dsp:nvSpPr>
      <dsp:spPr>
        <a:xfrm>
          <a:off x="4181639" y="1457171"/>
          <a:ext cx="4129973" cy="434503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MX" sz="1800" b="1" kern="1200" dirty="0"/>
            <a:t>21. </a:t>
          </a:r>
          <a:r>
            <a:rPr lang="es-MX" sz="1800" kern="1200" dirty="0"/>
            <a:t>Esta reforma en materia de justicia laboral, plantea que a la luz de la </a:t>
          </a:r>
          <a:r>
            <a:rPr lang="es-MX" sz="1800" kern="1200" dirty="0" err="1"/>
            <a:t>evolución</a:t>
          </a:r>
          <a:r>
            <a:rPr lang="es-MX" sz="1800" kern="1200" dirty="0"/>
            <a:t> de nuestro sistema de </a:t>
          </a:r>
          <a:r>
            <a:rPr lang="es-MX" sz="1800" kern="1200" dirty="0" err="1"/>
            <a:t>impartición</a:t>
          </a:r>
          <a:r>
            <a:rPr lang="es-MX" sz="1800" kern="1200" dirty="0"/>
            <a:t> de justicia y la </a:t>
          </a:r>
          <a:r>
            <a:rPr lang="es-MX" sz="1800" kern="1200" dirty="0" err="1"/>
            <a:t>transformación</a:t>
          </a:r>
          <a:r>
            <a:rPr lang="es-MX" sz="1800" kern="1200" dirty="0"/>
            <a:t> de estructura </a:t>
          </a:r>
          <a:r>
            <a:rPr lang="es-MX" sz="1800" kern="1200" dirty="0" err="1"/>
            <a:t>económica</a:t>
          </a:r>
          <a:r>
            <a:rPr lang="es-MX" sz="1800" kern="1200" dirty="0"/>
            <a:t> nacional e internacional, es momento de preservar el </a:t>
          </a:r>
          <a:r>
            <a:rPr lang="es-MX" sz="1800" kern="1200" dirty="0" err="1"/>
            <a:t>propósito</a:t>
          </a:r>
          <a:r>
            <a:rPr lang="es-MX" sz="1800" kern="1200" dirty="0"/>
            <a:t> de garantizar bajo cualquier circunstancia el acceso de los trabajadores en lo individual y en lo colectivo, a la justicia con base en los derechos indeclinables que les confiere la Ley Suprema. </a:t>
          </a:r>
        </a:p>
      </dsp:txBody>
      <dsp:txXfrm>
        <a:off x="4181639" y="1457171"/>
        <a:ext cx="4129973" cy="4345035"/>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633572"/>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959075"/>
        <a:ext cx="8655311" cy="651007"/>
      </dsp:txXfrm>
    </dsp:sp>
    <dsp:sp modelId="{5A2FCB6F-4E08-4D2C-9458-D264167254FA}">
      <dsp:nvSpPr>
        <dsp:cNvPr id="0" name=""/>
        <dsp:cNvSpPr/>
      </dsp:nvSpPr>
      <dsp:spPr>
        <a:xfrm>
          <a:off x="0" y="1479882"/>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22. </a:t>
          </a:r>
          <a:r>
            <a:rPr lang="es-MX" sz="2000" kern="1200" dirty="0"/>
            <a:t>Ahora bien, esta reforma constitucional es una gran oportunidad, para detonar un </a:t>
          </a:r>
          <a:r>
            <a:rPr lang="es-MX" sz="2000" kern="1200" dirty="0" err="1"/>
            <a:t>sólido</a:t>
          </a:r>
          <a:r>
            <a:rPr lang="es-MX" sz="2000" kern="1200" dirty="0"/>
            <a:t> consenso que trascienda hacia el desarrollo de las reformas a las leyes secundarias necesarias, que le den vida </a:t>
          </a:r>
          <a:r>
            <a:rPr lang="es-MX" sz="2000" kern="1200" dirty="0" err="1"/>
            <a:t>jurídica</a:t>
          </a:r>
          <a:r>
            <a:rPr lang="es-MX" sz="2000" kern="1200" dirty="0"/>
            <a:t>. Si esto no sucede, se </a:t>
          </a:r>
          <a:r>
            <a:rPr lang="es-MX" sz="2000" kern="1200" dirty="0" err="1"/>
            <a:t>estara</a:t>
          </a:r>
          <a:r>
            <a:rPr lang="es-MX" sz="2000" kern="1200" dirty="0"/>
            <a:t>́ actuando con una gran irresponsabilidad y se </a:t>
          </a:r>
          <a:r>
            <a:rPr lang="es-MX" sz="2000" kern="1200" dirty="0" err="1"/>
            <a:t>perdera</a:t>
          </a:r>
          <a:r>
            <a:rPr lang="es-MX" sz="2000" kern="1200" dirty="0"/>
            <a:t>́ este impulso inicial. </a:t>
          </a:r>
        </a:p>
      </dsp:txBody>
      <dsp:txXfrm>
        <a:off x="0" y="1479882"/>
        <a:ext cx="4129973" cy="4702261"/>
      </dsp:txXfrm>
    </dsp:sp>
    <dsp:sp modelId="{FA4B989C-5423-43A1-9203-CAD72EA354E8}">
      <dsp:nvSpPr>
        <dsp:cNvPr id="0" name=""/>
        <dsp:cNvSpPr/>
      </dsp:nvSpPr>
      <dsp:spPr>
        <a:xfrm>
          <a:off x="4126221" y="1012226"/>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26221" y="1337729"/>
        <a:ext cx="4483859" cy="651007"/>
      </dsp:txXfrm>
    </dsp:sp>
    <dsp:sp modelId="{B5B3783D-CEE3-42F1-BD14-337307DBCEC8}">
      <dsp:nvSpPr>
        <dsp:cNvPr id="0" name=""/>
        <dsp:cNvSpPr/>
      </dsp:nvSpPr>
      <dsp:spPr>
        <a:xfrm>
          <a:off x="4181639" y="1768520"/>
          <a:ext cx="4129973" cy="466709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23. </a:t>
          </a:r>
          <a:r>
            <a:rPr lang="es-MX" sz="2000" kern="1200" dirty="0"/>
            <a:t>y con ello recuperar la confianza de todos aquellos que desean realizar </a:t>
          </a:r>
          <a:r>
            <a:rPr lang="es-MX" sz="2000" kern="1200" dirty="0" err="1"/>
            <a:t>algún</a:t>
          </a:r>
          <a:r>
            <a:rPr lang="es-MX" sz="2000" kern="1200" dirty="0"/>
            <a:t> </a:t>
          </a:r>
          <a:r>
            <a:rPr lang="es-MX" sz="2000" kern="1200" dirty="0" err="1"/>
            <a:t>trámite</a:t>
          </a:r>
          <a:r>
            <a:rPr lang="es-MX" sz="2000" kern="1200" dirty="0"/>
            <a:t> ante dicho </a:t>
          </a:r>
          <a:r>
            <a:rPr lang="es-MX" sz="2000" kern="1200" dirty="0" err="1"/>
            <a:t>órgano</a:t>
          </a:r>
          <a:r>
            <a:rPr lang="es-MX" sz="2000" kern="1200" dirty="0"/>
            <a:t>, que lamentablemente actualmente se encuentra saturado de </a:t>
          </a:r>
          <a:r>
            <a:rPr lang="es-MX" sz="2000" kern="1200" dirty="0" err="1"/>
            <a:t>corrupción</a:t>
          </a:r>
          <a:r>
            <a:rPr lang="es-MX" sz="2000" kern="1200" dirty="0"/>
            <a:t> y lentitud. En sentido contrario a la justicia </a:t>
          </a:r>
          <a:r>
            <a:rPr lang="es-MX" sz="2000" kern="1200" dirty="0" err="1"/>
            <a:t>tardía</a:t>
          </a:r>
          <a:r>
            <a:rPr lang="es-MX" sz="2000" kern="1200" dirty="0"/>
            <a:t>, busca promover una justicia laboral expedita, cercana, objetiva, imparcial y eficiente. Para nadie es ajeno que la </a:t>
          </a:r>
          <a:r>
            <a:rPr lang="es-MX" sz="2000" b="1" kern="1200" dirty="0"/>
            <a:t>justicia laboral que funciona actualmente es obsoleta por </a:t>
          </a:r>
          <a:r>
            <a:rPr lang="es-MX" sz="2000" b="1" kern="1200" dirty="0" err="1"/>
            <a:t>tardía</a:t>
          </a:r>
          <a:r>
            <a:rPr lang="es-MX" sz="2000" b="1" kern="1200" dirty="0"/>
            <a:t>, compleja por irreal e ineficaz por desigual</a:t>
          </a:r>
          <a:r>
            <a:rPr lang="es-MX" sz="2000" kern="1200" dirty="0"/>
            <a:t>. </a:t>
          </a:r>
        </a:p>
      </dsp:txBody>
      <dsp:txXfrm>
        <a:off x="4181639" y="1768520"/>
        <a:ext cx="4129973" cy="466709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448472"/>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773975"/>
        <a:ext cx="8655311" cy="651007"/>
      </dsp:txXfrm>
    </dsp:sp>
    <dsp:sp modelId="{5A2FCB6F-4E08-4D2C-9458-D264167254FA}">
      <dsp:nvSpPr>
        <dsp:cNvPr id="0" name=""/>
        <dsp:cNvSpPr/>
      </dsp:nvSpPr>
      <dsp:spPr>
        <a:xfrm>
          <a:off x="0" y="1294781"/>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24. La </a:t>
          </a:r>
          <a:r>
            <a:rPr lang="es-MX" sz="2000" b="1" kern="1200" dirty="0" err="1"/>
            <a:t>razón</a:t>
          </a:r>
          <a:r>
            <a:rPr lang="es-MX" sz="2000" b="1" kern="1200" dirty="0"/>
            <a:t> se encuentra en el </a:t>
          </a:r>
          <a:r>
            <a:rPr lang="es-MX" sz="2000" b="1" kern="1200" dirty="0" err="1"/>
            <a:t>capítulo</a:t>
          </a:r>
          <a:r>
            <a:rPr lang="es-MX" sz="2000" b="1" kern="1200" dirty="0"/>
            <a:t> 19</a:t>
          </a:r>
          <a:r>
            <a:rPr lang="es-MX" sz="2000" kern="1200" dirty="0"/>
            <a:t>, o sea, el </a:t>
          </a:r>
          <a:r>
            <a:rPr lang="es-MX" sz="2000" kern="1200" dirty="0" err="1"/>
            <a:t>capítulo</a:t>
          </a:r>
          <a:r>
            <a:rPr lang="es-MX" sz="2000" kern="1200" dirty="0"/>
            <a:t> de lo laboral del Tratado de </a:t>
          </a:r>
          <a:r>
            <a:rPr lang="es-MX" sz="2000" kern="1200" dirty="0" err="1"/>
            <a:t>Asociación</a:t>
          </a:r>
          <a:r>
            <a:rPr lang="es-MX" sz="2000" kern="1200" dirty="0"/>
            <a:t> </a:t>
          </a:r>
          <a:r>
            <a:rPr lang="es-MX" sz="2000" b="1" kern="1200" dirty="0" err="1"/>
            <a:t>Transpacífico</a:t>
          </a:r>
          <a:r>
            <a:rPr lang="es-MX" sz="2000" b="1" kern="1200" dirty="0"/>
            <a:t> o TPP, </a:t>
          </a:r>
          <a:r>
            <a:rPr lang="es-MX" sz="2000" b="1" kern="1200" dirty="0" err="1"/>
            <a:t>específicamente</a:t>
          </a:r>
          <a:r>
            <a:rPr lang="es-MX" sz="2000" b="1" kern="1200" dirty="0"/>
            <a:t> en sus </a:t>
          </a:r>
          <a:r>
            <a:rPr lang="es-MX" sz="2000" b="1" kern="1200" dirty="0" err="1"/>
            <a:t>artículos</a:t>
          </a:r>
          <a:r>
            <a:rPr lang="es-MX" sz="2000" b="1" kern="1200" dirty="0"/>
            <a:t> 19.2 y 19.3.3 Esa es la </a:t>
          </a:r>
          <a:r>
            <a:rPr lang="es-MX" sz="2000" b="1" kern="1200" dirty="0" err="1"/>
            <a:t>razón</a:t>
          </a:r>
          <a:r>
            <a:rPr lang="es-MX" sz="2000" b="1" kern="1200" dirty="0"/>
            <a:t> por la que se está votando este dictamen</a:t>
          </a:r>
          <a:r>
            <a:rPr lang="es-MX" sz="2000" kern="1200" dirty="0"/>
            <a:t>, esa es la </a:t>
          </a:r>
          <a:r>
            <a:rPr lang="es-MX" sz="2000" kern="1200" dirty="0" err="1"/>
            <a:t>razón</a:t>
          </a:r>
          <a:r>
            <a:rPr lang="es-MX" sz="2000" kern="1200" dirty="0"/>
            <a:t> por la que se está aprobando esta iniciativa, porque son requisitos establecidos para la firma y formar parte del TPP. </a:t>
          </a:r>
        </a:p>
      </dsp:txBody>
      <dsp:txXfrm>
        <a:off x="0" y="1294781"/>
        <a:ext cx="4129973" cy="4702261"/>
      </dsp:txXfrm>
    </dsp:sp>
    <dsp:sp modelId="{FA4B989C-5423-43A1-9203-CAD72EA354E8}">
      <dsp:nvSpPr>
        <dsp:cNvPr id="0" name=""/>
        <dsp:cNvSpPr/>
      </dsp:nvSpPr>
      <dsp:spPr>
        <a:xfrm>
          <a:off x="4109629" y="631316"/>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09629" y="956819"/>
        <a:ext cx="4483859" cy="651007"/>
      </dsp:txXfrm>
    </dsp:sp>
    <dsp:sp modelId="{B5B3783D-CEE3-42F1-BD14-337307DBCEC8}">
      <dsp:nvSpPr>
        <dsp:cNvPr id="0" name=""/>
        <dsp:cNvSpPr/>
      </dsp:nvSpPr>
      <dsp:spPr>
        <a:xfrm>
          <a:off x="4181639" y="1457605"/>
          <a:ext cx="4129973" cy="466709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25. Es para que no acusen a nuestro </a:t>
          </a:r>
          <a:r>
            <a:rPr lang="es-MX" sz="2000" b="1" kern="1200" dirty="0" err="1"/>
            <a:t>país</a:t>
          </a:r>
          <a:r>
            <a:rPr lang="es-MX" sz="2000" b="1" kern="1200" dirty="0"/>
            <a:t> de dumping </a:t>
          </a:r>
          <a:r>
            <a:rPr lang="es-MX" sz="2000" kern="1200" dirty="0"/>
            <a:t>laboral, porque se tiene que hacer </a:t>
          </a:r>
          <a:r>
            <a:rPr lang="es-MX" sz="2000" kern="1200" dirty="0" err="1"/>
            <a:t>énfasis</a:t>
          </a:r>
          <a:r>
            <a:rPr lang="es-MX" sz="2000" kern="1200" dirty="0"/>
            <a:t> en que los </a:t>
          </a:r>
          <a:r>
            <a:rPr lang="es-MX" sz="2000" b="1" kern="1200" dirty="0" err="1"/>
            <a:t>países</a:t>
          </a:r>
          <a:r>
            <a:rPr lang="es-MX" sz="2000" b="1" kern="1200" dirty="0"/>
            <a:t> miembros del TPP no deben utilizar las normas del trabajo con fines proteccionistas para los empresarios</a:t>
          </a:r>
          <a:r>
            <a:rPr lang="es-MX" sz="2000" kern="1200" dirty="0"/>
            <a:t>. No es la justicia laboral entonces, es el TPP.</a:t>
          </a:r>
        </a:p>
      </dsp:txBody>
      <dsp:txXfrm>
        <a:off x="4181639" y="1457605"/>
        <a:ext cx="4129973" cy="466709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600385"/>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925888"/>
        <a:ext cx="8655311" cy="651007"/>
      </dsp:txXfrm>
    </dsp:sp>
    <dsp:sp modelId="{5A2FCB6F-4E08-4D2C-9458-D264167254FA}">
      <dsp:nvSpPr>
        <dsp:cNvPr id="0" name=""/>
        <dsp:cNvSpPr/>
      </dsp:nvSpPr>
      <dsp:spPr>
        <a:xfrm>
          <a:off x="0" y="1446695"/>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26. </a:t>
          </a:r>
          <a:r>
            <a:rPr lang="es-MX" sz="2000" kern="1200" dirty="0" err="1"/>
            <a:t>Históricamente</a:t>
          </a:r>
          <a:r>
            <a:rPr lang="es-MX" sz="2000" kern="1200" dirty="0"/>
            <a:t> el conjunto de conflictos en materia laboral, de los cuales han conocido y siguen conociendo las autoridades competentes, a lo largo de los </a:t>
          </a:r>
          <a:r>
            <a:rPr lang="es-MX" sz="2000" kern="1200" dirty="0" err="1"/>
            <a:t>años</a:t>
          </a:r>
          <a:r>
            <a:rPr lang="es-MX" sz="2000" kern="1200" dirty="0"/>
            <a:t>, desde la </a:t>
          </a:r>
          <a:r>
            <a:rPr lang="es-MX" sz="2000" kern="1200" dirty="0" err="1"/>
            <a:t>creación</a:t>
          </a:r>
          <a:r>
            <a:rPr lang="es-MX" sz="2000" kern="1200" dirty="0"/>
            <a:t> de la junta federal y locales, han sido maniatados por intereses </a:t>
          </a:r>
          <a:r>
            <a:rPr lang="es-MX" sz="2000" kern="1200" dirty="0" err="1"/>
            <a:t>políticos</a:t>
          </a:r>
          <a:r>
            <a:rPr lang="es-MX" sz="2000" kern="1200" dirty="0"/>
            <a:t> y </a:t>
          </a:r>
          <a:r>
            <a:rPr lang="es-MX" sz="2000" kern="1200" dirty="0" err="1"/>
            <a:t>económicos</a:t>
          </a:r>
          <a:r>
            <a:rPr lang="es-MX" sz="2000" kern="1200" dirty="0"/>
            <a:t>, por el corporativismo y el clientelismo del partido oficial, quienes se han valido del control sindical y la complacencia y </a:t>
          </a:r>
          <a:r>
            <a:rPr lang="es-MX" sz="2000" kern="1200" dirty="0" err="1"/>
            <a:t>colisión</a:t>
          </a:r>
          <a:r>
            <a:rPr lang="es-MX" sz="2000" kern="1200" dirty="0"/>
            <a:t> del sector empresarial para anteponer sus intereses. </a:t>
          </a:r>
        </a:p>
      </dsp:txBody>
      <dsp:txXfrm>
        <a:off x="0" y="1446695"/>
        <a:ext cx="4129973" cy="4702261"/>
      </dsp:txXfrm>
    </dsp:sp>
    <dsp:sp modelId="{FA4B989C-5423-43A1-9203-CAD72EA354E8}">
      <dsp:nvSpPr>
        <dsp:cNvPr id="0" name=""/>
        <dsp:cNvSpPr/>
      </dsp:nvSpPr>
      <dsp:spPr>
        <a:xfrm>
          <a:off x="4109629" y="882339"/>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09629" y="1207842"/>
        <a:ext cx="4483859" cy="651007"/>
      </dsp:txXfrm>
    </dsp:sp>
    <dsp:sp modelId="{B5B3783D-CEE3-42F1-BD14-337307DBCEC8}">
      <dsp:nvSpPr>
        <dsp:cNvPr id="0" name=""/>
        <dsp:cNvSpPr/>
      </dsp:nvSpPr>
      <dsp:spPr>
        <a:xfrm>
          <a:off x="4181639" y="1880395"/>
          <a:ext cx="4129973" cy="4376974"/>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27. </a:t>
          </a:r>
          <a:r>
            <a:rPr lang="es-MX" sz="2000" kern="1200" dirty="0"/>
            <a:t>Con esta reforma, estamos en la posibilidad de acercarnos a los </a:t>
          </a:r>
          <a:r>
            <a:rPr lang="es-MX" sz="2000" kern="1200" dirty="0" err="1"/>
            <a:t>estándares</a:t>
          </a:r>
          <a:r>
            <a:rPr lang="es-MX" sz="2000" kern="1200" dirty="0"/>
            <a:t> internacionales en materia de justicia laboral, </a:t>
          </a:r>
          <a:r>
            <a:rPr lang="es-MX" sz="2000" kern="1200" dirty="0" err="1"/>
            <a:t>según</a:t>
          </a:r>
          <a:r>
            <a:rPr lang="es-MX" sz="2000" kern="1200" dirty="0"/>
            <a:t> lo establece, la </a:t>
          </a:r>
          <a:r>
            <a:rPr lang="es-MX" sz="2000" kern="1200" dirty="0" err="1"/>
            <a:t>Organización</a:t>
          </a:r>
          <a:r>
            <a:rPr lang="es-MX" sz="2000" kern="1200" dirty="0"/>
            <a:t> Internacional del Trabajo, que ya ha exigido en </a:t>
          </a:r>
          <a:r>
            <a:rPr lang="es-MX" sz="2000" kern="1200" dirty="0" err="1"/>
            <a:t>múltiples</a:t>
          </a:r>
          <a:r>
            <a:rPr lang="es-MX" sz="2000" kern="1200" dirty="0"/>
            <a:t> ocasiones, se reconozcan mayores </a:t>
          </a:r>
          <a:r>
            <a:rPr lang="es-MX" sz="2000" kern="1200" dirty="0" err="1"/>
            <a:t>garantías</a:t>
          </a:r>
          <a:r>
            <a:rPr lang="es-MX" sz="2000" kern="1200" dirty="0"/>
            <a:t> a los trabajadores y a las trabajadoras de nuestro </a:t>
          </a:r>
          <a:r>
            <a:rPr lang="es-MX" sz="2000" kern="1200" dirty="0" err="1"/>
            <a:t>país</a:t>
          </a:r>
          <a:r>
            <a:rPr lang="es-MX" sz="2000" kern="1200" dirty="0"/>
            <a:t>. </a:t>
          </a:r>
        </a:p>
      </dsp:txBody>
      <dsp:txXfrm>
        <a:off x="4181639" y="1880395"/>
        <a:ext cx="4129973" cy="4376974"/>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00094-493C-4FAA-81A8-30949BFC2604}">
      <dsp:nvSpPr>
        <dsp:cNvPr id="0" name=""/>
        <dsp:cNvSpPr/>
      </dsp:nvSpPr>
      <dsp:spPr>
        <a:xfrm>
          <a:off x="-20739" y="654336"/>
          <a:ext cx="8980814" cy="1302013"/>
        </a:xfrm>
        <a:prstGeom prst="rightArrow">
          <a:avLst>
            <a:gd name="adj1" fmla="val 50000"/>
            <a:gd name="adj2" fmla="val 5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20739" y="979839"/>
        <a:ext cx="8655311" cy="651007"/>
      </dsp:txXfrm>
    </dsp:sp>
    <dsp:sp modelId="{5A2FCB6F-4E08-4D2C-9458-D264167254FA}">
      <dsp:nvSpPr>
        <dsp:cNvPr id="0" name=""/>
        <dsp:cNvSpPr/>
      </dsp:nvSpPr>
      <dsp:spPr>
        <a:xfrm>
          <a:off x="0" y="1500646"/>
          <a:ext cx="4129973" cy="470226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28. </a:t>
          </a:r>
          <a:r>
            <a:rPr lang="es-MX" sz="2000" kern="1200" dirty="0"/>
            <a:t>Con esta reforma, se </a:t>
          </a:r>
          <a:r>
            <a:rPr lang="es-MX" sz="2000" kern="1200" dirty="0" err="1"/>
            <a:t>rompera</a:t>
          </a:r>
          <a:r>
            <a:rPr lang="es-MX" sz="2000" kern="1200" dirty="0"/>
            <a:t>́, tal vez, uno de los eslabones del sistema corporativo de </a:t>
          </a:r>
          <a:r>
            <a:rPr lang="es-MX" sz="2000" kern="1200" dirty="0" err="1"/>
            <a:t>simulación</a:t>
          </a:r>
          <a:r>
            <a:rPr lang="es-MX" sz="2000" kern="1200" dirty="0"/>
            <a:t> y </a:t>
          </a:r>
          <a:r>
            <a:rPr lang="es-MX" sz="2000" kern="1200" dirty="0" err="1"/>
            <a:t>corrupción</a:t>
          </a:r>
          <a:r>
            <a:rPr lang="es-MX" sz="2000" kern="1200" dirty="0"/>
            <a:t> que consiste en la </a:t>
          </a:r>
          <a:r>
            <a:rPr lang="es-MX" sz="2000" kern="1200" dirty="0" err="1"/>
            <a:t>contratación</a:t>
          </a:r>
          <a:r>
            <a:rPr lang="es-MX" sz="2000" kern="1200" dirty="0"/>
            <a:t> colectiva de </a:t>
          </a:r>
          <a:r>
            <a:rPr lang="es-MX" sz="2000" kern="1200" dirty="0" err="1"/>
            <a:t>protección</a:t>
          </a:r>
          <a:r>
            <a:rPr lang="es-MX" sz="2000" kern="1200" dirty="0"/>
            <a:t> mediante la cual los patrones escogen a los sindicatos blancos de su preferencia, con el argumento que de lo contrario </a:t>
          </a:r>
          <a:r>
            <a:rPr lang="es-MX" sz="2000" kern="1200" dirty="0" err="1"/>
            <a:t>serán</a:t>
          </a:r>
          <a:r>
            <a:rPr lang="es-MX" sz="2000" kern="1200" dirty="0"/>
            <a:t> estafados. </a:t>
          </a:r>
        </a:p>
      </dsp:txBody>
      <dsp:txXfrm>
        <a:off x="0" y="1500646"/>
        <a:ext cx="4129973" cy="4702261"/>
      </dsp:txXfrm>
    </dsp:sp>
    <dsp:sp modelId="{FA4B989C-5423-43A1-9203-CAD72EA354E8}">
      <dsp:nvSpPr>
        <dsp:cNvPr id="0" name=""/>
        <dsp:cNvSpPr/>
      </dsp:nvSpPr>
      <dsp:spPr>
        <a:xfrm>
          <a:off x="4126221" y="1032990"/>
          <a:ext cx="4809362" cy="1302013"/>
        </a:xfrm>
        <a:prstGeom prst="rightArrow">
          <a:avLst>
            <a:gd name="adj1" fmla="val 50000"/>
            <a:gd name="adj2" fmla="val 5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06695" numCol="1" spcCol="1270" anchor="ctr" anchorCtr="0">
          <a:noAutofit/>
        </a:bodyPr>
        <a:lstStyle/>
        <a:p>
          <a:pPr lvl="0" algn="l" defTabSz="1111250">
            <a:lnSpc>
              <a:spcPct val="90000"/>
            </a:lnSpc>
            <a:spcBef>
              <a:spcPct val="0"/>
            </a:spcBef>
            <a:spcAft>
              <a:spcPct val="35000"/>
            </a:spcAft>
          </a:pPr>
          <a:r>
            <a:rPr lang="es-MX" sz="2500" kern="1200" dirty="0"/>
            <a:t>Argumentación Legislativa</a:t>
          </a:r>
        </a:p>
      </dsp:txBody>
      <dsp:txXfrm>
        <a:off x="4126221" y="1358493"/>
        <a:ext cx="4483859" cy="651007"/>
      </dsp:txXfrm>
    </dsp:sp>
    <dsp:sp modelId="{B5B3783D-CEE3-42F1-BD14-337307DBCEC8}">
      <dsp:nvSpPr>
        <dsp:cNvPr id="0" name=""/>
        <dsp:cNvSpPr/>
      </dsp:nvSpPr>
      <dsp:spPr>
        <a:xfrm>
          <a:off x="4181639" y="1789284"/>
          <a:ext cx="4129973" cy="466709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MX" sz="2000" b="1" kern="1200" dirty="0"/>
            <a:t>29. </a:t>
          </a:r>
          <a:r>
            <a:rPr lang="es-MX" sz="2000" kern="1200" dirty="0"/>
            <a:t>Calificó la reforma como </a:t>
          </a:r>
          <a:r>
            <a:rPr lang="es-MX" sz="2000" kern="1200" dirty="0" err="1"/>
            <a:t>histórica</a:t>
          </a:r>
          <a:r>
            <a:rPr lang="es-MX" sz="2000" kern="1200" dirty="0"/>
            <a:t> para el </a:t>
          </a:r>
          <a:r>
            <a:rPr lang="es-MX" sz="2000" kern="1200" dirty="0" err="1"/>
            <a:t>país</a:t>
          </a:r>
          <a:r>
            <a:rPr lang="es-MX" sz="2000" kern="1200" dirty="0"/>
            <a:t>, toda vez que el modelo de justicia laboral de 1917 </a:t>
          </a:r>
          <a:r>
            <a:rPr lang="es-MX" sz="2000" kern="1200" dirty="0" err="1"/>
            <a:t>respondio</a:t>
          </a:r>
          <a:r>
            <a:rPr lang="es-MX" sz="2000" kern="1200" dirty="0"/>
            <a:t>́ en su momento a un anhelo de justicia social, pero los cambios, dijo, van a contribuir a consolidar una mejor justicia laboral, a generar equilibrios y a incentivar el crecimiento </a:t>
          </a:r>
          <a:r>
            <a:rPr lang="es-MX" sz="2000" kern="1200" dirty="0" err="1"/>
            <a:t>económico</a:t>
          </a:r>
          <a:r>
            <a:rPr lang="es-MX" sz="2000" kern="1200" dirty="0"/>
            <a:t>. </a:t>
          </a:r>
        </a:p>
      </dsp:txBody>
      <dsp:txXfrm>
        <a:off x="4181639" y="1789284"/>
        <a:ext cx="4129973" cy="4667096"/>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6A905-6AC9-4680-9C75-BB622BED4621}">
      <dsp:nvSpPr>
        <dsp:cNvPr id="0" name=""/>
        <dsp:cNvSpPr/>
      </dsp:nvSpPr>
      <dsp:spPr>
        <a:xfrm rot="5400000">
          <a:off x="-425198" y="431427"/>
          <a:ext cx="2834653" cy="1984257"/>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Principales argumentos en contra de la reforma</a:t>
          </a:r>
        </a:p>
      </dsp:txBody>
      <dsp:txXfrm rot="-5400000">
        <a:off x="1" y="998358"/>
        <a:ext cx="1984257" cy="850396"/>
      </dsp:txXfrm>
    </dsp:sp>
    <dsp:sp modelId="{230DB260-2FFA-4FFC-8BF1-B26EE5AC7F65}">
      <dsp:nvSpPr>
        <dsp:cNvPr id="0" name=""/>
        <dsp:cNvSpPr/>
      </dsp:nvSpPr>
      <dsp:spPr>
        <a:xfrm rot="5400000">
          <a:off x="4249431" y="-2265174"/>
          <a:ext cx="1843493" cy="6373842"/>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endParaRPr lang="es-MX" sz="1900" kern="1200" dirty="0"/>
        </a:p>
        <a:p>
          <a:pPr marL="171450" lvl="1" indent="-171450" algn="just" defTabSz="844550">
            <a:lnSpc>
              <a:spcPct val="90000"/>
            </a:lnSpc>
            <a:spcBef>
              <a:spcPct val="0"/>
            </a:spcBef>
            <a:spcAft>
              <a:spcPct val="15000"/>
            </a:spcAft>
            <a:buChar char="••"/>
          </a:pPr>
          <a:r>
            <a:rPr lang="es-MX" sz="1900" b="1" kern="1200" dirty="0"/>
            <a:t>1. </a:t>
          </a:r>
          <a:r>
            <a:rPr lang="es-MX" sz="1900" kern="1200" dirty="0"/>
            <a:t>La reforma, no plantea de fondo una </a:t>
          </a:r>
          <a:r>
            <a:rPr lang="es-MX" sz="1900" kern="1200" dirty="0" err="1"/>
            <a:t>solución</a:t>
          </a:r>
          <a:r>
            <a:rPr lang="es-MX" sz="1900" kern="1200" dirty="0"/>
            <a:t> a los graves problemas que tienen los trabajadores y los patrones.</a:t>
          </a:r>
        </a:p>
      </dsp:txBody>
      <dsp:txXfrm rot="-5400000">
        <a:off x="1984257" y="89992"/>
        <a:ext cx="6283850" cy="1663509"/>
      </dsp:txXfrm>
    </dsp:sp>
    <dsp:sp modelId="{E13BF92A-B9F6-408E-97A9-93947882C3FC}">
      <dsp:nvSpPr>
        <dsp:cNvPr id="0" name=""/>
        <dsp:cNvSpPr/>
      </dsp:nvSpPr>
      <dsp:spPr>
        <a:xfrm rot="5400000">
          <a:off x="-425198" y="2984914"/>
          <a:ext cx="2834653" cy="1984257"/>
        </a:xfrm>
        <a:prstGeom prst="chevron">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Principales argumentos en contra de la reforma</a:t>
          </a:r>
        </a:p>
      </dsp:txBody>
      <dsp:txXfrm rot="-5400000">
        <a:off x="1" y="3551845"/>
        <a:ext cx="1984257" cy="850396"/>
      </dsp:txXfrm>
    </dsp:sp>
    <dsp:sp modelId="{DF763639-59FC-487E-BE2D-0C1CA82C0C2A}">
      <dsp:nvSpPr>
        <dsp:cNvPr id="0" name=""/>
        <dsp:cNvSpPr/>
      </dsp:nvSpPr>
      <dsp:spPr>
        <a:xfrm rot="5400000">
          <a:off x="4249916" y="294058"/>
          <a:ext cx="1842524" cy="6373842"/>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endParaRPr lang="es-MX" sz="1900" kern="1200" dirty="0"/>
        </a:p>
        <a:p>
          <a:pPr marL="171450" lvl="1" indent="-171450" algn="just" defTabSz="844550">
            <a:lnSpc>
              <a:spcPct val="90000"/>
            </a:lnSpc>
            <a:spcBef>
              <a:spcPct val="0"/>
            </a:spcBef>
            <a:spcAft>
              <a:spcPct val="15000"/>
            </a:spcAft>
            <a:buChar char="••"/>
          </a:pPr>
          <a:r>
            <a:rPr lang="es-MX" sz="1900" b="1" kern="1200" dirty="0" smtClean="0"/>
            <a:t>2. </a:t>
          </a:r>
          <a:r>
            <a:rPr lang="es-MX" sz="1900" kern="1200" dirty="0" smtClean="0"/>
            <a:t>Al </a:t>
          </a:r>
          <a:r>
            <a:rPr lang="es-MX" sz="1900" kern="1200" dirty="0"/>
            <a:t>realizar las conciliaciones ante un nuevo ente, significará </a:t>
          </a:r>
          <a:r>
            <a:rPr lang="es-MX" sz="1900" kern="1200" dirty="0" err="1"/>
            <a:t>más</a:t>
          </a:r>
          <a:r>
            <a:rPr lang="es-MX" sz="1900" kern="1200" dirty="0"/>
            <a:t> tiempo y </a:t>
          </a:r>
          <a:r>
            <a:rPr lang="es-MX" sz="1900" kern="1200" dirty="0" err="1"/>
            <a:t>habra</a:t>
          </a:r>
          <a:r>
            <a:rPr lang="es-MX" sz="1900" kern="1200" dirty="0"/>
            <a:t>́ obviamente </a:t>
          </a:r>
          <a:r>
            <a:rPr lang="es-MX" sz="1900" kern="1200" dirty="0" err="1"/>
            <a:t>más</a:t>
          </a:r>
          <a:r>
            <a:rPr lang="es-MX" sz="1900" kern="1200" dirty="0"/>
            <a:t> rezago.</a:t>
          </a:r>
        </a:p>
      </dsp:txBody>
      <dsp:txXfrm rot="-5400000">
        <a:off x="1984258" y="2649662"/>
        <a:ext cx="6283897" cy="1662634"/>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1E80C-48C9-4CC1-90ED-208F1B857B37}">
      <dsp:nvSpPr>
        <dsp:cNvPr id="0" name=""/>
        <dsp:cNvSpPr/>
      </dsp:nvSpPr>
      <dsp:spPr>
        <a:xfrm rot="5400000">
          <a:off x="-421865" y="429148"/>
          <a:ext cx="2812437" cy="1968706"/>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Principales argumentos en contra de la reforma</a:t>
          </a:r>
        </a:p>
      </dsp:txBody>
      <dsp:txXfrm rot="-5400000">
        <a:off x="1" y="991635"/>
        <a:ext cx="1968706" cy="843731"/>
      </dsp:txXfrm>
    </dsp:sp>
    <dsp:sp modelId="{25DA9B86-3FAB-48B1-811D-95F62C99556B}">
      <dsp:nvSpPr>
        <dsp:cNvPr id="0" name=""/>
        <dsp:cNvSpPr/>
      </dsp:nvSpPr>
      <dsp:spPr>
        <a:xfrm rot="5400000">
          <a:off x="4097808" y="-2121819"/>
          <a:ext cx="1829045" cy="608724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endParaRPr lang="es-MX" sz="1900" kern="1200" dirty="0"/>
        </a:p>
        <a:p>
          <a:pPr marL="171450" lvl="1" indent="-171450" algn="just" defTabSz="844550">
            <a:lnSpc>
              <a:spcPct val="90000"/>
            </a:lnSpc>
            <a:spcBef>
              <a:spcPct val="0"/>
            </a:spcBef>
            <a:spcAft>
              <a:spcPct val="15000"/>
            </a:spcAft>
            <a:buChar char="••"/>
          </a:pPr>
          <a:r>
            <a:rPr lang="es-MX" sz="1900" b="1" kern="1200" dirty="0"/>
            <a:t>3. </a:t>
          </a:r>
          <a:r>
            <a:rPr lang="es-MX" sz="1900" kern="1200" dirty="0"/>
            <a:t>Los poderes judiciales locales, no son los </a:t>
          </a:r>
          <a:r>
            <a:rPr lang="es-MX" sz="1900" kern="1200" dirty="0" err="1"/>
            <a:t>más</a:t>
          </a:r>
          <a:r>
            <a:rPr lang="es-MX" sz="1900" kern="1200" dirty="0"/>
            <a:t> eficientes y </a:t>
          </a:r>
          <a:r>
            <a:rPr lang="es-MX" sz="1900" kern="1200" dirty="0" err="1"/>
            <a:t>también</a:t>
          </a:r>
          <a:r>
            <a:rPr lang="es-MX" sz="1900" kern="1200" dirty="0"/>
            <a:t> se violenta el principio de </a:t>
          </a:r>
          <a:r>
            <a:rPr lang="es-MX" sz="1900" kern="1200" dirty="0" err="1"/>
            <a:t>concentración</a:t>
          </a:r>
          <a:r>
            <a:rPr lang="es-MX" sz="1900" kern="1200" dirty="0"/>
            <a:t> y continuidad.</a:t>
          </a:r>
        </a:p>
      </dsp:txBody>
      <dsp:txXfrm rot="-5400000">
        <a:off x="1968707" y="96569"/>
        <a:ext cx="5997962" cy="1650471"/>
      </dsp:txXfrm>
    </dsp:sp>
    <dsp:sp modelId="{C127CD9F-3971-4545-9C19-45FC3B876FC7}">
      <dsp:nvSpPr>
        <dsp:cNvPr id="0" name=""/>
        <dsp:cNvSpPr/>
      </dsp:nvSpPr>
      <dsp:spPr>
        <a:xfrm rot="5400000">
          <a:off x="-421865" y="2960418"/>
          <a:ext cx="2812437" cy="1968706"/>
        </a:xfrm>
        <a:prstGeom prst="chevron">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Principales argumentos en contra de la reforma</a:t>
          </a:r>
        </a:p>
      </dsp:txBody>
      <dsp:txXfrm rot="-5400000">
        <a:off x="1" y="3522905"/>
        <a:ext cx="1968706" cy="843731"/>
      </dsp:txXfrm>
    </dsp:sp>
    <dsp:sp modelId="{FE8466E8-57F1-4204-BD56-D1AEDE6AFC3B}">
      <dsp:nvSpPr>
        <dsp:cNvPr id="0" name=""/>
        <dsp:cNvSpPr/>
      </dsp:nvSpPr>
      <dsp:spPr>
        <a:xfrm rot="5400000">
          <a:off x="4098288" y="408970"/>
          <a:ext cx="1828084" cy="6087249"/>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endParaRPr lang="es-MX" sz="1900" kern="1200" dirty="0"/>
        </a:p>
        <a:p>
          <a:pPr marL="171450" lvl="1" indent="-171450" algn="just" defTabSz="844550">
            <a:lnSpc>
              <a:spcPct val="90000"/>
            </a:lnSpc>
            <a:spcBef>
              <a:spcPct val="0"/>
            </a:spcBef>
            <a:spcAft>
              <a:spcPct val="15000"/>
            </a:spcAft>
            <a:buChar char="••"/>
          </a:pPr>
          <a:r>
            <a:rPr lang="es-MX" sz="1900" b="1" kern="1200" dirty="0"/>
            <a:t>4. </a:t>
          </a:r>
          <a:r>
            <a:rPr lang="es-MX" sz="1900" kern="1200" dirty="0"/>
            <a:t>Poner a los trabajadores en igualdad de condiciones ante los patrones por llevarlos al Poder Judicial Federal, viola la esencia que tienen los derechos sociales, contemplados en la </a:t>
          </a:r>
          <a:r>
            <a:rPr lang="es-MX" sz="1900" kern="1200" dirty="0" err="1"/>
            <a:t>Constitución</a:t>
          </a:r>
          <a:r>
            <a:rPr lang="es-MX" sz="1900" kern="1200" dirty="0"/>
            <a:t>, y es, acotar sus derechos de por sí ya mermados.</a:t>
          </a:r>
        </a:p>
      </dsp:txBody>
      <dsp:txXfrm rot="-5400000">
        <a:off x="1968706" y="2627792"/>
        <a:ext cx="5998009" cy="1649604"/>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60DBF-9BB8-42BF-B7D8-03C0FDB13551}">
      <dsp:nvSpPr>
        <dsp:cNvPr id="0" name=""/>
        <dsp:cNvSpPr/>
      </dsp:nvSpPr>
      <dsp:spPr>
        <a:xfrm rot="5400000">
          <a:off x="-403165" y="407396"/>
          <a:ext cx="2687767" cy="1881436"/>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Principales argumentos en contra de la reforma</a:t>
          </a:r>
        </a:p>
      </dsp:txBody>
      <dsp:txXfrm rot="-5400000">
        <a:off x="1" y="944948"/>
        <a:ext cx="1881436" cy="806331"/>
      </dsp:txXfrm>
    </dsp:sp>
    <dsp:sp modelId="{2D5D2701-54C4-44A7-BB78-92ED5A98CDEA}">
      <dsp:nvSpPr>
        <dsp:cNvPr id="0" name=""/>
        <dsp:cNvSpPr/>
      </dsp:nvSpPr>
      <dsp:spPr>
        <a:xfrm rot="5400000">
          <a:off x="4423218" y="-2537550"/>
          <a:ext cx="1747967" cy="6831531"/>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endParaRPr lang="es-MX" sz="1900" kern="1200" dirty="0"/>
        </a:p>
        <a:p>
          <a:pPr marL="171450" lvl="1" indent="-171450" algn="just" defTabSz="844550">
            <a:lnSpc>
              <a:spcPct val="90000"/>
            </a:lnSpc>
            <a:spcBef>
              <a:spcPct val="0"/>
            </a:spcBef>
            <a:spcAft>
              <a:spcPct val="15000"/>
            </a:spcAft>
            <a:buChar char="••"/>
          </a:pPr>
          <a:r>
            <a:rPr lang="es-MX" sz="1900" b="1" kern="1200" dirty="0"/>
            <a:t>5. </a:t>
          </a:r>
          <a:r>
            <a:rPr lang="es-MX" sz="1900" kern="1200" dirty="0"/>
            <a:t>La </a:t>
          </a:r>
          <a:r>
            <a:rPr lang="es-MX" sz="1900" kern="1200" dirty="0" err="1"/>
            <a:t>reducción</a:t>
          </a:r>
          <a:r>
            <a:rPr lang="es-MX" sz="1900" kern="1200" dirty="0"/>
            <a:t> de presupuesto que se hace cada </a:t>
          </a:r>
          <a:r>
            <a:rPr lang="es-MX" sz="1900" kern="1200" dirty="0" err="1"/>
            <a:t>año</a:t>
          </a:r>
          <a:r>
            <a:rPr lang="es-MX" sz="1900" kern="1200" dirty="0"/>
            <a:t>, afecta la viabilidad de estos </a:t>
          </a:r>
          <a:r>
            <a:rPr lang="es-MX" sz="1900" kern="1200" dirty="0" err="1"/>
            <a:t>órganos</a:t>
          </a:r>
          <a:r>
            <a:rPr lang="es-MX" sz="1900" kern="1200" dirty="0"/>
            <a:t> de justicia (Juntas de </a:t>
          </a:r>
          <a:r>
            <a:rPr lang="es-MX" sz="1900" kern="1200" dirty="0" err="1"/>
            <a:t>Conciliación</a:t>
          </a:r>
          <a:r>
            <a:rPr lang="es-MX" sz="1900" kern="1200" dirty="0"/>
            <a:t>) que forman parte del conjunto de factores que los condicionan. </a:t>
          </a:r>
        </a:p>
      </dsp:txBody>
      <dsp:txXfrm rot="-5400000">
        <a:off x="1881437" y="89560"/>
        <a:ext cx="6746202" cy="1577309"/>
      </dsp:txXfrm>
    </dsp:sp>
    <dsp:sp modelId="{A2D146CF-5ABF-4CCE-AEDA-1DDD6C779853}">
      <dsp:nvSpPr>
        <dsp:cNvPr id="0" name=""/>
        <dsp:cNvSpPr/>
      </dsp:nvSpPr>
      <dsp:spPr>
        <a:xfrm rot="5400000">
          <a:off x="-403165" y="2812951"/>
          <a:ext cx="2687767" cy="1881436"/>
        </a:xfrm>
        <a:prstGeom prst="chevron">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Principales argumentos en contra de la reforma</a:t>
          </a:r>
        </a:p>
      </dsp:txBody>
      <dsp:txXfrm rot="-5400000">
        <a:off x="1" y="3350503"/>
        <a:ext cx="1881436" cy="806331"/>
      </dsp:txXfrm>
    </dsp:sp>
    <dsp:sp modelId="{2ECF8C8F-4A04-40AC-94FF-2412618FAEB7}">
      <dsp:nvSpPr>
        <dsp:cNvPr id="0" name=""/>
        <dsp:cNvSpPr/>
      </dsp:nvSpPr>
      <dsp:spPr>
        <a:xfrm rot="5400000">
          <a:off x="4423678" y="-132454"/>
          <a:ext cx="1747048" cy="6831531"/>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endParaRPr lang="es-MX" sz="1900" kern="1200" dirty="0"/>
        </a:p>
        <a:p>
          <a:pPr marL="171450" lvl="1" indent="-171450" algn="just" defTabSz="844550">
            <a:lnSpc>
              <a:spcPct val="90000"/>
            </a:lnSpc>
            <a:spcBef>
              <a:spcPct val="0"/>
            </a:spcBef>
            <a:spcAft>
              <a:spcPct val="15000"/>
            </a:spcAft>
            <a:buChar char="••"/>
          </a:pPr>
          <a:r>
            <a:rPr lang="es-MX" sz="1900" b="1" kern="1200" dirty="0"/>
            <a:t>6. </a:t>
          </a:r>
          <a:r>
            <a:rPr lang="es-MX" sz="1900" kern="1200" dirty="0"/>
            <a:t>El mayor problema tiene que ver con la imparcialidad y el respeto del Estado de derecho, es fundamental que los jueces laborales cuenten con </a:t>
          </a:r>
          <a:r>
            <a:rPr lang="es-MX" sz="1900" kern="1200" dirty="0" err="1"/>
            <a:t>formación</a:t>
          </a:r>
          <a:r>
            <a:rPr lang="es-MX" sz="1900" kern="1200" dirty="0"/>
            <a:t> social y que resuelvan de acuerdo a los principios protectores establecidos en la ley. </a:t>
          </a:r>
        </a:p>
      </dsp:txBody>
      <dsp:txXfrm rot="-5400000">
        <a:off x="1881437" y="2495071"/>
        <a:ext cx="6746247" cy="1576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D9DC1-0DF3-448B-9128-55C82B713179}">
      <dsp:nvSpPr>
        <dsp:cNvPr id="0" name=""/>
        <dsp:cNvSpPr/>
      </dsp:nvSpPr>
      <dsp:spPr>
        <a:xfrm>
          <a:off x="2035911" y="0"/>
          <a:ext cx="1728148" cy="697587"/>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a:t>Reforma constitucional</a:t>
          </a:r>
        </a:p>
        <a:p>
          <a:pPr lvl="0" algn="ctr" defTabSz="622300">
            <a:lnSpc>
              <a:spcPct val="90000"/>
            </a:lnSpc>
            <a:spcBef>
              <a:spcPct val="0"/>
            </a:spcBef>
            <a:spcAft>
              <a:spcPct val="35000"/>
            </a:spcAft>
          </a:pPr>
          <a:r>
            <a:rPr lang="es-MX" sz="1400" b="1" kern="1200" dirty="0"/>
            <a:t>1929</a:t>
          </a:r>
        </a:p>
      </dsp:txBody>
      <dsp:txXfrm>
        <a:off x="2056343" y="20432"/>
        <a:ext cx="1687284" cy="656723"/>
      </dsp:txXfrm>
    </dsp:sp>
    <dsp:sp modelId="{77A5994B-A9AA-4F04-8659-442E66786960}">
      <dsp:nvSpPr>
        <dsp:cNvPr id="0" name=""/>
        <dsp:cNvSpPr/>
      </dsp:nvSpPr>
      <dsp:spPr>
        <a:xfrm>
          <a:off x="3902494" y="0"/>
          <a:ext cx="1622434" cy="697587"/>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MX" sz="2200" b="1" i="0" kern="1200" dirty="0"/>
            <a:t>Finalmente</a:t>
          </a:r>
        </a:p>
      </dsp:txBody>
      <dsp:txXfrm>
        <a:off x="3922926" y="20432"/>
        <a:ext cx="1581570" cy="656723"/>
      </dsp:txXfrm>
    </dsp:sp>
    <dsp:sp modelId="{1A6A20B6-D51C-4A28-8C86-25239BBB440B}">
      <dsp:nvSpPr>
        <dsp:cNvPr id="0" name=""/>
        <dsp:cNvSpPr/>
      </dsp:nvSpPr>
      <dsp:spPr>
        <a:xfrm>
          <a:off x="3518824" y="2964745"/>
          <a:ext cx="523190" cy="523190"/>
        </a:xfrm>
        <a:prstGeom prst="triangle">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5A9CE54B-C1E3-4379-9E85-8439E54EFDE5}">
      <dsp:nvSpPr>
        <dsp:cNvPr id="0" name=""/>
        <dsp:cNvSpPr/>
      </dsp:nvSpPr>
      <dsp:spPr>
        <a:xfrm>
          <a:off x="1800201" y="2745703"/>
          <a:ext cx="3960436" cy="21206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C33859A5-98CB-4E3D-86A2-DAA2950A8E36}">
      <dsp:nvSpPr>
        <dsp:cNvPr id="0" name=""/>
        <dsp:cNvSpPr/>
      </dsp:nvSpPr>
      <dsp:spPr>
        <a:xfrm>
          <a:off x="3901957" y="1827678"/>
          <a:ext cx="1570651" cy="89291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t>Congreso de la Unión expedir Ley</a:t>
          </a:r>
        </a:p>
      </dsp:txBody>
      <dsp:txXfrm>
        <a:off x="3945545" y="1871266"/>
        <a:ext cx="1483475" cy="805735"/>
      </dsp:txXfrm>
    </dsp:sp>
    <dsp:sp modelId="{6048D057-E8E5-45AC-91D1-BAEEDA3973BB}">
      <dsp:nvSpPr>
        <dsp:cNvPr id="0" name=""/>
        <dsp:cNvSpPr/>
      </dsp:nvSpPr>
      <dsp:spPr>
        <a:xfrm>
          <a:off x="3901957" y="892911"/>
          <a:ext cx="1570651" cy="89291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t>Aplicación federal y local</a:t>
          </a:r>
        </a:p>
      </dsp:txBody>
      <dsp:txXfrm>
        <a:off x="3945545" y="936499"/>
        <a:ext cx="1483475" cy="805735"/>
      </dsp:txXfrm>
    </dsp:sp>
    <dsp:sp modelId="{0F8CD4B1-E280-4EC0-A01B-5285D6D5AB2A}">
      <dsp:nvSpPr>
        <dsp:cNvPr id="0" name=""/>
        <dsp:cNvSpPr/>
      </dsp:nvSpPr>
      <dsp:spPr>
        <a:xfrm>
          <a:off x="2016225" y="1827678"/>
          <a:ext cx="1714662" cy="89291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t>Art. 73 f. X</a:t>
          </a:r>
        </a:p>
      </dsp:txBody>
      <dsp:txXfrm>
        <a:off x="2059813" y="1871266"/>
        <a:ext cx="1627486" cy="805735"/>
      </dsp:txXfrm>
    </dsp:sp>
    <dsp:sp modelId="{AAA994E7-3C49-449A-AC55-3C8C47D9CBA4}">
      <dsp:nvSpPr>
        <dsp:cNvPr id="0" name=""/>
        <dsp:cNvSpPr/>
      </dsp:nvSpPr>
      <dsp:spPr>
        <a:xfrm>
          <a:off x="2016225" y="892911"/>
          <a:ext cx="1714662" cy="89291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t>Art. 123 párrafo introductorio</a:t>
          </a:r>
        </a:p>
      </dsp:txBody>
      <dsp:txXfrm>
        <a:off x="2059813" y="936499"/>
        <a:ext cx="1627486" cy="805735"/>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EA8B0-1416-4CE4-9683-9A98CD54A49C}">
      <dsp:nvSpPr>
        <dsp:cNvPr id="0" name=""/>
        <dsp:cNvSpPr/>
      </dsp:nvSpPr>
      <dsp:spPr>
        <a:xfrm rot="5400000">
          <a:off x="-424132" y="430698"/>
          <a:ext cx="2827551" cy="1979285"/>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Principales argumentos en contra de la reforma</a:t>
          </a:r>
        </a:p>
      </dsp:txBody>
      <dsp:txXfrm rot="-5400000">
        <a:off x="2" y="996208"/>
        <a:ext cx="1979285" cy="848266"/>
      </dsp:txXfrm>
    </dsp:sp>
    <dsp:sp modelId="{63FCECB4-A46E-4D62-B9F6-D57B056C1068}">
      <dsp:nvSpPr>
        <dsp:cNvPr id="0" name=""/>
        <dsp:cNvSpPr/>
      </dsp:nvSpPr>
      <dsp:spPr>
        <a:xfrm rot="5400000">
          <a:off x="4323114" y="-2343828"/>
          <a:ext cx="1838874" cy="6526532"/>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endParaRPr lang="es-MX" sz="1900" kern="1200" dirty="0"/>
        </a:p>
        <a:p>
          <a:pPr marL="171450" lvl="1" indent="-171450" algn="just" defTabSz="844550">
            <a:lnSpc>
              <a:spcPct val="90000"/>
            </a:lnSpc>
            <a:spcBef>
              <a:spcPct val="0"/>
            </a:spcBef>
            <a:spcAft>
              <a:spcPct val="15000"/>
            </a:spcAft>
            <a:buChar char="••"/>
          </a:pPr>
          <a:r>
            <a:rPr lang="es-MX" sz="1900" b="1" kern="1200" dirty="0"/>
            <a:t>7. </a:t>
          </a:r>
          <a:r>
            <a:rPr lang="es-MX" sz="1900" kern="1200" dirty="0"/>
            <a:t>¿</a:t>
          </a:r>
          <a:r>
            <a:rPr lang="es-MX" sz="1900" kern="1200" dirty="0" err="1"/>
            <a:t>Quién</a:t>
          </a:r>
          <a:r>
            <a:rPr lang="es-MX" sz="1900" kern="1200" dirty="0"/>
            <a:t> nos dice que al llevarlo al Poder Judicial, donde tenemos un presidente de dudosa integridad moral, donde se habla de serios problemas de </a:t>
          </a:r>
          <a:r>
            <a:rPr lang="es-MX" sz="1900" kern="1200" dirty="0" err="1"/>
            <a:t>corrupción</a:t>
          </a:r>
          <a:r>
            <a:rPr lang="es-MX" sz="1900" kern="1200" dirty="0"/>
            <a:t>, van a cambiar las oportunidades de la </a:t>
          </a:r>
          <a:r>
            <a:rPr lang="es-MX" sz="1900" kern="1200" dirty="0" err="1"/>
            <a:t>impartición</a:t>
          </a:r>
          <a:r>
            <a:rPr lang="es-MX" sz="1900" kern="1200" dirty="0"/>
            <a:t> de justicia que </a:t>
          </a:r>
          <a:r>
            <a:rPr lang="es-MX" sz="1900" kern="1200" dirty="0" err="1"/>
            <a:t>están</a:t>
          </a:r>
          <a:r>
            <a:rPr lang="es-MX" sz="1900" kern="1200" dirty="0"/>
            <a:t> buscando los patrones y los trabajadores? </a:t>
          </a:r>
        </a:p>
      </dsp:txBody>
      <dsp:txXfrm rot="-5400000">
        <a:off x="1979285" y="89767"/>
        <a:ext cx="6436766" cy="1659342"/>
      </dsp:txXfrm>
    </dsp:sp>
    <dsp:sp modelId="{FE6448F8-602A-45AE-9DF4-DF2EC4F5985D}">
      <dsp:nvSpPr>
        <dsp:cNvPr id="0" name=""/>
        <dsp:cNvSpPr/>
      </dsp:nvSpPr>
      <dsp:spPr>
        <a:xfrm rot="5400000">
          <a:off x="-424132" y="2977083"/>
          <a:ext cx="2827551" cy="1979285"/>
        </a:xfrm>
        <a:prstGeom prst="chevron">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MX" sz="1900" kern="1200" dirty="0"/>
            <a:t>Principales argumentos en contra de la reforma</a:t>
          </a:r>
        </a:p>
      </dsp:txBody>
      <dsp:txXfrm rot="-5400000">
        <a:off x="2" y="3542593"/>
        <a:ext cx="1979285" cy="848266"/>
      </dsp:txXfrm>
    </dsp:sp>
    <dsp:sp modelId="{14A3DD8C-A782-474C-8FE0-18C08C49A9B5}">
      <dsp:nvSpPr>
        <dsp:cNvPr id="0" name=""/>
        <dsp:cNvSpPr/>
      </dsp:nvSpPr>
      <dsp:spPr>
        <a:xfrm rot="5400000">
          <a:off x="4323597" y="208638"/>
          <a:ext cx="1837908" cy="6526532"/>
        </a:xfrm>
        <a:prstGeom prst="round2SameRect">
          <a:avLst/>
        </a:prstGeom>
        <a:solidFill>
          <a:schemeClr val="lt1">
            <a:alpha val="90000"/>
            <a:hueOff val="0"/>
            <a:satOff val="0"/>
            <a:lumOff val="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just" defTabSz="844550">
            <a:lnSpc>
              <a:spcPct val="90000"/>
            </a:lnSpc>
            <a:spcBef>
              <a:spcPct val="0"/>
            </a:spcBef>
            <a:spcAft>
              <a:spcPct val="15000"/>
            </a:spcAft>
            <a:buChar char="••"/>
          </a:pPr>
          <a:endParaRPr lang="es-MX" sz="1900" kern="1200" dirty="0"/>
        </a:p>
        <a:p>
          <a:pPr marL="171450" lvl="1" indent="-171450" algn="just" defTabSz="844550">
            <a:lnSpc>
              <a:spcPct val="90000"/>
            </a:lnSpc>
            <a:spcBef>
              <a:spcPct val="0"/>
            </a:spcBef>
            <a:spcAft>
              <a:spcPct val="15000"/>
            </a:spcAft>
            <a:buChar char="••"/>
          </a:pPr>
          <a:r>
            <a:rPr lang="es-MX" sz="1900" b="1" kern="1200" dirty="0"/>
            <a:t>8. </a:t>
          </a:r>
          <a:r>
            <a:rPr lang="es-MX" sz="1900" kern="1200" dirty="0"/>
            <a:t>El organismo descentralizado que se va a encargar de la </a:t>
          </a:r>
          <a:r>
            <a:rPr lang="es-MX" sz="1900" kern="1200" dirty="0" err="1"/>
            <a:t>función</a:t>
          </a:r>
          <a:r>
            <a:rPr lang="es-MX" sz="1900" kern="1200" dirty="0"/>
            <a:t> conciliatoria </a:t>
          </a:r>
          <a:r>
            <a:rPr lang="es-MX" sz="1900" kern="1200" dirty="0" err="1"/>
            <a:t>tendra</a:t>
          </a:r>
          <a:r>
            <a:rPr lang="es-MX" sz="1900" kern="1200" dirty="0"/>
            <a:t>́ un titular designado en el Senado, electo de una terna propuesta por el Ejecutivo federal. Este aspecto nada tiene de positivo, en virtud, de la </a:t>
          </a:r>
          <a:r>
            <a:rPr lang="es-MX" sz="1900" kern="1200" dirty="0" err="1"/>
            <a:t>negociación</a:t>
          </a:r>
          <a:r>
            <a:rPr lang="es-MX" sz="1900" kern="1200" dirty="0"/>
            <a:t> de las ternas, entre los partidos </a:t>
          </a:r>
          <a:r>
            <a:rPr lang="es-MX" sz="1900" kern="1200" dirty="0" err="1"/>
            <a:t>políticos</a:t>
          </a:r>
          <a:r>
            <a:rPr lang="es-MX" sz="1900" kern="1200" dirty="0"/>
            <a:t>. </a:t>
          </a:r>
        </a:p>
      </dsp:txBody>
      <dsp:txXfrm rot="-5400000">
        <a:off x="1979286" y="2642669"/>
        <a:ext cx="6436813" cy="165847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F576E-097F-4F31-93A9-1B914B4FE200}">
      <dsp:nvSpPr>
        <dsp:cNvPr id="0" name=""/>
        <dsp:cNvSpPr/>
      </dsp:nvSpPr>
      <dsp:spPr>
        <a:xfrm rot="16200000">
          <a:off x="-436013" y="440307"/>
          <a:ext cx="5011077" cy="4130461"/>
        </a:xfrm>
        <a:prstGeom prst="flowChartManualOperation">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0117" bIns="0" numCol="1" spcCol="1270" anchor="t" anchorCtr="0">
          <a:noAutofit/>
        </a:bodyPr>
        <a:lstStyle/>
        <a:p>
          <a:pPr lvl="0" algn="l" defTabSz="844550">
            <a:lnSpc>
              <a:spcPct val="90000"/>
            </a:lnSpc>
            <a:spcBef>
              <a:spcPct val="0"/>
            </a:spcBef>
            <a:spcAft>
              <a:spcPct val="35000"/>
            </a:spcAft>
          </a:pPr>
          <a:r>
            <a:rPr lang="es-MX" sz="1900" kern="1200" dirty="0"/>
            <a:t>Reservas a la ley</a:t>
          </a:r>
        </a:p>
        <a:p>
          <a:pPr marL="114300" lvl="1" indent="-114300" algn="l" defTabSz="666750">
            <a:lnSpc>
              <a:spcPct val="90000"/>
            </a:lnSpc>
            <a:spcBef>
              <a:spcPct val="0"/>
            </a:spcBef>
            <a:spcAft>
              <a:spcPct val="15000"/>
            </a:spcAft>
            <a:buChar char="••"/>
          </a:pPr>
          <a:r>
            <a:rPr lang="es-MX" sz="1500" b="1" kern="1200" dirty="0"/>
            <a:t>1. </a:t>
          </a:r>
          <a:r>
            <a:rPr lang="es-MX" sz="1500" kern="1200" dirty="0"/>
            <a:t>La ley tiene operadores </a:t>
          </a:r>
          <a:r>
            <a:rPr lang="es-MX" sz="1500" kern="1200" dirty="0" err="1"/>
            <a:t>jurídicos</a:t>
          </a:r>
          <a:r>
            <a:rPr lang="es-MX" sz="1500" kern="1200" dirty="0"/>
            <a:t> que atienden a cuestiones   </a:t>
          </a:r>
          <a:r>
            <a:rPr lang="es-MX" sz="1500" kern="1200" dirty="0" err="1"/>
            <a:t>políticas</a:t>
          </a:r>
          <a:r>
            <a:rPr lang="es-MX" sz="1500" kern="1200" dirty="0"/>
            <a:t>. El conciliador, es y </a:t>
          </a:r>
          <a:r>
            <a:rPr lang="es-MX" sz="1500" kern="1200" dirty="0" err="1"/>
            <a:t>sera</a:t>
          </a:r>
          <a:r>
            <a:rPr lang="es-MX" sz="1500" kern="1200" dirty="0"/>
            <a:t>́ empleado del Ejecutivo. El conciliador </a:t>
          </a:r>
          <a:r>
            <a:rPr lang="es-MX" sz="1500" kern="1200" dirty="0" err="1"/>
            <a:t>sera</a:t>
          </a:r>
          <a:r>
            <a:rPr lang="es-MX" sz="1500" kern="1200" dirty="0"/>
            <a:t>́ propuesto por el Ejecutivo al Senado, quien </a:t>
          </a:r>
          <a:r>
            <a:rPr lang="es-MX" sz="1500" kern="1200" dirty="0" err="1"/>
            <a:t>debera</a:t>
          </a:r>
          <a:r>
            <a:rPr lang="es-MX" sz="1500" kern="1200" dirty="0"/>
            <a:t>́ aprobarlo por dos terceras partes en una propuesta de una primera terna. Si el Senado no lo aprueba, se manda a una segunda terna. Si el Senado vuelve a rechazar esa terna, el Ejecutivo lo designa, el conciliador es empleado del Ejecutivo. El operador </a:t>
          </a:r>
          <a:r>
            <a:rPr lang="es-MX" sz="1500" kern="1200" dirty="0" err="1"/>
            <a:t>atendera</a:t>
          </a:r>
          <a:r>
            <a:rPr lang="es-MX" sz="1500" kern="1200" dirty="0"/>
            <a:t>́ a cuestiones </a:t>
          </a:r>
          <a:r>
            <a:rPr lang="es-MX" sz="1500" kern="1200" dirty="0" err="1"/>
            <a:t>fácticas</a:t>
          </a:r>
          <a:r>
            <a:rPr lang="es-MX" sz="1500" kern="1200" dirty="0"/>
            <a:t> en la </a:t>
          </a:r>
          <a:r>
            <a:rPr lang="es-MX" sz="1500" kern="1200" dirty="0" err="1"/>
            <a:t>política</a:t>
          </a:r>
          <a:r>
            <a:rPr lang="es-MX" sz="1500" kern="1200" dirty="0"/>
            <a:t> nacional. </a:t>
          </a:r>
        </a:p>
      </dsp:txBody>
      <dsp:txXfrm rot="5400000">
        <a:off x="4295" y="1002214"/>
        <a:ext cx="4130461" cy="3006647"/>
      </dsp:txXfrm>
    </dsp:sp>
    <dsp:sp modelId="{78FED2F1-9226-4F8D-914E-60AC9854CF3C}">
      <dsp:nvSpPr>
        <dsp:cNvPr id="0" name=""/>
        <dsp:cNvSpPr/>
      </dsp:nvSpPr>
      <dsp:spPr>
        <a:xfrm rot="16200000">
          <a:off x="4004232" y="440307"/>
          <a:ext cx="5011077" cy="4130461"/>
        </a:xfrm>
        <a:prstGeom prst="flowChartManualOperation">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0" tIns="0" rIns="120117" bIns="0" numCol="1" spcCol="1270" anchor="t" anchorCtr="0">
          <a:noAutofit/>
        </a:bodyPr>
        <a:lstStyle/>
        <a:p>
          <a:pPr lvl="0" algn="l" defTabSz="844550">
            <a:lnSpc>
              <a:spcPct val="90000"/>
            </a:lnSpc>
            <a:spcBef>
              <a:spcPct val="0"/>
            </a:spcBef>
            <a:spcAft>
              <a:spcPct val="35000"/>
            </a:spcAft>
          </a:pPr>
          <a:r>
            <a:rPr lang="es-MX" sz="1900" kern="1200" dirty="0"/>
            <a:t>Reservas a la ley</a:t>
          </a:r>
        </a:p>
        <a:p>
          <a:pPr marL="114300" lvl="1" indent="-114300" algn="l" defTabSz="666750">
            <a:lnSpc>
              <a:spcPct val="90000"/>
            </a:lnSpc>
            <a:spcBef>
              <a:spcPct val="0"/>
            </a:spcBef>
            <a:spcAft>
              <a:spcPct val="15000"/>
            </a:spcAft>
            <a:buChar char="••"/>
          </a:pPr>
          <a:r>
            <a:rPr lang="es-MX" sz="1500" b="1" kern="1200" dirty="0"/>
            <a:t>2. </a:t>
          </a:r>
          <a:r>
            <a:rPr lang="es-MX" sz="1500" kern="1200" dirty="0"/>
            <a:t>Las reserva a la </a:t>
          </a:r>
          <a:r>
            <a:rPr lang="es-MX" sz="1500" kern="1200" dirty="0" err="1"/>
            <a:t>fracción</a:t>
          </a:r>
          <a:r>
            <a:rPr lang="es-MX" sz="1500" kern="1200" dirty="0"/>
            <a:t> XX, propuso, que el titular de este </a:t>
          </a:r>
          <a:r>
            <a:rPr lang="es-MX" sz="1500" kern="1200" dirty="0" err="1"/>
            <a:t>órgano</a:t>
          </a:r>
          <a:r>
            <a:rPr lang="es-MX" sz="1500" kern="1200" dirty="0"/>
            <a:t> de </a:t>
          </a:r>
          <a:r>
            <a:rPr lang="es-MX" sz="1500" kern="1200" dirty="0" err="1"/>
            <a:t>conciliación</a:t>
          </a:r>
          <a:r>
            <a:rPr lang="es-MX" sz="1500" kern="1200" dirty="0"/>
            <a:t> no sea propuesto por el Ejecutivo, debe ser propuesto por la Suprema Corte de Justicia, con lo cual, se le </a:t>
          </a:r>
          <a:r>
            <a:rPr lang="es-MX" sz="1500" kern="1200" dirty="0" err="1"/>
            <a:t>quitaría</a:t>
          </a:r>
          <a:r>
            <a:rPr lang="es-MX" sz="1500" kern="1200" dirty="0"/>
            <a:t> la carga </a:t>
          </a:r>
          <a:r>
            <a:rPr lang="es-MX" sz="1500" kern="1200" dirty="0" err="1"/>
            <a:t>política</a:t>
          </a:r>
          <a:r>
            <a:rPr lang="es-MX" sz="1500" kern="1200" dirty="0"/>
            <a:t> del </a:t>
          </a:r>
          <a:r>
            <a:rPr lang="es-MX" sz="1500" kern="1200" dirty="0" err="1"/>
            <a:t>patrón</a:t>
          </a:r>
          <a:r>
            <a:rPr lang="es-MX" sz="1500" kern="1200" dirty="0"/>
            <a:t> frente a sus empleados. Se desechó y reservó para su </a:t>
          </a:r>
          <a:r>
            <a:rPr lang="es-MX" sz="1500" kern="1200" dirty="0" err="1"/>
            <a:t>votación</a:t>
          </a:r>
          <a:r>
            <a:rPr lang="es-MX" sz="1500" kern="1200" dirty="0"/>
            <a:t> nominal en </a:t>
          </a:r>
          <a:r>
            <a:rPr lang="es-MX" sz="1500" kern="1200" dirty="0" err="1"/>
            <a:t>términos</a:t>
          </a:r>
          <a:r>
            <a:rPr lang="es-MX" sz="1500" kern="1200" dirty="0"/>
            <a:t> del dictamen, de conformidad con el </a:t>
          </a:r>
          <a:r>
            <a:rPr lang="es-MX" sz="1500" kern="1200" dirty="0" err="1"/>
            <a:t>artículo</a:t>
          </a:r>
          <a:r>
            <a:rPr lang="es-MX" sz="1500" kern="1200" dirty="0"/>
            <a:t> 112 del Reglamento de la </a:t>
          </a:r>
          <a:r>
            <a:rPr lang="es-MX" sz="1500" kern="1200" dirty="0" err="1"/>
            <a:t>Cámara</a:t>
          </a:r>
          <a:r>
            <a:rPr lang="es-MX" sz="1500" kern="1200" dirty="0"/>
            <a:t> de Diputados. </a:t>
          </a:r>
        </a:p>
      </dsp:txBody>
      <dsp:txXfrm rot="5400000">
        <a:off x="4444540" y="1002214"/>
        <a:ext cx="4130461" cy="3006647"/>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502F3-C066-4E51-8280-2C12F9EDB169}">
      <dsp:nvSpPr>
        <dsp:cNvPr id="0" name=""/>
        <dsp:cNvSpPr/>
      </dsp:nvSpPr>
      <dsp:spPr>
        <a:xfrm>
          <a:off x="133579" y="968480"/>
          <a:ext cx="7736897" cy="703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r>
            <a:rPr lang="es-MX" sz="1900" b="1" kern="1200" dirty="0"/>
            <a:t>B. ... </a:t>
          </a:r>
        </a:p>
        <a:p>
          <a:pPr lvl="0" algn="l" defTabSz="844550">
            <a:lnSpc>
              <a:spcPct val="90000"/>
            </a:lnSpc>
            <a:spcBef>
              <a:spcPct val="0"/>
            </a:spcBef>
            <a:spcAft>
              <a:spcPct val="35000"/>
            </a:spcAft>
          </a:pPr>
          <a:r>
            <a:rPr lang="es-MX" sz="1900" b="1" kern="1200" dirty="0"/>
            <a:t>Transitorios </a:t>
          </a:r>
          <a:endParaRPr lang="es-MX" sz="1900" kern="1200" dirty="0"/>
        </a:p>
      </dsp:txBody>
      <dsp:txXfrm>
        <a:off x="133579" y="968480"/>
        <a:ext cx="7736897" cy="703354"/>
      </dsp:txXfrm>
    </dsp:sp>
    <dsp:sp modelId="{4B6AB336-2B5C-4D10-B510-BA5CB5BC11FB}">
      <dsp:nvSpPr>
        <dsp:cNvPr id="0" name=""/>
        <dsp:cNvSpPr/>
      </dsp:nvSpPr>
      <dsp:spPr>
        <a:xfrm>
          <a:off x="133579" y="1671834"/>
          <a:ext cx="1810434" cy="1432758"/>
        </a:xfrm>
        <a:prstGeom prst="chevron">
          <a:avLst>
            <a:gd name="adj" fmla="val 7061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EF3E7-E0FD-485C-BD87-6BEC1F55BA4E}">
      <dsp:nvSpPr>
        <dsp:cNvPr id="0" name=""/>
        <dsp:cNvSpPr/>
      </dsp:nvSpPr>
      <dsp:spPr>
        <a:xfrm>
          <a:off x="1221043" y="1671834"/>
          <a:ext cx="1810434" cy="1432758"/>
        </a:xfrm>
        <a:prstGeom prst="chevron">
          <a:avLst>
            <a:gd name="adj" fmla="val 70610"/>
          </a:avLst>
        </a:prstGeom>
        <a:solidFill>
          <a:schemeClr val="accent2">
            <a:shade val="50000"/>
            <a:hueOff val="-5926"/>
            <a:satOff val="-1201"/>
            <a:lumOff val="6607"/>
            <a:alphaOff val="0"/>
          </a:schemeClr>
        </a:solidFill>
        <a:ln w="25400" cap="flat" cmpd="sng" algn="ctr">
          <a:solidFill>
            <a:schemeClr val="accent2">
              <a:shade val="50000"/>
              <a:hueOff val="-5926"/>
              <a:satOff val="-1201"/>
              <a:lumOff val="66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65807-753C-4444-B1D5-D8E39F6E093D}">
      <dsp:nvSpPr>
        <dsp:cNvPr id="0" name=""/>
        <dsp:cNvSpPr/>
      </dsp:nvSpPr>
      <dsp:spPr>
        <a:xfrm>
          <a:off x="2309367" y="1671834"/>
          <a:ext cx="1810434" cy="1432758"/>
        </a:xfrm>
        <a:prstGeom prst="chevron">
          <a:avLst>
            <a:gd name="adj" fmla="val 7061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36244-11B7-46FA-908A-0C6F626E10EC}">
      <dsp:nvSpPr>
        <dsp:cNvPr id="0" name=""/>
        <dsp:cNvSpPr/>
      </dsp:nvSpPr>
      <dsp:spPr>
        <a:xfrm>
          <a:off x="3396831" y="1671834"/>
          <a:ext cx="1810434" cy="1432758"/>
        </a:xfrm>
        <a:prstGeom prst="chevron">
          <a:avLst>
            <a:gd name="adj" fmla="val 70610"/>
          </a:avLst>
        </a:prstGeom>
        <a:solidFill>
          <a:schemeClr val="accent2">
            <a:shade val="50000"/>
            <a:hueOff val="-17779"/>
            <a:satOff val="-3604"/>
            <a:lumOff val="19822"/>
            <a:alphaOff val="0"/>
          </a:schemeClr>
        </a:solidFill>
        <a:ln w="25400" cap="flat" cmpd="sng" algn="ctr">
          <a:solidFill>
            <a:schemeClr val="accent2">
              <a:shade val="50000"/>
              <a:hueOff val="-17779"/>
              <a:satOff val="-3604"/>
              <a:lumOff val="198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EDC907-9529-4FA2-847B-1F76344C15FF}">
      <dsp:nvSpPr>
        <dsp:cNvPr id="0" name=""/>
        <dsp:cNvSpPr/>
      </dsp:nvSpPr>
      <dsp:spPr>
        <a:xfrm>
          <a:off x="4485154" y="1671834"/>
          <a:ext cx="1810434" cy="1432758"/>
        </a:xfrm>
        <a:prstGeom prst="chevron">
          <a:avLst>
            <a:gd name="adj" fmla="val 7061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E20274-8336-4693-9150-AE235E265DEF}">
      <dsp:nvSpPr>
        <dsp:cNvPr id="0" name=""/>
        <dsp:cNvSpPr/>
      </dsp:nvSpPr>
      <dsp:spPr>
        <a:xfrm>
          <a:off x="5572618" y="1671834"/>
          <a:ext cx="1810434" cy="1432758"/>
        </a:xfrm>
        <a:prstGeom prst="chevron">
          <a:avLst>
            <a:gd name="adj" fmla="val 70610"/>
          </a:avLst>
        </a:prstGeom>
        <a:solidFill>
          <a:schemeClr val="accent2">
            <a:shade val="50000"/>
            <a:hueOff val="-29631"/>
            <a:satOff val="-6006"/>
            <a:lumOff val="33036"/>
            <a:alphaOff val="0"/>
          </a:schemeClr>
        </a:solidFill>
        <a:ln w="25400" cap="flat" cmpd="sng" algn="ctr">
          <a:solidFill>
            <a:schemeClr val="accent2">
              <a:shade val="50000"/>
              <a:hueOff val="-29631"/>
              <a:satOff val="-6006"/>
              <a:lumOff val="330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7145BA-DAFA-4631-9A85-443C134899DF}">
      <dsp:nvSpPr>
        <dsp:cNvPr id="0" name=""/>
        <dsp:cNvSpPr/>
      </dsp:nvSpPr>
      <dsp:spPr>
        <a:xfrm>
          <a:off x="6660942" y="1671834"/>
          <a:ext cx="1810434" cy="1432758"/>
        </a:xfrm>
        <a:prstGeom prst="chevron">
          <a:avLst>
            <a:gd name="adj" fmla="val 7061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964E8-0F65-4EF4-A34B-2EB94E9799D2}">
      <dsp:nvSpPr>
        <dsp:cNvPr id="0" name=""/>
        <dsp:cNvSpPr/>
      </dsp:nvSpPr>
      <dsp:spPr>
        <a:xfrm>
          <a:off x="133579" y="1815110"/>
          <a:ext cx="7837477" cy="1146207"/>
        </a:xfrm>
        <a:prstGeom prst="rect">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s-MX" sz="1900" b="1" kern="1200" dirty="0"/>
            <a:t>Primero. </a:t>
          </a:r>
          <a:r>
            <a:rPr lang="es-MX" sz="1900" kern="1200" dirty="0"/>
            <a:t>El presente Decreto entrará en vigor al </a:t>
          </a:r>
          <a:r>
            <a:rPr lang="es-MX" sz="1900" kern="1200" dirty="0" err="1"/>
            <a:t>día</a:t>
          </a:r>
          <a:r>
            <a:rPr lang="es-MX" sz="1900" kern="1200" dirty="0"/>
            <a:t> siguiente de su </a:t>
          </a:r>
          <a:r>
            <a:rPr lang="es-MX" sz="1900" kern="1200" dirty="0" err="1"/>
            <a:t>publicación</a:t>
          </a:r>
          <a:r>
            <a:rPr lang="es-MX" sz="1900" kern="1200" dirty="0"/>
            <a:t> en el Diario Oficial de la </a:t>
          </a:r>
          <a:r>
            <a:rPr lang="es-MX" sz="1900" kern="1200" dirty="0" err="1"/>
            <a:t>Federación</a:t>
          </a:r>
          <a:r>
            <a:rPr lang="es-MX" sz="1900" kern="1200" dirty="0"/>
            <a:t>. </a:t>
          </a:r>
          <a:endParaRPr lang="es-MX" sz="1900" b="1" kern="1200" dirty="0"/>
        </a:p>
      </dsp:txBody>
      <dsp:txXfrm>
        <a:off x="133579" y="1815110"/>
        <a:ext cx="7837477" cy="1146207"/>
      </dsp:txXfrm>
    </dsp:sp>
    <dsp:sp modelId="{FFDB2794-CDFE-460A-9C1C-CA2741F04D0B}">
      <dsp:nvSpPr>
        <dsp:cNvPr id="0" name=""/>
        <dsp:cNvSpPr/>
      </dsp:nvSpPr>
      <dsp:spPr>
        <a:xfrm>
          <a:off x="133579" y="3231185"/>
          <a:ext cx="7736897" cy="703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MX" sz="1900" kern="1200" dirty="0"/>
        </a:p>
      </dsp:txBody>
      <dsp:txXfrm>
        <a:off x="133579" y="3231185"/>
        <a:ext cx="7736897" cy="703354"/>
      </dsp:txXfrm>
    </dsp:sp>
    <dsp:sp modelId="{9464AEB2-C24E-4F5E-B30E-1D860F5456D6}">
      <dsp:nvSpPr>
        <dsp:cNvPr id="0" name=""/>
        <dsp:cNvSpPr/>
      </dsp:nvSpPr>
      <dsp:spPr>
        <a:xfrm>
          <a:off x="133579" y="3934539"/>
          <a:ext cx="1810434" cy="1432758"/>
        </a:xfrm>
        <a:prstGeom prst="chevron">
          <a:avLst>
            <a:gd name="adj" fmla="val 70610"/>
          </a:avLst>
        </a:prstGeom>
        <a:solidFill>
          <a:schemeClr val="accent2">
            <a:shade val="50000"/>
            <a:hueOff val="-41484"/>
            <a:satOff val="-8409"/>
            <a:lumOff val="46251"/>
            <a:alphaOff val="0"/>
          </a:schemeClr>
        </a:solidFill>
        <a:ln w="25400" cap="flat" cmpd="sng" algn="ctr">
          <a:solidFill>
            <a:schemeClr val="accent2">
              <a:shade val="50000"/>
              <a:hueOff val="-41484"/>
              <a:satOff val="-8409"/>
              <a:lumOff val="462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2D72D-F06E-4612-BCF1-CD626C104159}">
      <dsp:nvSpPr>
        <dsp:cNvPr id="0" name=""/>
        <dsp:cNvSpPr/>
      </dsp:nvSpPr>
      <dsp:spPr>
        <a:xfrm>
          <a:off x="1221043" y="3934539"/>
          <a:ext cx="1810434" cy="1432758"/>
        </a:xfrm>
        <a:prstGeom prst="chevron">
          <a:avLst>
            <a:gd name="adj" fmla="val 7061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94C17-4AE4-4396-BE87-9DC860252F9E}">
      <dsp:nvSpPr>
        <dsp:cNvPr id="0" name=""/>
        <dsp:cNvSpPr/>
      </dsp:nvSpPr>
      <dsp:spPr>
        <a:xfrm>
          <a:off x="2309367" y="3934539"/>
          <a:ext cx="1810434" cy="1432758"/>
        </a:xfrm>
        <a:prstGeom prst="chevron">
          <a:avLst>
            <a:gd name="adj" fmla="val 70610"/>
          </a:avLst>
        </a:prstGeom>
        <a:solidFill>
          <a:schemeClr val="accent2">
            <a:shade val="50000"/>
            <a:hueOff val="-29631"/>
            <a:satOff val="-6006"/>
            <a:lumOff val="33036"/>
            <a:alphaOff val="0"/>
          </a:schemeClr>
        </a:solidFill>
        <a:ln w="25400" cap="flat" cmpd="sng" algn="ctr">
          <a:solidFill>
            <a:schemeClr val="accent2">
              <a:shade val="50000"/>
              <a:hueOff val="-29631"/>
              <a:satOff val="-6006"/>
              <a:lumOff val="330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F2E72-D310-4A00-8364-D8C7350F9FAB}">
      <dsp:nvSpPr>
        <dsp:cNvPr id="0" name=""/>
        <dsp:cNvSpPr/>
      </dsp:nvSpPr>
      <dsp:spPr>
        <a:xfrm>
          <a:off x="3396831" y="3934539"/>
          <a:ext cx="1810434" cy="1432758"/>
        </a:xfrm>
        <a:prstGeom prst="chevron">
          <a:avLst>
            <a:gd name="adj" fmla="val 7061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8500C-8650-4D4E-ACC0-B66B090224D2}">
      <dsp:nvSpPr>
        <dsp:cNvPr id="0" name=""/>
        <dsp:cNvSpPr/>
      </dsp:nvSpPr>
      <dsp:spPr>
        <a:xfrm>
          <a:off x="4485154" y="3934539"/>
          <a:ext cx="1810434" cy="1432758"/>
        </a:xfrm>
        <a:prstGeom prst="chevron">
          <a:avLst>
            <a:gd name="adj" fmla="val 70610"/>
          </a:avLst>
        </a:prstGeom>
        <a:solidFill>
          <a:schemeClr val="accent2">
            <a:shade val="50000"/>
            <a:hueOff val="-17779"/>
            <a:satOff val="-3604"/>
            <a:lumOff val="19822"/>
            <a:alphaOff val="0"/>
          </a:schemeClr>
        </a:solidFill>
        <a:ln w="25400" cap="flat" cmpd="sng" algn="ctr">
          <a:solidFill>
            <a:schemeClr val="accent2">
              <a:shade val="50000"/>
              <a:hueOff val="-17779"/>
              <a:satOff val="-3604"/>
              <a:lumOff val="198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284C8-ACBF-4344-B16B-C12A95E821D4}">
      <dsp:nvSpPr>
        <dsp:cNvPr id="0" name=""/>
        <dsp:cNvSpPr/>
      </dsp:nvSpPr>
      <dsp:spPr>
        <a:xfrm>
          <a:off x="5572618" y="3934539"/>
          <a:ext cx="1810434" cy="1432758"/>
        </a:xfrm>
        <a:prstGeom prst="chevron">
          <a:avLst>
            <a:gd name="adj" fmla="val 7061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D4A45-7842-4FE0-B2C3-19BC27CEC4EF}">
      <dsp:nvSpPr>
        <dsp:cNvPr id="0" name=""/>
        <dsp:cNvSpPr/>
      </dsp:nvSpPr>
      <dsp:spPr>
        <a:xfrm>
          <a:off x="6660942" y="3934539"/>
          <a:ext cx="1810434" cy="1432758"/>
        </a:xfrm>
        <a:prstGeom prst="chevron">
          <a:avLst>
            <a:gd name="adj" fmla="val 70610"/>
          </a:avLst>
        </a:prstGeom>
        <a:solidFill>
          <a:schemeClr val="accent2">
            <a:shade val="50000"/>
            <a:hueOff val="-5926"/>
            <a:satOff val="-1201"/>
            <a:lumOff val="6607"/>
            <a:alphaOff val="0"/>
          </a:schemeClr>
        </a:solidFill>
        <a:ln w="25400" cap="flat" cmpd="sng" algn="ctr">
          <a:solidFill>
            <a:schemeClr val="accent2">
              <a:shade val="50000"/>
              <a:hueOff val="-5926"/>
              <a:satOff val="-1201"/>
              <a:lumOff val="66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94FBD-8206-4ACB-9A99-3686CCB2D255}">
      <dsp:nvSpPr>
        <dsp:cNvPr id="0" name=""/>
        <dsp:cNvSpPr/>
      </dsp:nvSpPr>
      <dsp:spPr>
        <a:xfrm>
          <a:off x="133579" y="4077815"/>
          <a:ext cx="7837477" cy="1146207"/>
        </a:xfrm>
        <a:prstGeom prst="rect">
          <a:avLst/>
        </a:prstGeom>
        <a:solidFill>
          <a:schemeClr val="lt1">
            <a:hueOff val="0"/>
            <a:satOff val="0"/>
            <a:lumOff val="0"/>
            <a:alphaOff val="0"/>
          </a:schemeClr>
        </a:solidFill>
        <a:ln w="25400" cap="flat" cmpd="sng" algn="ctr">
          <a:solidFill>
            <a:schemeClr val="accent2">
              <a:shade val="50000"/>
              <a:hueOff val="-39850"/>
              <a:satOff val="-7276"/>
              <a:lumOff val="42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s-MX" sz="1900" b="1" kern="1200" dirty="0"/>
            <a:t>Segundo. </a:t>
          </a:r>
          <a:r>
            <a:rPr lang="es-MX" sz="1900" kern="1200" dirty="0"/>
            <a:t>El Congreso de la </a:t>
          </a:r>
          <a:r>
            <a:rPr lang="es-MX" sz="1900" kern="1200" dirty="0" err="1"/>
            <a:t>Unión</a:t>
          </a:r>
          <a:r>
            <a:rPr lang="es-MX" sz="1900" kern="1200" dirty="0"/>
            <a:t> y las legislaturas de las entidades federativas </a:t>
          </a:r>
          <a:r>
            <a:rPr lang="es-MX" sz="1900" kern="1200" dirty="0" err="1"/>
            <a:t>deberán</a:t>
          </a:r>
          <a:r>
            <a:rPr lang="es-MX" sz="1900" kern="1200" dirty="0"/>
            <a:t> realizar las adecuaciones legislativas que correspondan para dar cumplimiento a lo previsto en el presente Decreto, dentro del </a:t>
          </a:r>
          <a:r>
            <a:rPr lang="es-MX" sz="1900" kern="1200" dirty="0" err="1"/>
            <a:t>año</a:t>
          </a:r>
          <a:r>
            <a:rPr lang="es-MX" sz="1900" kern="1200" dirty="0"/>
            <a:t> siguiente a la entrada en vigor del mismo. </a:t>
          </a:r>
        </a:p>
      </dsp:txBody>
      <dsp:txXfrm>
        <a:off x="133579" y="4077815"/>
        <a:ext cx="7837477" cy="1146207"/>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CD3EB-225D-478C-9870-58DAB4A75431}">
      <dsp:nvSpPr>
        <dsp:cNvPr id="0" name=""/>
        <dsp:cNvSpPr/>
      </dsp:nvSpPr>
      <dsp:spPr>
        <a:xfrm rot="16200000">
          <a:off x="2047945" y="-2047945"/>
          <a:ext cx="4680520" cy="8776410"/>
        </a:xfrm>
        <a:prstGeom prst="flowChartManualOperation">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07950" bIns="0" numCol="1" spcCol="1270" anchor="ctr" anchorCtr="0">
          <a:noAutofit/>
        </a:bodyPr>
        <a:lstStyle/>
        <a:p>
          <a:pPr lvl="0" algn="l" defTabSz="755650">
            <a:lnSpc>
              <a:spcPct val="90000"/>
            </a:lnSpc>
            <a:spcBef>
              <a:spcPct val="0"/>
            </a:spcBef>
            <a:spcAft>
              <a:spcPct val="35000"/>
            </a:spcAft>
          </a:pPr>
          <a:r>
            <a:rPr lang="es-MX" sz="1700" b="1" kern="1200" dirty="0"/>
            <a:t>Tercero. </a:t>
          </a:r>
          <a:r>
            <a:rPr lang="es-MX" sz="1500" kern="1200" dirty="0"/>
            <a:t>En tanto se instituyen e inician operaciones los tribunales laborales, los Centros de </a:t>
          </a:r>
          <a:r>
            <a:rPr lang="es-MX" sz="1500" kern="1200" dirty="0" err="1"/>
            <a:t>Conciliación</a:t>
          </a:r>
          <a:r>
            <a:rPr lang="es-MX" sz="1500" kern="1200" dirty="0"/>
            <a:t> y el organismo descentralizado a que se refiere el presente Decreto, de conformidad con el transitorio anterior, las Juntas de </a:t>
          </a:r>
          <a:r>
            <a:rPr lang="es-MX" sz="1500" kern="1200" dirty="0" err="1"/>
            <a:t>Conciliación</a:t>
          </a:r>
          <a:r>
            <a:rPr lang="es-MX" sz="1500" kern="1200" dirty="0"/>
            <a:t> y Arbitraje y, en su caso, la </a:t>
          </a:r>
          <a:r>
            <a:rPr lang="es-MX" sz="1500" kern="1200" dirty="0" err="1"/>
            <a:t>Secretaría</a:t>
          </a:r>
          <a:r>
            <a:rPr lang="es-MX" sz="1500" kern="1200" dirty="0"/>
            <a:t> del Trabajo y </a:t>
          </a:r>
          <a:r>
            <a:rPr lang="es-MX" sz="1500" kern="1200" dirty="0" err="1"/>
            <a:t>Previsión</a:t>
          </a:r>
          <a:r>
            <a:rPr lang="es-MX" sz="1500" kern="1200" dirty="0"/>
            <a:t> Social o las autoridades locales laborales, </a:t>
          </a:r>
          <a:r>
            <a:rPr lang="es-MX" sz="1500" kern="1200" dirty="0" err="1"/>
            <a:t>continuarán</a:t>
          </a:r>
          <a:r>
            <a:rPr lang="es-MX" sz="1500" kern="1200" dirty="0"/>
            <a:t> atendiendo las diferencias o conflictos que se presenten entre el capital y el trabajo y sobre el registro de los contratos colectivos de trabajo y de organizaciones sindicales. Los Tribunales Colegiados de Circuito del Poder Judicial de la </a:t>
          </a:r>
          <a:r>
            <a:rPr lang="es-MX" sz="1500" kern="1200" dirty="0" err="1"/>
            <a:t>Federación</a:t>
          </a:r>
          <a:r>
            <a:rPr lang="es-MX" sz="1500" kern="1200" dirty="0"/>
            <a:t> </a:t>
          </a:r>
          <a:r>
            <a:rPr lang="es-MX" sz="1500" kern="1200" dirty="0" err="1"/>
            <a:t>continuarán</a:t>
          </a:r>
          <a:r>
            <a:rPr lang="es-MX" sz="1500" kern="1200" dirty="0"/>
            <a:t> conociendo de los amparos interpuestos en contra de los laudos emitidos por las referidas Juntas en </a:t>
          </a:r>
          <a:r>
            <a:rPr lang="es-MX" sz="1500" kern="1200" dirty="0" err="1"/>
            <a:t>términos</a:t>
          </a:r>
          <a:r>
            <a:rPr lang="es-MX" sz="1500" kern="1200" dirty="0"/>
            <a:t> de lo previsto por la </a:t>
          </a:r>
          <a:r>
            <a:rPr lang="es-MX" sz="1500" kern="1200" dirty="0" err="1"/>
            <a:t>fracción</a:t>
          </a:r>
          <a:r>
            <a:rPr lang="es-MX" sz="1500" kern="1200" dirty="0"/>
            <a:t> V del </a:t>
          </a:r>
          <a:r>
            <a:rPr lang="es-MX" sz="1500" kern="1200" dirty="0" err="1"/>
            <a:t>artículo</a:t>
          </a:r>
          <a:r>
            <a:rPr lang="es-MX" sz="1500" kern="1200" dirty="0"/>
            <a:t> 107 de esta </a:t>
          </a:r>
          <a:r>
            <a:rPr lang="es-MX" sz="1500" kern="1200" dirty="0" err="1"/>
            <a:t>Constitución</a:t>
          </a:r>
          <a:r>
            <a:rPr lang="es-MX" sz="1500" kern="1200" dirty="0"/>
            <a:t>. Los Tribunales Colegiados de Circuito del Poder Judicial de la </a:t>
          </a:r>
          <a:r>
            <a:rPr lang="es-MX" sz="1500" kern="1200" dirty="0" err="1"/>
            <a:t>Federación</a:t>
          </a:r>
          <a:r>
            <a:rPr lang="es-MX" sz="1500" kern="1200" dirty="0"/>
            <a:t> </a:t>
          </a:r>
          <a:r>
            <a:rPr lang="es-MX" sz="1500" kern="1200" dirty="0" err="1"/>
            <a:t>continuarán</a:t>
          </a:r>
          <a:r>
            <a:rPr lang="es-MX" sz="1500" kern="1200" dirty="0"/>
            <a:t> conociendo de los amparos interpuestos en contra de los laudos emitidos por las referidas Juntas en </a:t>
          </a:r>
          <a:r>
            <a:rPr lang="es-MX" sz="1500" kern="1200" dirty="0" err="1"/>
            <a:t>términos</a:t>
          </a:r>
          <a:r>
            <a:rPr lang="es-MX" sz="1500" kern="1200" dirty="0"/>
            <a:t> de lo previsto por la </a:t>
          </a:r>
          <a:r>
            <a:rPr lang="es-MX" sz="1500" kern="1200" dirty="0" err="1"/>
            <a:t>fracción</a:t>
          </a:r>
          <a:r>
            <a:rPr lang="es-MX" sz="1500" kern="1200" dirty="0"/>
            <a:t> V del </a:t>
          </a:r>
          <a:r>
            <a:rPr lang="es-MX" sz="1500" kern="1200" dirty="0" err="1"/>
            <a:t>artículo</a:t>
          </a:r>
          <a:r>
            <a:rPr lang="es-MX" sz="1500" kern="1200" dirty="0"/>
            <a:t> 107 de esta </a:t>
          </a:r>
          <a:r>
            <a:rPr lang="es-MX" sz="1500" kern="1200" dirty="0" err="1"/>
            <a:t>Constitución</a:t>
          </a:r>
          <a:r>
            <a:rPr lang="es-MX" sz="1500" kern="1200" dirty="0"/>
            <a:t>. Los asuntos que estuvieran en </a:t>
          </a:r>
          <a:r>
            <a:rPr lang="es-MX" sz="1500" kern="1200" dirty="0" err="1"/>
            <a:t>trámite</a:t>
          </a:r>
          <a:r>
            <a:rPr lang="es-MX" sz="1500" kern="1200" dirty="0"/>
            <a:t> al momento de iniciar sus funciones los tribunales laborales, los Centros de </a:t>
          </a:r>
          <a:r>
            <a:rPr lang="es-MX" sz="1500" kern="1200" dirty="0" err="1"/>
            <a:t>Conciliación</a:t>
          </a:r>
          <a:r>
            <a:rPr lang="es-MX" sz="1500" kern="1200" dirty="0"/>
            <a:t> y el organismo descentralizado a que se refiere el presente Decreto, </a:t>
          </a:r>
          <a:r>
            <a:rPr lang="es-MX" sz="1500" kern="1200" dirty="0" err="1"/>
            <a:t>serán</a:t>
          </a:r>
          <a:r>
            <a:rPr lang="es-MX" sz="1500" kern="1200" dirty="0"/>
            <a:t> resueltos de conformidad con las disposiciones aplicables al momento de su inicio. </a:t>
          </a:r>
        </a:p>
      </dsp:txBody>
      <dsp:txXfrm rot="5400000">
        <a:off x="0" y="936104"/>
        <a:ext cx="8776410" cy="2808312"/>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0EC73-E2B5-4DA7-A741-25AE0BCA9FA0}">
      <dsp:nvSpPr>
        <dsp:cNvPr id="0" name=""/>
        <dsp:cNvSpPr/>
      </dsp:nvSpPr>
      <dsp:spPr>
        <a:xfrm>
          <a:off x="24302" y="1012394"/>
          <a:ext cx="7947315" cy="72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MX" sz="1900" b="1" kern="1200" dirty="0"/>
        </a:p>
      </dsp:txBody>
      <dsp:txXfrm>
        <a:off x="24302" y="1012394"/>
        <a:ext cx="7947315" cy="722483"/>
      </dsp:txXfrm>
    </dsp:sp>
    <dsp:sp modelId="{DD875524-A5BF-48D4-A7A4-6AEE6E0108DA}">
      <dsp:nvSpPr>
        <dsp:cNvPr id="0" name=""/>
        <dsp:cNvSpPr/>
      </dsp:nvSpPr>
      <dsp:spPr>
        <a:xfrm>
          <a:off x="250122" y="1734877"/>
          <a:ext cx="1859671" cy="1471725"/>
        </a:xfrm>
        <a:prstGeom prst="chevron">
          <a:avLst>
            <a:gd name="adj" fmla="val 7061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FBB51-4F4B-4A57-84A8-A435AD7518C0}">
      <dsp:nvSpPr>
        <dsp:cNvPr id="0" name=""/>
        <dsp:cNvSpPr/>
      </dsp:nvSpPr>
      <dsp:spPr>
        <a:xfrm>
          <a:off x="1367162" y="1734877"/>
          <a:ext cx="1859671" cy="1471725"/>
        </a:xfrm>
        <a:prstGeom prst="chevron">
          <a:avLst>
            <a:gd name="adj" fmla="val 70610"/>
          </a:avLst>
        </a:prstGeom>
        <a:solidFill>
          <a:schemeClr val="accent2">
            <a:shade val="50000"/>
            <a:hueOff val="-5926"/>
            <a:satOff val="-1201"/>
            <a:lumOff val="6607"/>
            <a:alphaOff val="0"/>
          </a:schemeClr>
        </a:solidFill>
        <a:ln w="25400" cap="flat" cmpd="sng" algn="ctr">
          <a:solidFill>
            <a:schemeClr val="accent2">
              <a:shade val="50000"/>
              <a:hueOff val="-5926"/>
              <a:satOff val="-1201"/>
              <a:lumOff val="66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51BBF-7A2F-41BB-B437-D9E1C1F5939C}">
      <dsp:nvSpPr>
        <dsp:cNvPr id="0" name=""/>
        <dsp:cNvSpPr/>
      </dsp:nvSpPr>
      <dsp:spPr>
        <a:xfrm>
          <a:off x="2485084" y="1734877"/>
          <a:ext cx="1859671" cy="1471725"/>
        </a:xfrm>
        <a:prstGeom prst="chevron">
          <a:avLst>
            <a:gd name="adj" fmla="val 7061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9AD4E-4E20-4E38-97C3-0483C3396268}">
      <dsp:nvSpPr>
        <dsp:cNvPr id="0" name=""/>
        <dsp:cNvSpPr/>
      </dsp:nvSpPr>
      <dsp:spPr>
        <a:xfrm>
          <a:off x="3602123" y="1734877"/>
          <a:ext cx="1859671" cy="1471725"/>
        </a:xfrm>
        <a:prstGeom prst="chevron">
          <a:avLst>
            <a:gd name="adj" fmla="val 70610"/>
          </a:avLst>
        </a:prstGeom>
        <a:solidFill>
          <a:schemeClr val="accent2">
            <a:shade val="50000"/>
            <a:hueOff val="-17779"/>
            <a:satOff val="-3604"/>
            <a:lumOff val="19822"/>
            <a:alphaOff val="0"/>
          </a:schemeClr>
        </a:solidFill>
        <a:ln w="25400" cap="flat" cmpd="sng" algn="ctr">
          <a:solidFill>
            <a:schemeClr val="accent2">
              <a:shade val="50000"/>
              <a:hueOff val="-17779"/>
              <a:satOff val="-3604"/>
              <a:lumOff val="198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F4B9-9862-4BDA-AFCC-C82C72E9D7DB}">
      <dsp:nvSpPr>
        <dsp:cNvPr id="0" name=""/>
        <dsp:cNvSpPr/>
      </dsp:nvSpPr>
      <dsp:spPr>
        <a:xfrm>
          <a:off x="4720046" y="1734877"/>
          <a:ext cx="1859671" cy="1471725"/>
        </a:xfrm>
        <a:prstGeom prst="chevron">
          <a:avLst>
            <a:gd name="adj" fmla="val 7061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5AC5B-AA75-4953-B9F4-A61FB5F2E10E}">
      <dsp:nvSpPr>
        <dsp:cNvPr id="0" name=""/>
        <dsp:cNvSpPr/>
      </dsp:nvSpPr>
      <dsp:spPr>
        <a:xfrm>
          <a:off x="5837085" y="1734877"/>
          <a:ext cx="1859671" cy="1471725"/>
        </a:xfrm>
        <a:prstGeom prst="chevron">
          <a:avLst>
            <a:gd name="adj" fmla="val 70610"/>
          </a:avLst>
        </a:prstGeom>
        <a:solidFill>
          <a:schemeClr val="accent2">
            <a:shade val="50000"/>
            <a:hueOff val="-29631"/>
            <a:satOff val="-6006"/>
            <a:lumOff val="33036"/>
            <a:alphaOff val="0"/>
          </a:schemeClr>
        </a:solidFill>
        <a:ln w="25400" cap="flat" cmpd="sng" algn="ctr">
          <a:solidFill>
            <a:schemeClr val="accent2">
              <a:shade val="50000"/>
              <a:hueOff val="-29631"/>
              <a:satOff val="-6006"/>
              <a:lumOff val="330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91713-873F-4F42-9BAB-5EE5822E6B1D}">
      <dsp:nvSpPr>
        <dsp:cNvPr id="0" name=""/>
        <dsp:cNvSpPr/>
      </dsp:nvSpPr>
      <dsp:spPr>
        <a:xfrm>
          <a:off x="6955007" y="1734877"/>
          <a:ext cx="1859671" cy="1471725"/>
        </a:xfrm>
        <a:prstGeom prst="chevron">
          <a:avLst>
            <a:gd name="adj" fmla="val 7061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39D21-B1A5-4960-83C3-BB736B108830}">
      <dsp:nvSpPr>
        <dsp:cNvPr id="0" name=""/>
        <dsp:cNvSpPr/>
      </dsp:nvSpPr>
      <dsp:spPr>
        <a:xfrm>
          <a:off x="24302" y="1851144"/>
          <a:ext cx="8502270" cy="1239192"/>
        </a:xfrm>
        <a:prstGeom prst="rect">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s-MX" sz="1900" b="1" kern="1200" dirty="0"/>
            <a:t>Cuarto. </a:t>
          </a:r>
          <a:r>
            <a:rPr lang="es-MX" sz="1900" kern="1200" dirty="0"/>
            <a:t>Dentro del plazo a que se refiere el </a:t>
          </a:r>
          <a:r>
            <a:rPr lang="es-MX" sz="1900" kern="1200" dirty="0" err="1"/>
            <a:t>artículo</a:t>
          </a:r>
          <a:r>
            <a:rPr lang="es-MX" sz="1900" kern="1200" dirty="0"/>
            <a:t> segundo transitorio de este Decreto, el Ejecutivo Federal </a:t>
          </a:r>
          <a:r>
            <a:rPr lang="es-MX" sz="1900" kern="1200" dirty="0" err="1"/>
            <a:t>sometera</a:t>
          </a:r>
          <a:r>
            <a:rPr lang="es-MX" sz="1900" kern="1200" dirty="0"/>
            <a:t>́ a la </a:t>
          </a:r>
          <a:r>
            <a:rPr lang="es-MX" sz="1900" kern="1200" dirty="0" err="1"/>
            <a:t>Cámara</a:t>
          </a:r>
          <a:r>
            <a:rPr lang="es-MX" sz="1900" kern="1200" dirty="0"/>
            <a:t> de Senadores la terna para la </a:t>
          </a:r>
          <a:r>
            <a:rPr lang="es-MX" sz="1900" kern="1200" dirty="0" err="1"/>
            <a:t>designación</a:t>
          </a:r>
          <a:r>
            <a:rPr lang="es-MX" sz="1900" kern="1200" dirty="0"/>
            <a:t> del titular del organismo descentralizado que se encargará de atender los asuntos relacionados con el registro de contratos colectivos de trabajo y organizaciones sindicales. </a:t>
          </a:r>
        </a:p>
      </dsp:txBody>
      <dsp:txXfrm>
        <a:off x="24302" y="1851144"/>
        <a:ext cx="8502270" cy="1239192"/>
      </dsp:txXfrm>
    </dsp:sp>
    <dsp:sp modelId="{FFDB2794-CDFE-460A-9C1C-CA2741F04D0B}">
      <dsp:nvSpPr>
        <dsp:cNvPr id="0" name=""/>
        <dsp:cNvSpPr/>
      </dsp:nvSpPr>
      <dsp:spPr>
        <a:xfrm>
          <a:off x="24302" y="3337354"/>
          <a:ext cx="7947315" cy="72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MX" sz="1900" kern="1200" dirty="0"/>
        </a:p>
      </dsp:txBody>
      <dsp:txXfrm>
        <a:off x="24302" y="3337354"/>
        <a:ext cx="7947315" cy="722483"/>
      </dsp:txXfrm>
    </dsp:sp>
    <dsp:sp modelId="{9464AEB2-C24E-4F5E-B30E-1D860F5456D6}">
      <dsp:nvSpPr>
        <dsp:cNvPr id="0" name=""/>
        <dsp:cNvSpPr/>
      </dsp:nvSpPr>
      <dsp:spPr>
        <a:xfrm>
          <a:off x="24302" y="4059837"/>
          <a:ext cx="1859671" cy="1471725"/>
        </a:xfrm>
        <a:prstGeom prst="chevron">
          <a:avLst>
            <a:gd name="adj" fmla="val 70610"/>
          </a:avLst>
        </a:prstGeom>
        <a:solidFill>
          <a:schemeClr val="accent2">
            <a:shade val="50000"/>
            <a:hueOff val="-41484"/>
            <a:satOff val="-8409"/>
            <a:lumOff val="46251"/>
            <a:alphaOff val="0"/>
          </a:schemeClr>
        </a:solidFill>
        <a:ln w="25400" cap="flat" cmpd="sng" algn="ctr">
          <a:solidFill>
            <a:schemeClr val="accent2">
              <a:shade val="50000"/>
              <a:hueOff val="-41484"/>
              <a:satOff val="-8409"/>
              <a:lumOff val="462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2D72D-F06E-4612-BCF1-CD626C104159}">
      <dsp:nvSpPr>
        <dsp:cNvPr id="0" name=""/>
        <dsp:cNvSpPr/>
      </dsp:nvSpPr>
      <dsp:spPr>
        <a:xfrm>
          <a:off x="1141341" y="4059837"/>
          <a:ext cx="1859671" cy="1471725"/>
        </a:xfrm>
        <a:prstGeom prst="chevron">
          <a:avLst>
            <a:gd name="adj" fmla="val 7061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94C17-4AE4-4396-BE87-9DC860252F9E}">
      <dsp:nvSpPr>
        <dsp:cNvPr id="0" name=""/>
        <dsp:cNvSpPr/>
      </dsp:nvSpPr>
      <dsp:spPr>
        <a:xfrm>
          <a:off x="2259264" y="4059837"/>
          <a:ext cx="1859671" cy="1471725"/>
        </a:xfrm>
        <a:prstGeom prst="chevron">
          <a:avLst>
            <a:gd name="adj" fmla="val 70610"/>
          </a:avLst>
        </a:prstGeom>
        <a:solidFill>
          <a:schemeClr val="accent2">
            <a:shade val="50000"/>
            <a:hueOff val="-29631"/>
            <a:satOff val="-6006"/>
            <a:lumOff val="33036"/>
            <a:alphaOff val="0"/>
          </a:schemeClr>
        </a:solidFill>
        <a:ln w="25400" cap="flat" cmpd="sng" algn="ctr">
          <a:solidFill>
            <a:schemeClr val="accent2">
              <a:shade val="50000"/>
              <a:hueOff val="-29631"/>
              <a:satOff val="-6006"/>
              <a:lumOff val="330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F2E72-D310-4A00-8364-D8C7350F9FAB}">
      <dsp:nvSpPr>
        <dsp:cNvPr id="0" name=""/>
        <dsp:cNvSpPr/>
      </dsp:nvSpPr>
      <dsp:spPr>
        <a:xfrm>
          <a:off x="3376303" y="4059837"/>
          <a:ext cx="1859671" cy="1471725"/>
        </a:xfrm>
        <a:prstGeom prst="chevron">
          <a:avLst>
            <a:gd name="adj" fmla="val 7061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8500C-8650-4D4E-ACC0-B66B090224D2}">
      <dsp:nvSpPr>
        <dsp:cNvPr id="0" name=""/>
        <dsp:cNvSpPr/>
      </dsp:nvSpPr>
      <dsp:spPr>
        <a:xfrm>
          <a:off x="4494225" y="4059837"/>
          <a:ext cx="1859671" cy="1471725"/>
        </a:xfrm>
        <a:prstGeom prst="chevron">
          <a:avLst>
            <a:gd name="adj" fmla="val 70610"/>
          </a:avLst>
        </a:prstGeom>
        <a:solidFill>
          <a:schemeClr val="accent2">
            <a:shade val="50000"/>
            <a:hueOff val="-17779"/>
            <a:satOff val="-3604"/>
            <a:lumOff val="19822"/>
            <a:alphaOff val="0"/>
          </a:schemeClr>
        </a:solidFill>
        <a:ln w="25400" cap="flat" cmpd="sng" algn="ctr">
          <a:solidFill>
            <a:schemeClr val="accent2">
              <a:shade val="50000"/>
              <a:hueOff val="-17779"/>
              <a:satOff val="-3604"/>
              <a:lumOff val="198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284C8-ACBF-4344-B16B-C12A95E821D4}">
      <dsp:nvSpPr>
        <dsp:cNvPr id="0" name=""/>
        <dsp:cNvSpPr/>
      </dsp:nvSpPr>
      <dsp:spPr>
        <a:xfrm>
          <a:off x="5611265" y="4059837"/>
          <a:ext cx="1859671" cy="1471725"/>
        </a:xfrm>
        <a:prstGeom prst="chevron">
          <a:avLst>
            <a:gd name="adj" fmla="val 7061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D4A45-7842-4FE0-B2C3-19BC27CEC4EF}">
      <dsp:nvSpPr>
        <dsp:cNvPr id="0" name=""/>
        <dsp:cNvSpPr/>
      </dsp:nvSpPr>
      <dsp:spPr>
        <a:xfrm>
          <a:off x="6729187" y="4059837"/>
          <a:ext cx="1859671" cy="1471725"/>
        </a:xfrm>
        <a:prstGeom prst="chevron">
          <a:avLst>
            <a:gd name="adj" fmla="val 70610"/>
          </a:avLst>
        </a:prstGeom>
        <a:solidFill>
          <a:schemeClr val="accent2">
            <a:shade val="50000"/>
            <a:hueOff val="-5926"/>
            <a:satOff val="-1201"/>
            <a:lumOff val="6607"/>
            <a:alphaOff val="0"/>
          </a:schemeClr>
        </a:solidFill>
        <a:ln w="25400" cap="flat" cmpd="sng" algn="ctr">
          <a:solidFill>
            <a:schemeClr val="accent2">
              <a:shade val="50000"/>
              <a:hueOff val="-5926"/>
              <a:satOff val="-1201"/>
              <a:lumOff val="66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94FBD-8206-4ACB-9A99-3686CCB2D255}">
      <dsp:nvSpPr>
        <dsp:cNvPr id="0" name=""/>
        <dsp:cNvSpPr/>
      </dsp:nvSpPr>
      <dsp:spPr>
        <a:xfrm>
          <a:off x="24302" y="4207009"/>
          <a:ext cx="8050630" cy="1177380"/>
        </a:xfrm>
        <a:prstGeom prst="rect">
          <a:avLst/>
        </a:prstGeom>
        <a:solidFill>
          <a:schemeClr val="lt1">
            <a:hueOff val="0"/>
            <a:satOff val="0"/>
            <a:lumOff val="0"/>
            <a:alphaOff val="0"/>
          </a:schemeClr>
        </a:solidFill>
        <a:ln w="25400" cap="flat" cmpd="sng" algn="ctr">
          <a:solidFill>
            <a:schemeClr val="accent2">
              <a:shade val="50000"/>
              <a:hueOff val="-39850"/>
              <a:satOff val="-7276"/>
              <a:lumOff val="42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s-MX" sz="1900" b="1" kern="1200" dirty="0"/>
            <a:t>Quinto. </a:t>
          </a:r>
          <a:r>
            <a:rPr lang="es-MX" sz="1900" kern="1200" dirty="0"/>
            <a:t>En cualquier caso, los derechos de los trabajadores que tienen a su cargo la </a:t>
          </a:r>
          <a:r>
            <a:rPr lang="es-MX" sz="1900" kern="1200" dirty="0" err="1"/>
            <a:t>atención</a:t>
          </a:r>
          <a:r>
            <a:rPr lang="es-MX" sz="1900" kern="1200" dirty="0"/>
            <a:t> de los asuntos a que se refiere el primer </a:t>
          </a:r>
          <a:r>
            <a:rPr lang="es-MX" sz="1900" kern="1200" dirty="0" err="1"/>
            <a:t>párrafo</a:t>
          </a:r>
          <a:r>
            <a:rPr lang="es-MX" sz="1900" kern="1200" dirty="0"/>
            <a:t> del </a:t>
          </a:r>
          <a:r>
            <a:rPr lang="es-MX" sz="1900" kern="1200" dirty="0" err="1"/>
            <a:t>artículo</a:t>
          </a:r>
          <a:r>
            <a:rPr lang="es-MX" sz="1900" kern="1200" dirty="0"/>
            <a:t> tercero transitorio, se </a:t>
          </a:r>
          <a:r>
            <a:rPr lang="es-MX" sz="1900" kern="1200" dirty="0" err="1"/>
            <a:t>respetarán</a:t>
          </a:r>
          <a:r>
            <a:rPr lang="es-MX" sz="1900" kern="1200" dirty="0"/>
            <a:t> conforme a la ley. </a:t>
          </a:r>
        </a:p>
      </dsp:txBody>
      <dsp:txXfrm>
        <a:off x="24302" y="4207009"/>
        <a:ext cx="8050630" cy="117738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0EC73-E2B5-4DA7-A741-25AE0BCA9FA0}">
      <dsp:nvSpPr>
        <dsp:cNvPr id="0" name=""/>
        <dsp:cNvSpPr/>
      </dsp:nvSpPr>
      <dsp:spPr>
        <a:xfrm>
          <a:off x="8782" y="1442518"/>
          <a:ext cx="8092988" cy="735726"/>
        </a:xfrm>
        <a:prstGeom prst="rect">
          <a:avLst/>
        </a:prstGeom>
        <a:noFill/>
        <a:ln>
          <a:noFill/>
        </a:ln>
        <a:effectLst/>
        <a:scene3d>
          <a:camera prst="isometricOffAxis1Right"/>
          <a:lightRig rig="threePt" dir="t"/>
        </a:scene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MX" sz="1900" b="1" kern="1200" dirty="0"/>
        </a:p>
      </dsp:txBody>
      <dsp:txXfrm>
        <a:off x="8782" y="1442518"/>
        <a:ext cx="8092988" cy="735726"/>
      </dsp:txXfrm>
    </dsp:sp>
    <dsp:sp modelId="{DD875524-A5BF-48D4-A7A4-6AEE6E0108DA}">
      <dsp:nvSpPr>
        <dsp:cNvPr id="0" name=""/>
        <dsp:cNvSpPr/>
      </dsp:nvSpPr>
      <dsp:spPr>
        <a:xfrm>
          <a:off x="270673" y="2178244"/>
          <a:ext cx="1893759" cy="2031864"/>
        </a:xfrm>
        <a:prstGeom prst="chevron">
          <a:avLst>
            <a:gd name="adj" fmla="val 7061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FBB51-4F4B-4A57-84A8-A435AD7518C0}">
      <dsp:nvSpPr>
        <dsp:cNvPr id="0" name=""/>
        <dsp:cNvSpPr/>
      </dsp:nvSpPr>
      <dsp:spPr>
        <a:xfrm>
          <a:off x="1408188" y="2178244"/>
          <a:ext cx="1893759" cy="2031864"/>
        </a:xfrm>
        <a:prstGeom prst="chevron">
          <a:avLst>
            <a:gd name="adj" fmla="val 7061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51BBF-7A2F-41BB-B437-D9E1C1F5939C}">
      <dsp:nvSpPr>
        <dsp:cNvPr id="0" name=""/>
        <dsp:cNvSpPr/>
      </dsp:nvSpPr>
      <dsp:spPr>
        <a:xfrm>
          <a:off x="2546601" y="2178244"/>
          <a:ext cx="1893759" cy="2031864"/>
        </a:xfrm>
        <a:prstGeom prst="chevron">
          <a:avLst>
            <a:gd name="adj" fmla="val 7061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9AD4E-4E20-4E38-97C3-0483C3396268}">
      <dsp:nvSpPr>
        <dsp:cNvPr id="0" name=""/>
        <dsp:cNvSpPr/>
      </dsp:nvSpPr>
      <dsp:spPr>
        <a:xfrm>
          <a:off x="3684116" y="2178244"/>
          <a:ext cx="1893759" cy="2031864"/>
        </a:xfrm>
        <a:prstGeom prst="chevron">
          <a:avLst>
            <a:gd name="adj" fmla="val 7061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F4B9-9862-4BDA-AFCC-C82C72E9D7DB}">
      <dsp:nvSpPr>
        <dsp:cNvPr id="0" name=""/>
        <dsp:cNvSpPr/>
      </dsp:nvSpPr>
      <dsp:spPr>
        <a:xfrm>
          <a:off x="4822530" y="2178244"/>
          <a:ext cx="1893759" cy="2031864"/>
        </a:xfrm>
        <a:prstGeom prst="chevron">
          <a:avLst>
            <a:gd name="adj" fmla="val 7061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5AC5B-AA75-4953-B9F4-A61FB5F2E10E}">
      <dsp:nvSpPr>
        <dsp:cNvPr id="0" name=""/>
        <dsp:cNvSpPr/>
      </dsp:nvSpPr>
      <dsp:spPr>
        <a:xfrm>
          <a:off x="5960044" y="2178244"/>
          <a:ext cx="1893759" cy="2031864"/>
        </a:xfrm>
        <a:prstGeom prst="chevron">
          <a:avLst>
            <a:gd name="adj" fmla="val 7061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91713-873F-4F42-9BAB-5EE5822E6B1D}">
      <dsp:nvSpPr>
        <dsp:cNvPr id="0" name=""/>
        <dsp:cNvSpPr/>
      </dsp:nvSpPr>
      <dsp:spPr>
        <a:xfrm>
          <a:off x="7098458" y="2178244"/>
          <a:ext cx="1893759" cy="2031864"/>
        </a:xfrm>
        <a:prstGeom prst="chevron">
          <a:avLst>
            <a:gd name="adj" fmla="val 7061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39D21-B1A5-4960-83C3-BB736B108830}">
      <dsp:nvSpPr>
        <dsp:cNvPr id="0" name=""/>
        <dsp:cNvSpPr/>
      </dsp:nvSpPr>
      <dsp:spPr>
        <a:xfrm>
          <a:off x="8782" y="2466275"/>
          <a:ext cx="8721980" cy="1455802"/>
        </a:xfrm>
        <a:prstGeom prst="rect">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s-MX" sz="1900" b="1" kern="1200" dirty="0"/>
            <a:t>Sexto. </a:t>
          </a:r>
          <a:r>
            <a:rPr lang="es-MX" sz="1900" kern="1200" dirty="0"/>
            <a:t>Las autoridades competentes y las Juntas de </a:t>
          </a:r>
          <a:r>
            <a:rPr lang="es-MX" sz="1900" kern="1200" dirty="0" err="1"/>
            <a:t>Conciliación</a:t>
          </a:r>
          <a:r>
            <a:rPr lang="es-MX" sz="1900" kern="1200" dirty="0"/>
            <a:t> y Arbitraje </a:t>
          </a:r>
          <a:r>
            <a:rPr lang="es-MX" sz="1900" kern="1200" dirty="0" err="1"/>
            <a:t>deberán</a:t>
          </a:r>
          <a:r>
            <a:rPr lang="es-MX" sz="1900" kern="1200" dirty="0"/>
            <a:t> transferir los procedimientos, expedientes y </a:t>
          </a:r>
          <a:r>
            <a:rPr lang="es-MX" sz="1900" kern="1200" dirty="0" err="1"/>
            <a:t>documentación</a:t>
          </a:r>
          <a:r>
            <a:rPr lang="es-MX" sz="1900" kern="1200" dirty="0"/>
            <a:t> que, en el </a:t>
          </a:r>
          <a:r>
            <a:rPr lang="es-MX" sz="1900" kern="1200" dirty="0" err="1"/>
            <a:t>ámbito</a:t>
          </a:r>
          <a:r>
            <a:rPr lang="es-MX" sz="1900" kern="1200" dirty="0"/>
            <a:t> de sus respectivas competencias, tengan bajo su </a:t>
          </a:r>
          <a:r>
            <a:rPr lang="es-MX" sz="1900" kern="1200" dirty="0" err="1"/>
            <a:t>atención</a:t>
          </a:r>
          <a:r>
            <a:rPr lang="es-MX" sz="1900" kern="1200" dirty="0"/>
            <a:t> o resguardo a los tribunales laborales y a los Centros de </a:t>
          </a:r>
          <a:r>
            <a:rPr lang="es-MX" sz="1900" kern="1200" dirty="0" err="1"/>
            <a:t>Conciliación</a:t>
          </a:r>
          <a:r>
            <a:rPr lang="es-MX" sz="1900" kern="1200" dirty="0"/>
            <a:t> que se </a:t>
          </a:r>
          <a:r>
            <a:rPr lang="es-MX" sz="1900" kern="1200" dirty="0" err="1"/>
            <a:t>encargarán</a:t>
          </a:r>
          <a:r>
            <a:rPr lang="es-MX" sz="1900" kern="1200" dirty="0"/>
            <a:t> de resolver las diferencias y los conflictos entre patrones y trabajadores. </a:t>
          </a:r>
        </a:p>
      </dsp:txBody>
      <dsp:txXfrm>
        <a:off x="8782" y="2466275"/>
        <a:ext cx="8721980" cy="145580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0EC73-E2B5-4DA7-A741-25AE0BCA9FA0}">
      <dsp:nvSpPr>
        <dsp:cNvPr id="0" name=""/>
        <dsp:cNvSpPr/>
      </dsp:nvSpPr>
      <dsp:spPr>
        <a:xfrm>
          <a:off x="8782" y="1874566"/>
          <a:ext cx="8092988" cy="735726"/>
        </a:xfrm>
        <a:prstGeom prst="rect">
          <a:avLst/>
        </a:prstGeom>
        <a:noFill/>
        <a:ln>
          <a:noFill/>
        </a:ln>
        <a:effectLst/>
        <a:scene3d>
          <a:camera prst="isometricOffAxis1Right"/>
          <a:lightRig rig="threePt" dir="t"/>
        </a:scene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lvl="0" algn="l" defTabSz="844550">
            <a:lnSpc>
              <a:spcPct val="90000"/>
            </a:lnSpc>
            <a:spcBef>
              <a:spcPct val="0"/>
            </a:spcBef>
            <a:spcAft>
              <a:spcPct val="35000"/>
            </a:spcAft>
          </a:pPr>
          <a:endParaRPr lang="es-MX" sz="1900" b="1" kern="1200" dirty="0"/>
        </a:p>
      </dsp:txBody>
      <dsp:txXfrm>
        <a:off x="8782" y="1874566"/>
        <a:ext cx="8092988" cy="735726"/>
      </dsp:txXfrm>
    </dsp:sp>
    <dsp:sp modelId="{DD875524-A5BF-48D4-A7A4-6AEE6E0108DA}">
      <dsp:nvSpPr>
        <dsp:cNvPr id="0" name=""/>
        <dsp:cNvSpPr/>
      </dsp:nvSpPr>
      <dsp:spPr>
        <a:xfrm>
          <a:off x="270673" y="2610292"/>
          <a:ext cx="1893759" cy="2031864"/>
        </a:xfrm>
        <a:prstGeom prst="chevron">
          <a:avLst>
            <a:gd name="adj" fmla="val 7061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FBB51-4F4B-4A57-84A8-A435AD7518C0}">
      <dsp:nvSpPr>
        <dsp:cNvPr id="0" name=""/>
        <dsp:cNvSpPr/>
      </dsp:nvSpPr>
      <dsp:spPr>
        <a:xfrm>
          <a:off x="1408188" y="2610292"/>
          <a:ext cx="1893759" cy="2031864"/>
        </a:xfrm>
        <a:prstGeom prst="chevron">
          <a:avLst>
            <a:gd name="adj" fmla="val 7061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51BBF-7A2F-41BB-B437-D9E1C1F5939C}">
      <dsp:nvSpPr>
        <dsp:cNvPr id="0" name=""/>
        <dsp:cNvSpPr/>
      </dsp:nvSpPr>
      <dsp:spPr>
        <a:xfrm>
          <a:off x="2546601" y="2610292"/>
          <a:ext cx="1893759" cy="2031864"/>
        </a:xfrm>
        <a:prstGeom prst="chevron">
          <a:avLst>
            <a:gd name="adj" fmla="val 7061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9AD4E-4E20-4E38-97C3-0483C3396268}">
      <dsp:nvSpPr>
        <dsp:cNvPr id="0" name=""/>
        <dsp:cNvSpPr/>
      </dsp:nvSpPr>
      <dsp:spPr>
        <a:xfrm>
          <a:off x="3684116" y="2610292"/>
          <a:ext cx="1893759" cy="2031864"/>
        </a:xfrm>
        <a:prstGeom prst="chevron">
          <a:avLst>
            <a:gd name="adj" fmla="val 7061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F4B9-9862-4BDA-AFCC-C82C72E9D7DB}">
      <dsp:nvSpPr>
        <dsp:cNvPr id="0" name=""/>
        <dsp:cNvSpPr/>
      </dsp:nvSpPr>
      <dsp:spPr>
        <a:xfrm>
          <a:off x="4822530" y="2610292"/>
          <a:ext cx="1893759" cy="2031864"/>
        </a:xfrm>
        <a:prstGeom prst="chevron">
          <a:avLst>
            <a:gd name="adj" fmla="val 70610"/>
          </a:avLst>
        </a:prstGeom>
        <a:solidFill>
          <a:schemeClr val="accent2">
            <a:shade val="50000"/>
            <a:hueOff val="-35558"/>
            <a:satOff val="-7208"/>
            <a:lumOff val="39644"/>
            <a:alphaOff val="0"/>
          </a:schemeClr>
        </a:solidFill>
        <a:ln w="25400" cap="flat" cmpd="sng" algn="ctr">
          <a:solidFill>
            <a:schemeClr val="accent2">
              <a:shade val="50000"/>
              <a:hueOff val="-35558"/>
              <a:satOff val="-7208"/>
              <a:lumOff val="39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5AC5B-AA75-4953-B9F4-A61FB5F2E10E}">
      <dsp:nvSpPr>
        <dsp:cNvPr id="0" name=""/>
        <dsp:cNvSpPr/>
      </dsp:nvSpPr>
      <dsp:spPr>
        <a:xfrm>
          <a:off x="5960044" y="2610292"/>
          <a:ext cx="1893759" cy="2031864"/>
        </a:xfrm>
        <a:prstGeom prst="chevron">
          <a:avLst>
            <a:gd name="adj" fmla="val 70610"/>
          </a:avLst>
        </a:prstGeom>
        <a:solidFill>
          <a:schemeClr val="accent2">
            <a:shade val="50000"/>
            <a:hueOff val="-23705"/>
            <a:satOff val="-4805"/>
            <a:lumOff val="26429"/>
            <a:alphaOff val="0"/>
          </a:schemeClr>
        </a:solidFill>
        <a:ln w="25400" cap="flat" cmpd="sng" algn="ctr">
          <a:solidFill>
            <a:schemeClr val="accent2">
              <a:shade val="50000"/>
              <a:hueOff val="-23705"/>
              <a:satOff val="-4805"/>
              <a:lumOff val="264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791713-873F-4F42-9BAB-5EE5822E6B1D}">
      <dsp:nvSpPr>
        <dsp:cNvPr id="0" name=""/>
        <dsp:cNvSpPr/>
      </dsp:nvSpPr>
      <dsp:spPr>
        <a:xfrm>
          <a:off x="7098458" y="2610292"/>
          <a:ext cx="1893759" cy="2031864"/>
        </a:xfrm>
        <a:prstGeom prst="chevron">
          <a:avLst>
            <a:gd name="adj" fmla="val 70610"/>
          </a:avLst>
        </a:prstGeom>
        <a:solidFill>
          <a:schemeClr val="accent2">
            <a:shade val="50000"/>
            <a:hueOff val="-11853"/>
            <a:satOff val="-2403"/>
            <a:lumOff val="13215"/>
            <a:alphaOff val="0"/>
          </a:schemeClr>
        </a:solidFill>
        <a:ln w="25400" cap="flat" cmpd="sng" algn="ctr">
          <a:solidFill>
            <a:schemeClr val="accent2">
              <a:shade val="50000"/>
              <a:hueOff val="-11853"/>
              <a:satOff val="-2403"/>
              <a:lumOff val="13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39D21-B1A5-4960-83C3-BB736B108830}">
      <dsp:nvSpPr>
        <dsp:cNvPr id="0" name=""/>
        <dsp:cNvSpPr/>
      </dsp:nvSpPr>
      <dsp:spPr>
        <a:xfrm>
          <a:off x="8782" y="2898323"/>
          <a:ext cx="8721980" cy="1455802"/>
        </a:xfrm>
        <a:prstGeom prst="rect">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s-MX" sz="1900" kern="1200" dirty="0"/>
            <a:t>Asimismo, las autoridades competentes y las Juntas de </a:t>
          </a:r>
          <a:r>
            <a:rPr lang="es-MX" sz="1900" kern="1200" dirty="0" err="1"/>
            <a:t>Conciliación</a:t>
          </a:r>
          <a:r>
            <a:rPr lang="es-MX" sz="1900" kern="1200" dirty="0"/>
            <a:t> y Arbitraje </a:t>
          </a:r>
          <a:r>
            <a:rPr lang="es-MX" sz="1900" kern="1200" dirty="0" err="1"/>
            <a:t>deberán</a:t>
          </a:r>
          <a:r>
            <a:rPr lang="es-MX" sz="1900" kern="1200" dirty="0"/>
            <a:t> transferir los expedientes y </a:t>
          </a:r>
          <a:r>
            <a:rPr lang="es-MX" sz="1900" kern="1200" dirty="0" err="1"/>
            <a:t>documentación</a:t>
          </a:r>
          <a:r>
            <a:rPr lang="es-MX" sz="1900" kern="1200" dirty="0"/>
            <a:t> que, en el </a:t>
          </a:r>
          <a:r>
            <a:rPr lang="es-MX" sz="1900" kern="1200" dirty="0" err="1"/>
            <a:t>ámbito</a:t>
          </a:r>
          <a:r>
            <a:rPr lang="es-MX" sz="1900" kern="1200" dirty="0"/>
            <a:t> de sus respectivas competencias tengan bajo su </a:t>
          </a:r>
          <a:r>
            <a:rPr lang="es-MX" sz="1900" kern="1200" dirty="0" err="1"/>
            <a:t>atención</a:t>
          </a:r>
          <a:r>
            <a:rPr lang="es-MX" sz="1900" kern="1200" dirty="0"/>
            <a:t> o resguardo, al organismo descentralizado que se encargará de atender los asuntos relacionados con el registro de contratos colectivos de trabajo y organizaciones sindicales. </a:t>
          </a:r>
        </a:p>
      </dsp:txBody>
      <dsp:txXfrm>
        <a:off x="8782" y="2898323"/>
        <a:ext cx="8721980" cy="1455802"/>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048A7-13CC-463F-B518-3E2C5869D714}">
      <dsp:nvSpPr>
        <dsp:cNvPr id="0" name=""/>
        <dsp:cNvSpPr/>
      </dsp:nvSpPr>
      <dsp:spPr>
        <a:xfrm rot="5400000">
          <a:off x="4159913" y="-1812900"/>
          <a:ext cx="2002997" cy="6129672"/>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s-MX" sz="1600" b="1" kern="1200" dirty="0"/>
            <a:t>1. </a:t>
          </a:r>
          <a:r>
            <a:rPr lang="es-MX" sz="1600" kern="1200" dirty="0" err="1"/>
            <a:t>Según</a:t>
          </a:r>
          <a:r>
            <a:rPr lang="es-MX" sz="1600" kern="1200" dirty="0"/>
            <a:t> se desprende de los argumentos que impulsaron la presente reforma, una de las razones primordiales, para la </a:t>
          </a:r>
          <a:r>
            <a:rPr lang="es-MX" sz="1600" kern="1200" dirty="0" err="1"/>
            <a:t>creación</a:t>
          </a:r>
          <a:r>
            <a:rPr lang="es-MX" sz="1600" kern="1200" dirty="0"/>
            <a:t> del Organismo Descentralizado y Centros de </a:t>
          </a:r>
          <a:r>
            <a:rPr lang="es-MX" sz="1600" kern="1200" dirty="0" err="1"/>
            <a:t>Conciliación</a:t>
          </a:r>
          <a:r>
            <a:rPr lang="es-MX" sz="1600" kern="1200" dirty="0"/>
            <a:t>, fue la </a:t>
          </a:r>
          <a:r>
            <a:rPr lang="es-MX" sz="1600" kern="1200" dirty="0" err="1"/>
            <a:t>despresurización</a:t>
          </a:r>
          <a:r>
            <a:rPr lang="es-MX" sz="1600" kern="1200" dirty="0"/>
            <a:t> del sistema laboral, considerado para entonces, obsoleto, parcial y corrompido, - de acuerdo a las diversas posturas sostenidas por las </a:t>
          </a:r>
          <a:r>
            <a:rPr lang="es-MX" sz="1600" kern="1200" dirty="0" err="1"/>
            <a:t>cámaras</a:t>
          </a:r>
          <a:r>
            <a:rPr lang="es-MX" sz="1600" kern="1200" dirty="0"/>
            <a:t> legislativas-, la cual, se pretende alcanzar, mediante la </a:t>
          </a:r>
          <a:r>
            <a:rPr lang="es-MX" sz="1600" kern="1200" dirty="0" err="1"/>
            <a:t>conciliación</a:t>
          </a:r>
          <a:r>
            <a:rPr lang="es-MX" sz="1600" kern="1200" dirty="0"/>
            <a:t>, como instancia prejudicial y obligatoria. </a:t>
          </a:r>
        </a:p>
      </dsp:txBody>
      <dsp:txXfrm rot="-5400000">
        <a:off x="2096576" y="348215"/>
        <a:ext cx="6031894" cy="1807441"/>
      </dsp:txXfrm>
    </dsp:sp>
    <dsp:sp modelId="{EB733793-30CE-4CC8-8AE4-C6AE12B88ADB}">
      <dsp:nvSpPr>
        <dsp:cNvPr id="0" name=""/>
        <dsp:cNvSpPr/>
      </dsp:nvSpPr>
      <dsp:spPr>
        <a:xfrm>
          <a:off x="305345" y="62"/>
          <a:ext cx="1791230" cy="2503746"/>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just" defTabSz="755650">
            <a:lnSpc>
              <a:spcPct val="90000"/>
            </a:lnSpc>
            <a:spcBef>
              <a:spcPct val="0"/>
            </a:spcBef>
            <a:spcAft>
              <a:spcPct val="35000"/>
            </a:spcAft>
          </a:pPr>
          <a:r>
            <a:rPr lang="es-MX" sz="1700" i="1" kern="1200" dirty="0"/>
            <a:t>IV. </a:t>
          </a:r>
          <a:r>
            <a:rPr lang="es-MX" sz="1700" kern="1200" dirty="0"/>
            <a:t>La estructura funcionamiento y marco normativo del Organismo Descentralizado y Centros de </a:t>
          </a:r>
          <a:r>
            <a:rPr lang="es-MX" sz="1700" kern="1200" dirty="0" err="1"/>
            <a:t>Conciliación</a:t>
          </a:r>
          <a:r>
            <a:rPr lang="es-MX" sz="1700" kern="1200" dirty="0"/>
            <a:t> </a:t>
          </a:r>
        </a:p>
      </dsp:txBody>
      <dsp:txXfrm>
        <a:off x="392786" y="87503"/>
        <a:ext cx="1616348" cy="2328864"/>
      </dsp:txXfrm>
    </dsp:sp>
    <dsp:sp modelId="{852438B0-75FE-44EB-820F-AEA120CB9C76}">
      <dsp:nvSpPr>
        <dsp:cNvPr id="0" name=""/>
        <dsp:cNvSpPr/>
      </dsp:nvSpPr>
      <dsp:spPr>
        <a:xfrm rot="5400000">
          <a:off x="4215928" y="689433"/>
          <a:ext cx="2002997" cy="6382872"/>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just" defTabSz="711200">
            <a:lnSpc>
              <a:spcPct val="90000"/>
            </a:lnSpc>
            <a:spcBef>
              <a:spcPct val="0"/>
            </a:spcBef>
            <a:spcAft>
              <a:spcPct val="15000"/>
            </a:spcAft>
            <a:buChar char="••"/>
          </a:pPr>
          <a:r>
            <a:rPr lang="es-MX" sz="1600" b="1" kern="1200" dirty="0"/>
            <a:t>2. </a:t>
          </a:r>
          <a:r>
            <a:rPr lang="es-MX" sz="1600" kern="1200" dirty="0"/>
            <a:t>La tanto el Organismo Descentralizado (Federal), como los Centros de </a:t>
          </a:r>
          <a:r>
            <a:rPr lang="es-MX" sz="1600" kern="1200" dirty="0" err="1"/>
            <a:t>Conciliación</a:t>
          </a:r>
          <a:r>
            <a:rPr lang="es-MX" sz="1600" kern="1200" dirty="0"/>
            <a:t> (Estatales), comparten como nota distintiva, que se </a:t>
          </a:r>
          <a:r>
            <a:rPr lang="es-MX" sz="1600" kern="1200" dirty="0" err="1"/>
            <a:t>regirán</a:t>
          </a:r>
          <a:r>
            <a:rPr lang="es-MX" sz="1600" kern="1200" dirty="0"/>
            <a:t> bajo los principios de certeza, independencia, legalidad, imparcialidad, confiabilidad, eficacia, objetividad, profesionalismo, transparencia y publicidad. </a:t>
          </a:r>
        </a:p>
      </dsp:txBody>
      <dsp:txXfrm rot="-5400000">
        <a:off x="2025991" y="2977148"/>
        <a:ext cx="6285094" cy="1807441"/>
      </dsp:txXfrm>
    </dsp:sp>
    <dsp:sp modelId="{13384CB7-083E-4AC5-ACFC-12CC36981B26}">
      <dsp:nvSpPr>
        <dsp:cNvPr id="0" name=""/>
        <dsp:cNvSpPr/>
      </dsp:nvSpPr>
      <dsp:spPr>
        <a:xfrm>
          <a:off x="305345" y="2628996"/>
          <a:ext cx="1720644" cy="2503746"/>
        </a:xfrm>
        <a:prstGeom prst="roundRect">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just" defTabSz="755650">
            <a:lnSpc>
              <a:spcPct val="90000"/>
            </a:lnSpc>
            <a:spcBef>
              <a:spcPct val="0"/>
            </a:spcBef>
            <a:spcAft>
              <a:spcPct val="35000"/>
            </a:spcAft>
          </a:pPr>
          <a:r>
            <a:rPr lang="es-MX" sz="1700" i="1" kern="1200" dirty="0"/>
            <a:t>IV. </a:t>
          </a:r>
          <a:r>
            <a:rPr lang="es-MX" sz="1700" kern="1200" dirty="0"/>
            <a:t>La estructura funcionamiento y marco normativo del Organismo Descentralizado y Centros de </a:t>
          </a:r>
          <a:r>
            <a:rPr lang="es-MX" sz="1700" kern="1200" dirty="0" err="1"/>
            <a:t>Conciliación</a:t>
          </a:r>
          <a:r>
            <a:rPr lang="es-MX" sz="1700" kern="1200" dirty="0"/>
            <a:t> </a:t>
          </a:r>
        </a:p>
      </dsp:txBody>
      <dsp:txXfrm>
        <a:off x="389340" y="2712991"/>
        <a:ext cx="1552654" cy="2335756"/>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048A7-13CC-463F-B518-3E2C5869D714}">
      <dsp:nvSpPr>
        <dsp:cNvPr id="0" name=""/>
        <dsp:cNvSpPr/>
      </dsp:nvSpPr>
      <dsp:spPr>
        <a:xfrm rot="5400000">
          <a:off x="3201602" y="-498433"/>
          <a:ext cx="4102234" cy="6129672"/>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a:lnSpc>
              <a:spcPct val="90000"/>
            </a:lnSpc>
            <a:spcBef>
              <a:spcPct val="0"/>
            </a:spcBef>
            <a:spcAft>
              <a:spcPct val="15000"/>
            </a:spcAft>
            <a:buChar char="••"/>
          </a:pPr>
          <a:r>
            <a:rPr lang="es-MX" sz="1900" b="1" kern="1200" dirty="0"/>
            <a:t>3. </a:t>
          </a:r>
          <a:r>
            <a:rPr lang="es-MX" sz="1900" kern="1200" dirty="0"/>
            <a:t>Si bien, en el Organismo Descentralizado, la </a:t>
          </a:r>
          <a:r>
            <a:rPr lang="es-MX" sz="1900" kern="1200" dirty="0" err="1"/>
            <a:t>designación</a:t>
          </a:r>
          <a:r>
            <a:rPr lang="es-MX" sz="1900" kern="1200" dirty="0"/>
            <a:t> del titular, se realizará por una terna propuesta por el ejecutivo, lo cierto, es que esta </a:t>
          </a:r>
          <a:r>
            <a:rPr lang="es-MX" sz="1900" kern="1200" dirty="0" err="1"/>
            <a:t>debera</a:t>
          </a:r>
          <a:r>
            <a:rPr lang="es-MX" sz="1900" kern="1200" dirty="0"/>
            <a:t>́ ser sometida a la </a:t>
          </a:r>
          <a:r>
            <a:rPr lang="es-MX" sz="1900" kern="1200" dirty="0" err="1"/>
            <a:t>consideración</a:t>
          </a:r>
          <a:r>
            <a:rPr lang="es-MX" sz="1900" kern="1200" dirty="0"/>
            <a:t> la </a:t>
          </a:r>
          <a:r>
            <a:rPr lang="es-MX" sz="1900" kern="1200" dirty="0" err="1"/>
            <a:t>cámara</a:t>
          </a:r>
          <a:r>
            <a:rPr lang="es-MX" sz="1900" kern="1200" dirty="0"/>
            <a:t> de Senadores, mediante el voto de las dos terceras partes de la </a:t>
          </a:r>
          <a:r>
            <a:rPr lang="es-MX" sz="1900" kern="1200" dirty="0" err="1"/>
            <a:t>Cámara</a:t>
          </a:r>
          <a:r>
            <a:rPr lang="es-MX" sz="1900" kern="1200" dirty="0"/>
            <a:t>, proceso de </a:t>
          </a:r>
          <a:r>
            <a:rPr lang="es-MX" sz="1900" kern="1200" dirty="0" err="1"/>
            <a:t>designación</a:t>
          </a:r>
          <a:r>
            <a:rPr lang="es-MX" sz="1900" kern="1200" dirty="0"/>
            <a:t>, apegado a un sistema </a:t>
          </a:r>
          <a:r>
            <a:rPr lang="es-MX" sz="1900" kern="1200" dirty="0" err="1"/>
            <a:t>democrático</a:t>
          </a:r>
          <a:r>
            <a:rPr lang="es-MX" sz="1900" kern="1200" dirty="0"/>
            <a:t> y representativo, conforme al marco constitucional, sobre si consideramos, que es similar al proceso para la </a:t>
          </a:r>
          <a:r>
            <a:rPr lang="es-MX" sz="1900" kern="1200" dirty="0" err="1"/>
            <a:t>elección</a:t>
          </a:r>
          <a:r>
            <a:rPr lang="es-MX" sz="1900" kern="1200" dirty="0"/>
            <a:t> de Ministros de la Corte, en </a:t>
          </a:r>
          <a:r>
            <a:rPr lang="es-MX" sz="1900" kern="1200" dirty="0" err="1"/>
            <a:t>términos</a:t>
          </a:r>
          <a:r>
            <a:rPr lang="es-MX" sz="1900" kern="1200" dirty="0"/>
            <a:t> del </a:t>
          </a:r>
          <a:r>
            <a:rPr lang="es-MX" sz="1900" kern="1200" dirty="0" err="1"/>
            <a:t>artículo</a:t>
          </a:r>
          <a:r>
            <a:rPr lang="es-MX" sz="1900" kern="1200" dirty="0"/>
            <a:t> 96 de nuestro Pacto </a:t>
          </a:r>
          <a:r>
            <a:rPr lang="es-MX" sz="1900" kern="1200" dirty="0" err="1"/>
            <a:t>Político</a:t>
          </a:r>
          <a:r>
            <a:rPr lang="es-MX" sz="1900" kern="1200" dirty="0"/>
            <a:t>, aunado a que, la norma sustantiva, requiere una calidad </a:t>
          </a:r>
          <a:r>
            <a:rPr lang="es-MX" sz="1900" kern="1200" dirty="0" err="1"/>
            <a:t>específica</a:t>
          </a:r>
          <a:r>
            <a:rPr lang="es-MX" sz="1900" kern="1200" dirty="0"/>
            <a:t> en los funcionario nombrado. </a:t>
          </a:r>
        </a:p>
      </dsp:txBody>
      <dsp:txXfrm rot="-5400000">
        <a:off x="2187884" y="715540"/>
        <a:ext cx="5929417" cy="3701724"/>
      </dsp:txXfrm>
    </dsp:sp>
    <dsp:sp modelId="{EB733793-30CE-4CC8-8AE4-C6AE12B88ADB}">
      <dsp:nvSpPr>
        <dsp:cNvPr id="0" name=""/>
        <dsp:cNvSpPr/>
      </dsp:nvSpPr>
      <dsp:spPr>
        <a:xfrm>
          <a:off x="396653" y="2506"/>
          <a:ext cx="1791230" cy="5127793"/>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just" defTabSz="844550">
            <a:lnSpc>
              <a:spcPct val="90000"/>
            </a:lnSpc>
            <a:spcBef>
              <a:spcPct val="0"/>
            </a:spcBef>
            <a:spcAft>
              <a:spcPct val="35000"/>
            </a:spcAft>
          </a:pPr>
          <a:r>
            <a:rPr lang="es-MX" sz="1900" i="1" kern="1200" dirty="0"/>
            <a:t>IV. </a:t>
          </a:r>
          <a:r>
            <a:rPr lang="es-MX" sz="1900" kern="1200" dirty="0"/>
            <a:t>La estructura funcionamiento y marco normativo del Organismo Descentralizado y Centros de </a:t>
          </a:r>
          <a:r>
            <a:rPr lang="es-MX" sz="1900" kern="1200" dirty="0" err="1"/>
            <a:t>Conciliación</a:t>
          </a:r>
          <a:r>
            <a:rPr lang="es-MX" sz="1900" kern="1200" dirty="0"/>
            <a:t> </a:t>
          </a:r>
        </a:p>
      </dsp:txBody>
      <dsp:txXfrm>
        <a:off x="484094" y="89947"/>
        <a:ext cx="1616348" cy="4952911"/>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048A7-13CC-463F-B518-3E2C5869D714}">
      <dsp:nvSpPr>
        <dsp:cNvPr id="0" name=""/>
        <dsp:cNvSpPr/>
      </dsp:nvSpPr>
      <dsp:spPr>
        <a:xfrm rot="5400000">
          <a:off x="3201602" y="-498433"/>
          <a:ext cx="4102234" cy="6129672"/>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a:lnSpc>
              <a:spcPct val="90000"/>
            </a:lnSpc>
            <a:spcBef>
              <a:spcPct val="0"/>
            </a:spcBef>
            <a:spcAft>
              <a:spcPct val="15000"/>
            </a:spcAft>
            <a:buChar char="••"/>
          </a:pPr>
          <a:r>
            <a:rPr lang="es-MX" sz="1900" b="1" kern="1200" dirty="0"/>
            <a:t>4. </a:t>
          </a:r>
          <a:r>
            <a:rPr lang="es-MX" sz="1900" kern="1200" dirty="0"/>
            <a:t>El Organismo Descentralizado, si bien, no se erige como </a:t>
          </a:r>
          <a:r>
            <a:rPr lang="es-MX" sz="1900" kern="1200" dirty="0" err="1"/>
            <a:t>Órgano</a:t>
          </a:r>
          <a:r>
            <a:rPr lang="es-MX" sz="1900" kern="1200" dirty="0"/>
            <a:t> Constitucionalmente </a:t>
          </a:r>
          <a:r>
            <a:rPr lang="es-MX" sz="1900" kern="1200" dirty="0" err="1"/>
            <a:t>Autónomo</a:t>
          </a:r>
          <a:r>
            <a:rPr lang="es-MX" sz="1900" kern="1200" dirty="0"/>
            <a:t> – lo cual hubiera sido </a:t>
          </a:r>
          <a:r>
            <a:rPr lang="es-MX" sz="1900" kern="1200" dirty="0" err="1"/>
            <a:t>óptimo</a:t>
          </a:r>
          <a:r>
            <a:rPr lang="es-MX" sz="1900" kern="1200" dirty="0"/>
            <a:t>-, su </a:t>
          </a:r>
          <a:r>
            <a:rPr lang="es-MX" sz="1900" kern="1200" dirty="0" err="1"/>
            <a:t>función</a:t>
          </a:r>
          <a:r>
            <a:rPr lang="es-MX" sz="1900" kern="1200" dirty="0"/>
            <a:t> guarda cierta </a:t>
          </a:r>
          <a:r>
            <a:rPr lang="es-MX" sz="1900" kern="1200" dirty="0" err="1"/>
            <a:t>autonomía</a:t>
          </a:r>
          <a:r>
            <a:rPr lang="es-MX" sz="1900" kern="1200" dirty="0"/>
            <a:t>, ya que debido a su naturaleza administrativa, cuenta con personalidad </a:t>
          </a:r>
          <a:r>
            <a:rPr lang="es-MX" sz="1900" kern="1200" dirty="0" err="1"/>
            <a:t>jurídica</a:t>
          </a:r>
          <a:r>
            <a:rPr lang="es-MX" sz="1900" kern="1200" dirty="0"/>
            <a:t> y patrimonio propios, aunque el uno, es consecuente del otro, </a:t>
          </a:r>
          <a:r>
            <a:rPr lang="es-MX" sz="1900" kern="1200" dirty="0" err="1"/>
            <a:t>además</a:t>
          </a:r>
          <a:r>
            <a:rPr lang="es-MX" sz="1900" kern="1200" dirty="0"/>
            <a:t> contará, con plena </a:t>
          </a:r>
          <a:r>
            <a:rPr lang="es-MX" sz="1900" kern="1200" dirty="0" err="1"/>
            <a:t>autonomía</a:t>
          </a:r>
          <a:r>
            <a:rPr lang="es-MX" sz="1900" kern="1200" dirty="0"/>
            <a:t> </a:t>
          </a:r>
          <a:r>
            <a:rPr lang="es-MX" sz="1900" kern="1200" dirty="0" err="1"/>
            <a:t>técnica</a:t>
          </a:r>
          <a:r>
            <a:rPr lang="es-MX" sz="1900" kern="1200" dirty="0"/>
            <a:t>, operativa, presupuestaria, de </a:t>
          </a:r>
          <a:r>
            <a:rPr lang="es-MX" sz="1900" kern="1200" dirty="0" err="1"/>
            <a:t>decisión</a:t>
          </a:r>
          <a:r>
            <a:rPr lang="es-MX" sz="1900" kern="1200" dirty="0"/>
            <a:t> y </a:t>
          </a:r>
          <a:r>
            <a:rPr lang="es-MX" sz="1900" kern="1200" dirty="0" err="1"/>
            <a:t>gestión</a:t>
          </a:r>
          <a:r>
            <a:rPr lang="es-MX" sz="1900" kern="1200" dirty="0"/>
            <a:t>.</a:t>
          </a:r>
        </a:p>
      </dsp:txBody>
      <dsp:txXfrm rot="-5400000">
        <a:off x="2187884" y="715540"/>
        <a:ext cx="5929417" cy="3701724"/>
      </dsp:txXfrm>
    </dsp:sp>
    <dsp:sp modelId="{EB733793-30CE-4CC8-8AE4-C6AE12B88ADB}">
      <dsp:nvSpPr>
        <dsp:cNvPr id="0" name=""/>
        <dsp:cNvSpPr/>
      </dsp:nvSpPr>
      <dsp:spPr>
        <a:xfrm>
          <a:off x="396653" y="2506"/>
          <a:ext cx="1791230" cy="5127793"/>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just" defTabSz="844550">
            <a:lnSpc>
              <a:spcPct val="90000"/>
            </a:lnSpc>
            <a:spcBef>
              <a:spcPct val="0"/>
            </a:spcBef>
            <a:spcAft>
              <a:spcPct val="35000"/>
            </a:spcAft>
          </a:pPr>
          <a:r>
            <a:rPr lang="es-MX" sz="1900" i="1" kern="1200" dirty="0"/>
            <a:t>IV. </a:t>
          </a:r>
          <a:r>
            <a:rPr lang="es-MX" sz="1900" kern="1200" dirty="0"/>
            <a:t>La estructura funcionamiento y marco normativo del Organismo Descentralizado y Centros de </a:t>
          </a:r>
          <a:r>
            <a:rPr lang="es-MX" sz="1900" kern="1200" dirty="0" err="1"/>
            <a:t>Conciliación</a:t>
          </a:r>
          <a:r>
            <a:rPr lang="es-MX" sz="1900" kern="1200" dirty="0"/>
            <a:t> </a:t>
          </a:r>
        </a:p>
      </dsp:txBody>
      <dsp:txXfrm>
        <a:off x="484094" y="89947"/>
        <a:ext cx="1616348" cy="49529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AF295-8374-489B-AF66-74A85E7357F7}">
      <dsp:nvSpPr>
        <dsp:cNvPr id="0" name=""/>
        <dsp:cNvSpPr/>
      </dsp:nvSpPr>
      <dsp:spPr>
        <a:xfrm>
          <a:off x="1800196" y="0"/>
          <a:ext cx="3696054" cy="5472608"/>
        </a:xfrm>
        <a:prstGeom prst="triangl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12868-D334-4AD4-9B94-8EF9E12F7635}">
      <dsp:nvSpPr>
        <dsp:cNvPr id="0" name=""/>
        <dsp:cNvSpPr/>
      </dsp:nvSpPr>
      <dsp:spPr>
        <a:xfrm>
          <a:off x="1584166" y="252027"/>
          <a:ext cx="4140381" cy="2941600"/>
        </a:xfrm>
        <a:prstGeom prst="round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MX" sz="1800" kern="1200" dirty="0"/>
            <a:t>Establecer el </a:t>
          </a:r>
          <a:r>
            <a:rPr lang="es-MX" sz="1800" b="1" kern="1200" dirty="0"/>
            <a:t>servicio profesional de carrera especial</a:t>
          </a:r>
          <a:r>
            <a:rPr lang="es-MX" sz="1800" kern="1200" dirty="0"/>
            <a:t> para el ingreso, promoción, permanencia, evaluación del desempeño, separación y retiro de los servidores públicos de la Junta Federal de Conciliación y arbitraje, y la profesionalización del personal jurídico de las juntas de conciliación y arbitraje, a los representantes ante las mismas y a los litigantes en materia laboral.</a:t>
          </a:r>
        </a:p>
      </dsp:txBody>
      <dsp:txXfrm>
        <a:off x="1727763" y="395624"/>
        <a:ext cx="3853187" cy="2654406"/>
      </dsp:txXfrm>
    </dsp:sp>
    <dsp:sp modelId="{162A325D-4B33-4DE2-AF13-F8DEF7215140}">
      <dsp:nvSpPr>
        <dsp:cNvPr id="0" name=""/>
        <dsp:cNvSpPr/>
      </dsp:nvSpPr>
      <dsp:spPr>
        <a:xfrm>
          <a:off x="1584166" y="3636404"/>
          <a:ext cx="4131300" cy="411977"/>
        </a:xfrm>
        <a:prstGeom prst="roundRect">
          <a:avLst/>
        </a:prstGeom>
        <a:solidFill>
          <a:schemeClr val="lt1">
            <a:alpha val="90000"/>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t>LFT</a:t>
          </a:r>
        </a:p>
      </dsp:txBody>
      <dsp:txXfrm>
        <a:off x="1604277" y="3656515"/>
        <a:ext cx="4091078" cy="371755"/>
      </dsp:txXfrm>
    </dsp:sp>
    <dsp:sp modelId="{BD44672B-A51F-472D-BF80-0755F5B3630B}">
      <dsp:nvSpPr>
        <dsp:cNvPr id="0" name=""/>
        <dsp:cNvSpPr/>
      </dsp:nvSpPr>
      <dsp:spPr>
        <a:xfrm>
          <a:off x="1584166" y="4428492"/>
          <a:ext cx="4125630" cy="463057"/>
        </a:xfrm>
        <a:prstGeom prst="roundRect">
          <a:avLst/>
        </a:prstGeom>
        <a:solidFill>
          <a:schemeClr val="lt1">
            <a:alpha val="90000"/>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a:t>Reforma 2012</a:t>
          </a:r>
        </a:p>
      </dsp:txBody>
      <dsp:txXfrm>
        <a:off x="1606771" y="4451097"/>
        <a:ext cx="4080420" cy="417847"/>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048A7-13CC-463F-B518-3E2C5869D714}">
      <dsp:nvSpPr>
        <dsp:cNvPr id="0" name=""/>
        <dsp:cNvSpPr/>
      </dsp:nvSpPr>
      <dsp:spPr>
        <a:xfrm rot="5400000">
          <a:off x="3201602" y="-498433"/>
          <a:ext cx="4102234" cy="6129672"/>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a:lnSpc>
              <a:spcPct val="90000"/>
            </a:lnSpc>
            <a:spcBef>
              <a:spcPct val="0"/>
            </a:spcBef>
            <a:spcAft>
              <a:spcPct val="15000"/>
            </a:spcAft>
            <a:buChar char="••"/>
          </a:pPr>
          <a:r>
            <a:rPr lang="es-MX" sz="1900" b="1" kern="1200" dirty="0"/>
            <a:t>5. </a:t>
          </a:r>
          <a:r>
            <a:rPr lang="es-MX" sz="1900" kern="1200" dirty="0"/>
            <a:t>Respecto al funcionamiento de la instancia conciliatoria, la norma constitucional, nos remite a la ley procedimental, sin embargo, sienta las bases del mismo, al atribuirle un </a:t>
          </a:r>
          <a:r>
            <a:rPr lang="es-MX" sz="1900" kern="1200" dirty="0" err="1"/>
            <a:t>carácter</a:t>
          </a:r>
          <a:r>
            <a:rPr lang="es-MX" sz="1900" kern="1200" dirty="0"/>
            <a:t> obligatorio, en el cual, </a:t>
          </a:r>
          <a:r>
            <a:rPr lang="es-MX" sz="1900" kern="1200" dirty="0" err="1"/>
            <a:t>señala</a:t>
          </a:r>
          <a:r>
            <a:rPr lang="es-MX" sz="1900" kern="1200" dirty="0"/>
            <a:t> una </a:t>
          </a:r>
          <a:r>
            <a:rPr lang="es-MX" sz="1900" kern="1200" dirty="0" err="1"/>
            <a:t>única</a:t>
          </a:r>
          <a:r>
            <a:rPr lang="es-MX" sz="1900" kern="1200" dirty="0"/>
            <a:t> audiencia, bajo el principio de expedites y de manera excepcional, bajo acuerdo de ambas las partes, la existencia de audiencias subsecuentes; asimismo, que dichos convenios, </a:t>
          </a:r>
          <a:r>
            <a:rPr lang="es-MX" sz="1900" kern="1200" dirty="0" err="1"/>
            <a:t>tendrán</a:t>
          </a:r>
          <a:r>
            <a:rPr lang="es-MX" sz="1900" kern="1200" dirty="0"/>
            <a:t> la </a:t>
          </a:r>
          <a:r>
            <a:rPr lang="es-MX" sz="1900" kern="1200" dirty="0" err="1"/>
            <a:t>condición</a:t>
          </a:r>
          <a:r>
            <a:rPr lang="es-MX" sz="1900" kern="1200" dirty="0"/>
            <a:t> de cosa juzgada y que los mismos, </a:t>
          </a:r>
          <a:r>
            <a:rPr lang="es-MX" sz="1900" kern="1200" dirty="0" err="1"/>
            <a:t>serán</a:t>
          </a:r>
          <a:r>
            <a:rPr lang="es-MX" sz="1900" kern="1200" dirty="0"/>
            <a:t> ejecutables; siendo este </a:t>
          </a:r>
          <a:r>
            <a:rPr lang="es-MX" sz="1900" kern="1200" dirty="0" err="1"/>
            <a:t>último</a:t>
          </a:r>
          <a:r>
            <a:rPr lang="es-MX" sz="1900" kern="1200" dirty="0"/>
            <a:t> aspecto, del que considero, </a:t>
          </a:r>
          <a:r>
            <a:rPr lang="es-MX" sz="1900" kern="1200" dirty="0" err="1"/>
            <a:t>dependera</a:t>
          </a:r>
          <a:r>
            <a:rPr lang="es-MX" sz="1900" kern="1200" dirty="0"/>
            <a:t>́ la eficacia o no, de estos Organismos en cuanto a su </a:t>
          </a:r>
          <a:r>
            <a:rPr lang="es-MX" sz="1900" kern="1200" dirty="0" err="1"/>
            <a:t>función</a:t>
          </a:r>
          <a:r>
            <a:rPr lang="es-MX" sz="1900" kern="1200" dirty="0"/>
            <a:t> conciliadora. </a:t>
          </a:r>
        </a:p>
      </dsp:txBody>
      <dsp:txXfrm rot="-5400000">
        <a:off x="2187884" y="715540"/>
        <a:ext cx="5929417" cy="3701724"/>
      </dsp:txXfrm>
    </dsp:sp>
    <dsp:sp modelId="{EB733793-30CE-4CC8-8AE4-C6AE12B88ADB}">
      <dsp:nvSpPr>
        <dsp:cNvPr id="0" name=""/>
        <dsp:cNvSpPr/>
      </dsp:nvSpPr>
      <dsp:spPr>
        <a:xfrm>
          <a:off x="396653" y="2506"/>
          <a:ext cx="1791230" cy="5127793"/>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just" defTabSz="844550">
            <a:lnSpc>
              <a:spcPct val="90000"/>
            </a:lnSpc>
            <a:spcBef>
              <a:spcPct val="0"/>
            </a:spcBef>
            <a:spcAft>
              <a:spcPct val="35000"/>
            </a:spcAft>
          </a:pPr>
          <a:r>
            <a:rPr lang="es-MX" sz="1900" i="1" kern="1200" dirty="0"/>
            <a:t>IV. </a:t>
          </a:r>
          <a:r>
            <a:rPr lang="es-MX" sz="1900" kern="1200" dirty="0"/>
            <a:t>La estructura funcionamiento y marco normativo del Organismo Descentralizado y Centros de </a:t>
          </a:r>
          <a:r>
            <a:rPr lang="es-MX" sz="1900" kern="1200" dirty="0" err="1"/>
            <a:t>Conciliación</a:t>
          </a:r>
          <a:r>
            <a:rPr lang="es-MX" sz="1900" kern="1200" dirty="0"/>
            <a:t> </a:t>
          </a:r>
        </a:p>
      </dsp:txBody>
      <dsp:txXfrm>
        <a:off x="484094" y="89947"/>
        <a:ext cx="1616348" cy="4952911"/>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048A7-13CC-463F-B518-3E2C5869D714}">
      <dsp:nvSpPr>
        <dsp:cNvPr id="0" name=""/>
        <dsp:cNvSpPr/>
      </dsp:nvSpPr>
      <dsp:spPr>
        <a:xfrm rot="5400000">
          <a:off x="3201602" y="-498433"/>
          <a:ext cx="4102234" cy="6129672"/>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a:lnSpc>
              <a:spcPct val="90000"/>
            </a:lnSpc>
            <a:spcBef>
              <a:spcPct val="0"/>
            </a:spcBef>
            <a:spcAft>
              <a:spcPct val="15000"/>
            </a:spcAft>
            <a:buChar char="••"/>
          </a:pPr>
          <a:r>
            <a:rPr lang="es-MX" sz="1900" b="1" kern="1200" dirty="0"/>
            <a:t>6. </a:t>
          </a:r>
          <a:r>
            <a:rPr lang="es-MX" sz="1900" kern="1200" dirty="0"/>
            <a:t>Dicha norma constitucional, establece </a:t>
          </a:r>
          <a:r>
            <a:rPr lang="es-MX" sz="1900" kern="1200" dirty="0" err="1"/>
            <a:t>también</a:t>
          </a:r>
          <a:r>
            <a:rPr lang="es-MX" sz="1900" kern="1200" dirty="0"/>
            <a:t> las bases de la </a:t>
          </a:r>
          <a:r>
            <a:rPr lang="es-MX" sz="1900" kern="1200" dirty="0" err="1"/>
            <a:t>función</a:t>
          </a:r>
          <a:r>
            <a:rPr lang="es-MX" sz="1900" kern="1200" dirty="0"/>
            <a:t> registral, tanto de la toma nota de las organizaciones sindicales, como de los contratos colectivos de trabajo y sus procesos administrativos, </a:t>
          </a:r>
          <a:r>
            <a:rPr lang="es-MX" sz="1900" kern="1200" dirty="0" err="1"/>
            <a:t>función</a:t>
          </a:r>
          <a:r>
            <a:rPr lang="es-MX" sz="1900" kern="1200" dirty="0"/>
            <a:t>, que en </a:t>
          </a:r>
          <a:r>
            <a:rPr lang="es-MX" sz="1900" kern="1200" dirty="0" err="1"/>
            <a:t>términos</a:t>
          </a:r>
          <a:r>
            <a:rPr lang="es-MX" sz="1900" kern="1200" dirty="0"/>
            <a:t> de la </a:t>
          </a:r>
          <a:r>
            <a:rPr lang="es-MX" sz="1900" kern="1200" dirty="0" err="1"/>
            <a:t>fracción</a:t>
          </a:r>
          <a:r>
            <a:rPr lang="es-MX" sz="1900" kern="1200" dirty="0"/>
            <a:t> XXXI, inciso c), </a:t>
          </a:r>
          <a:r>
            <a:rPr lang="es-MX" sz="1900" kern="1200" dirty="0" err="1"/>
            <a:t>subnumerales</a:t>
          </a:r>
          <a:r>
            <a:rPr lang="es-MX" sz="1900" kern="1200" dirty="0"/>
            <a:t> 1 a 5, atribuye a la competencia Federal, dichas funciones, </a:t>
          </a:r>
          <a:r>
            <a:rPr lang="es-MX" sz="1900" kern="1200" dirty="0" err="1"/>
            <a:t>asi</a:t>
          </a:r>
          <a:r>
            <a:rPr lang="es-MX" sz="1900" kern="1200" dirty="0"/>
            <a:t>́, como de los conflictos que afecten a dos o </a:t>
          </a:r>
          <a:r>
            <a:rPr lang="es-MX" sz="1900" kern="1200" dirty="0" err="1"/>
            <a:t>más</a:t>
          </a:r>
          <a:r>
            <a:rPr lang="es-MX" sz="1900" kern="1200" dirty="0"/>
            <a:t> entidades federativas, a los Contratos Colectivos declarados obligatorios en </a:t>
          </a:r>
          <a:r>
            <a:rPr lang="es-MX" sz="1900" kern="1200" dirty="0" err="1"/>
            <a:t>más</a:t>
          </a:r>
          <a:r>
            <a:rPr lang="es-MX" sz="1900" kern="1200" dirty="0"/>
            <a:t> de una entidad federativa, obligaciones patronales en materia educativa, de </a:t>
          </a:r>
          <a:r>
            <a:rPr lang="es-MX" sz="1900" kern="1200" dirty="0" err="1"/>
            <a:t>capacitación</a:t>
          </a:r>
          <a:r>
            <a:rPr lang="es-MX" sz="1900" kern="1200" dirty="0"/>
            <a:t>, adiestramiento, seguridad e higiene, para los cuales, dispone el auxilio de las autoridades locales a las federales. </a:t>
          </a:r>
        </a:p>
      </dsp:txBody>
      <dsp:txXfrm rot="-5400000">
        <a:off x="2187884" y="715540"/>
        <a:ext cx="5929417" cy="3701724"/>
      </dsp:txXfrm>
    </dsp:sp>
    <dsp:sp modelId="{EB733793-30CE-4CC8-8AE4-C6AE12B88ADB}">
      <dsp:nvSpPr>
        <dsp:cNvPr id="0" name=""/>
        <dsp:cNvSpPr/>
      </dsp:nvSpPr>
      <dsp:spPr>
        <a:xfrm>
          <a:off x="396653" y="2506"/>
          <a:ext cx="1791230" cy="5127793"/>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just" defTabSz="844550">
            <a:lnSpc>
              <a:spcPct val="90000"/>
            </a:lnSpc>
            <a:spcBef>
              <a:spcPct val="0"/>
            </a:spcBef>
            <a:spcAft>
              <a:spcPct val="35000"/>
            </a:spcAft>
          </a:pPr>
          <a:r>
            <a:rPr lang="es-MX" sz="1900" i="1" kern="1200" dirty="0"/>
            <a:t>IV. </a:t>
          </a:r>
          <a:r>
            <a:rPr lang="es-MX" sz="1900" kern="1200" dirty="0"/>
            <a:t>La estructura funcionamiento y marco normativo del Organismo Descentralizado y Centros de </a:t>
          </a:r>
          <a:r>
            <a:rPr lang="es-MX" sz="1900" kern="1200" dirty="0" err="1"/>
            <a:t>Conciliación</a:t>
          </a:r>
          <a:r>
            <a:rPr lang="es-MX" sz="1900" kern="1200" dirty="0"/>
            <a:t> </a:t>
          </a:r>
        </a:p>
      </dsp:txBody>
      <dsp:txXfrm>
        <a:off x="484094" y="89947"/>
        <a:ext cx="1616348" cy="4952911"/>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048A7-13CC-463F-B518-3E2C5869D714}">
      <dsp:nvSpPr>
        <dsp:cNvPr id="0" name=""/>
        <dsp:cNvSpPr/>
      </dsp:nvSpPr>
      <dsp:spPr>
        <a:xfrm rot="5400000">
          <a:off x="3201602" y="-498433"/>
          <a:ext cx="4102234" cy="6129672"/>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44550">
            <a:lnSpc>
              <a:spcPct val="90000"/>
            </a:lnSpc>
            <a:spcBef>
              <a:spcPct val="0"/>
            </a:spcBef>
            <a:spcAft>
              <a:spcPct val="15000"/>
            </a:spcAft>
            <a:buChar char="••"/>
          </a:pPr>
          <a:r>
            <a:rPr lang="es-MX" sz="1900" b="1" kern="1200" dirty="0"/>
            <a:t>7. </a:t>
          </a:r>
          <a:r>
            <a:rPr lang="es-MX" sz="1900" kern="1200" dirty="0"/>
            <a:t>De los Centros de </a:t>
          </a:r>
          <a:r>
            <a:rPr lang="es-MX" sz="1900" kern="1200" dirty="0" err="1"/>
            <a:t>conciliación</a:t>
          </a:r>
          <a:r>
            <a:rPr lang="es-MX" sz="1900" kern="1200" dirty="0"/>
            <a:t> estatal, si bien en el marco constitucional, no se establece </a:t>
          </a:r>
          <a:r>
            <a:rPr lang="es-MX" sz="1900" kern="1200" dirty="0" err="1"/>
            <a:t>cuál</a:t>
          </a:r>
          <a:r>
            <a:rPr lang="es-MX" sz="1900" kern="1200" dirty="0"/>
            <a:t> </a:t>
          </a:r>
          <a:r>
            <a:rPr lang="es-MX" sz="1900" kern="1200" dirty="0" err="1"/>
            <a:t>sera</a:t>
          </a:r>
          <a:r>
            <a:rPr lang="es-MX" sz="1900" kern="1200" dirty="0"/>
            <a:t>́ su naturaleza </a:t>
          </a:r>
          <a:r>
            <a:rPr lang="es-MX" sz="1900" kern="1200" dirty="0" err="1"/>
            <a:t>jurídica</a:t>
          </a:r>
          <a:r>
            <a:rPr lang="es-MX" sz="1900" kern="1200" dirty="0"/>
            <a:t>, pues </a:t>
          </a:r>
          <a:r>
            <a:rPr lang="es-MX" sz="1900" kern="1200" dirty="0" err="1"/>
            <a:t>señala</a:t>
          </a:r>
          <a:r>
            <a:rPr lang="es-MX" sz="1900" kern="1200" dirty="0"/>
            <a:t> que se </a:t>
          </a:r>
          <a:r>
            <a:rPr lang="es-MX" sz="1900" kern="1200" dirty="0" err="1"/>
            <a:t>integración</a:t>
          </a:r>
          <a:r>
            <a:rPr lang="es-MX" sz="1900" kern="1200" dirty="0"/>
            <a:t> y funcionamiento se determinará en las leyes locales, sin embargo, al igual que el Organismo Descentralizado, - </a:t>
          </a:r>
          <a:r>
            <a:rPr lang="es-MX" sz="1900" kern="1200" dirty="0" err="1"/>
            <a:t>según</a:t>
          </a:r>
          <a:r>
            <a:rPr lang="es-MX" sz="1900" kern="1200" dirty="0"/>
            <a:t> se dijo - </a:t>
          </a:r>
          <a:r>
            <a:rPr lang="es-MX" sz="1900" kern="1200" dirty="0" err="1"/>
            <a:t>tendrán</a:t>
          </a:r>
          <a:r>
            <a:rPr lang="es-MX" sz="1900" kern="1200" dirty="0"/>
            <a:t> personalidad </a:t>
          </a:r>
          <a:r>
            <a:rPr lang="es-MX" sz="1900" kern="1200" dirty="0" err="1"/>
            <a:t>jurídica</a:t>
          </a:r>
          <a:r>
            <a:rPr lang="es-MX" sz="1900" kern="1200" dirty="0"/>
            <a:t> y patrimonio propios, y, </a:t>
          </a:r>
          <a:r>
            <a:rPr lang="es-MX" sz="1900" kern="1200" dirty="0" err="1"/>
            <a:t>contarán</a:t>
          </a:r>
          <a:r>
            <a:rPr lang="es-MX" sz="1900" kern="1200" dirty="0"/>
            <a:t> con, plena </a:t>
          </a:r>
          <a:r>
            <a:rPr lang="es-MX" sz="1900" kern="1200" dirty="0" err="1"/>
            <a:t>autonomía</a:t>
          </a:r>
          <a:r>
            <a:rPr lang="es-MX" sz="1900" kern="1200" dirty="0"/>
            <a:t> </a:t>
          </a:r>
          <a:r>
            <a:rPr lang="es-MX" sz="1900" kern="1200" dirty="0" err="1"/>
            <a:t>técnica</a:t>
          </a:r>
          <a:r>
            <a:rPr lang="es-MX" sz="1900" kern="1200" dirty="0"/>
            <a:t>, operativa, presupuestaria, de </a:t>
          </a:r>
          <a:r>
            <a:rPr lang="es-MX" sz="1900" kern="1200" dirty="0" err="1"/>
            <a:t>decisión</a:t>
          </a:r>
          <a:r>
            <a:rPr lang="es-MX" sz="1900" kern="1200" dirty="0"/>
            <a:t> y de </a:t>
          </a:r>
          <a:r>
            <a:rPr lang="es-MX" sz="1900" kern="1200" dirty="0" err="1"/>
            <a:t>gestión</a:t>
          </a:r>
          <a:r>
            <a:rPr lang="es-MX" sz="1900" kern="1200" dirty="0"/>
            <a:t>. </a:t>
          </a:r>
        </a:p>
      </dsp:txBody>
      <dsp:txXfrm rot="-5400000">
        <a:off x="2187884" y="715540"/>
        <a:ext cx="5929417" cy="3701724"/>
      </dsp:txXfrm>
    </dsp:sp>
    <dsp:sp modelId="{EB733793-30CE-4CC8-8AE4-C6AE12B88ADB}">
      <dsp:nvSpPr>
        <dsp:cNvPr id="0" name=""/>
        <dsp:cNvSpPr/>
      </dsp:nvSpPr>
      <dsp:spPr>
        <a:xfrm>
          <a:off x="396653" y="2506"/>
          <a:ext cx="1791230" cy="5127793"/>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just" defTabSz="844550">
            <a:lnSpc>
              <a:spcPct val="90000"/>
            </a:lnSpc>
            <a:spcBef>
              <a:spcPct val="0"/>
            </a:spcBef>
            <a:spcAft>
              <a:spcPct val="35000"/>
            </a:spcAft>
          </a:pPr>
          <a:r>
            <a:rPr lang="es-MX" sz="1900" i="1" kern="1200" dirty="0"/>
            <a:t>IV. </a:t>
          </a:r>
          <a:r>
            <a:rPr lang="es-MX" sz="1900" kern="1200" dirty="0"/>
            <a:t>La estructura funcionamiento y marco normativo del Organismo Descentralizado y Centros de </a:t>
          </a:r>
          <a:r>
            <a:rPr lang="es-MX" sz="1900" kern="1200" dirty="0" err="1"/>
            <a:t>Conciliación</a:t>
          </a:r>
          <a:r>
            <a:rPr lang="es-MX" sz="1900" kern="1200" dirty="0"/>
            <a:t> </a:t>
          </a:r>
        </a:p>
      </dsp:txBody>
      <dsp:txXfrm>
        <a:off x="484094" y="89947"/>
        <a:ext cx="1616348" cy="4952911"/>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A0FC7-5E73-4DC7-A1D9-371EDA5CE508}">
      <dsp:nvSpPr>
        <dsp:cNvPr id="0" name=""/>
        <dsp:cNvSpPr/>
      </dsp:nvSpPr>
      <dsp:spPr>
        <a:xfrm>
          <a:off x="1671295" y="2656404"/>
          <a:ext cx="578112" cy="967095"/>
        </a:xfrm>
        <a:custGeom>
          <a:avLst/>
          <a:gdLst/>
          <a:ahLst/>
          <a:cxnLst/>
          <a:rect l="0" t="0" r="0" b="0"/>
          <a:pathLst>
            <a:path>
              <a:moveTo>
                <a:pt x="0" y="0"/>
              </a:moveTo>
              <a:lnTo>
                <a:pt x="289056" y="0"/>
              </a:lnTo>
              <a:lnTo>
                <a:pt x="289056" y="967095"/>
              </a:lnTo>
              <a:lnTo>
                <a:pt x="578112" y="967095"/>
              </a:lnTo>
            </a:path>
          </a:pathLst>
        </a:custGeom>
        <a:noFill/>
        <a:ln w="25400" cap="flat" cmpd="sng" algn="ctr">
          <a:solidFill>
            <a:schemeClr val="accent2">
              <a:tint val="9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MX" sz="2200" kern="1200"/>
        </a:p>
      </dsp:txBody>
      <dsp:txXfrm>
        <a:off x="1932183" y="3111783"/>
        <a:ext cx="56335" cy="56335"/>
      </dsp:txXfrm>
    </dsp:sp>
    <dsp:sp modelId="{C213BFCA-60E9-4E2E-B3F7-4E1E0D178E87}">
      <dsp:nvSpPr>
        <dsp:cNvPr id="0" name=""/>
        <dsp:cNvSpPr/>
      </dsp:nvSpPr>
      <dsp:spPr>
        <a:xfrm>
          <a:off x="1671295" y="1623614"/>
          <a:ext cx="578112" cy="1032789"/>
        </a:xfrm>
        <a:custGeom>
          <a:avLst/>
          <a:gdLst/>
          <a:ahLst/>
          <a:cxnLst/>
          <a:rect l="0" t="0" r="0" b="0"/>
          <a:pathLst>
            <a:path>
              <a:moveTo>
                <a:pt x="0" y="1032789"/>
              </a:moveTo>
              <a:lnTo>
                <a:pt x="289056" y="1032789"/>
              </a:lnTo>
              <a:lnTo>
                <a:pt x="289056" y="0"/>
              </a:lnTo>
              <a:lnTo>
                <a:pt x="578112" y="0"/>
              </a:lnTo>
            </a:path>
          </a:pathLst>
        </a:custGeom>
        <a:noFill/>
        <a:ln w="25400" cap="flat" cmpd="sng" algn="ctr">
          <a:solidFill>
            <a:schemeClr val="accent2">
              <a:tint val="9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977900">
            <a:lnSpc>
              <a:spcPct val="90000"/>
            </a:lnSpc>
            <a:spcBef>
              <a:spcPct val="0"/>
            </a:spcBef>
            <a:spcAft>
              <a:spcPct val="35000"/>
            </a:spcAft>
          </a:pPr>
          <a:endParaRPr lang="es-MX" sz="2200" kern="1200"/>
        </a:p>
      </dsp:txBody>
      <dsp:txXfrm>
        <a:off x="1930762" y="2110419"/>
        <a:ext cx="59179" cy="59179"/>
      </dsp:txXfrm>
    </dsp:sp>
    <dsp:sp modelId="{F3BCBEB3-AD9B-4760-BEDF-3ED6CB4C2971}">
      <dsp:nvSpPr>
        <dsp:cNvPr id="0" name=""/>
        <dsp:cNvSpPr/>
      </dsp:nvSpPr>
      <dsp:spPr>
        <a:xfrm rot="16200000">
          <a:off x="-1489825" y="2151687"/>
          <a:ext cx="5312808" cy="1009433"/>
        </a:xfrm>
        <a:prstGeom prst="rect">
          <a:avLst/>
        </a:prstGeom>
        <a:solidFill>
          <a:schemeClr val="accent2">
            <a:shade val="6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MX" sz="2200" kern="1200" dirty="0"/>
            <a:t>“</a:t>
          </a:r>
          <a:r>
            <a:rPr lang="es-MX" sz="2200" b="1" kern="1200" dirty="0" err="1"/>
            <a:t>Artículo</a:t>
          </a:r>
          <a:r>
            <a:rPr lang="es-MX" sz="2200" b="1" kern="1200" dirty="0"/>
            <a:t> 19.2: </a:t>
          </a:r>
          <a:r>
            <a:rPr lang="es-MX" sz="2200" kern="1200" dirty="0" err="1"/>
            <a:t>Declaración</a:t>
          </a:r>
          <a:r>
            <a:rPr lang="es-MX" sz="2200" kern="1200" dirty="0"/>
            <a:t> de Compromiso Compartido </a:t>
          </a:r>
        </a:p>
      </dsp:txBody>
      <dsp:txXfrm>
        <a:off x="-1489825" y="2151687"/>
        <a:ext cx="5312808" cy="1009433"/>
      </dsp:txXfrm>
    </dsp:sp>
    <dsp:sp modelId="{B9DDD77A-1B18-4663-B8B3-DF6B36169908}">
      <dsp:nvSpPr>
        <dsp:cNvPr id="0" name=""/>
        <dsp:cNvSpPr/>
      </dsp:nvSpPr>
      <dsp:spPr>
        <a:xfrm>
          <a:off x="2249408" y="787894"/>
          <a:ext cx="4954228" cy="1671440"/>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just" defTabSz="977900">
            <a:lnSpc>
              <a:spcPct val="90000"/>
            </a:lnSpc>
            <a:spcBef>
              <a:spcPct val="0"/>
            </a:spcBef>
            <a:spcAft>
              <a:spcPct val="35000"/>
            </a:spcAft>
            <a:buAutoNum type="arabicPeriod"/>
          </a:pPr>
          <a:r>
            <a:rPr lang="es-MX" sz="2200" kern="1200" dirty="0"/>
            <a:t>Las Partes afirman sus obligaciones como miembros de la OIT, incluidas </a:t>
          </a:r>
          <a:r>
            <a:rPr lang="es-MX" sz="2200" kern="1200" dirty="0" err="1"/>
            <a:t>aquéllas</a:t>
          </a:r>
          <a:r>
            <a:rPr lang="es-MX" sz="2200" kern="1200" dirty="0"/>
            <a:t> establecidas en la </a:t>
          </a:r>
          <a:r>
            <a:rPr lang="es-MX" sz="2200" kern="1200" dirty="0" err="1"/>
            <a:t>Declaración</a:t>
          </a:r>
          <a:r>
            <a:rPr lang="es-MX" sz="2200" kern="1200" dirty="0"/>
            <a:t> de la OIT, con respecto a los derechos laborales dentro de sus territorios.</a:t>
          </a:r>
        </a:p>
      </dsp:txBody>
      <dsp:txXfrm>
        <a:off x="2249408" y="787894"/>
        <a:ext cx="4954228" cy="1671440"/>
      </dsp:txXfrm>
    </dsp:sp>
    <dsp:sp modelId="{AE5A9542-82A0-4CCE-9E31-9FBE518CAAE1}">
      <dsp:nvSpPr>
        <dsp:cNvPr id="0" name=""/>
        <dsp:cNvSpPr/>
      </dsp:nvSpPr>
      <dsp:spPr>
        <a:xfrm>
          <a:off x="2249408" y="2711693"/>
          <a:ext cx="5093685" cy="1823612"/>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just" defTabSz="977900">
            <a:lnSpc>
              <a:spcPct val="90000"/>
            </a:lnSpc>
            <a:spcBef>
              <a:spcPct val="0"/>
            </a:spcBef>
            <a:spcAft>
              <a:spcPct val="35000"/>
            </a:spcAft>
            <a:buAutoNum type="arabicPeriod"/>
          </a:pPr>
          <a:r>
            <a:rPr lang="es-MX" sz="2200" kern="1200" dirty="0"/>
            <a:t>Las Partes reconocen que, como se establece en el </a:t>
          </a:r>
          <a:r>
            <a:rPr lang="es-MX" sz="2200" kern="1200" dirty="0" err="1"/>
            <a:t>párrafo</a:t>
          </a:r>
          <a:r>
            <a:rPr lang="es-MX" sz="2200" kern="1200" dirty="0"/>
            <a:t> 5 de la </a:t>
          </a:r>
          <a:r>
            <a:rPr lang="es-MX" sz="2200" kern="1200" dirty="0" err="1"/>
            <a:t>Declaración</a:t>
          </a:r>
          <a:r>
            <a:rPr lang="es-MX" sz="2200" kern="1200" dirty="0"/>
            <a:t> de la OIT, las normas de trabajo no </a:t>
          </a:r>
          <a:r>
            <a:rPr lang="es-MX" sz="2200" kern="1200" dirty="0" err="1"/>
            <a:t>deberían</a:t>
          </a:r>
          <a:r>
            <a:rPr lang="es-MX" sz="2200" kern="1200" dirty="0"/>
            <a:t> utilizarse con fines comerciales proteccionistas. </a:t>
          </a:r>
        </a:p>
      </dsp:txBody>
      <dsp:txXfrm>
        <a:off x="2249408" y="2711693"/>
        <a:ext cx="5093685" cy="1823612"/>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5D95A-01B1-4E25-9405-15067621C791}">
      <dsp:nvSpPr>
        <dsp:cNvPr id="0" name=""/>
        <dsp:cNvSpPr/>
      </dsp:nvSpPr>
      <dsp:spPr>
        <a:xfrm>
          <a:off x="1229910" y="182651"/>
          <a:ext cx="3624938" cy="1258893"/>
        </a:xfrm>
        <a:prstGeom prst="ellipse">
          <a:avLst/>
        </a:prstGeom>
        <a:solidFill>
          <a:schemeClr val="accent2">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E58F07F-CC29-4E4F-A021-D14E787AA032}">
      <dsp:nvSpPr>
        <dsp:cNvPr id="0" name=""/>
        <dsp:cNvSpPr/>
      </dsp:nvSpPr>
      <dsp:spPr>
        <a:xfrm>
          <a:off x="2696746" y="3265254"/>
          <a:ext cx="702507" cy="449604"/>
        </a:xfrm>
        <a:prstGeom prst="downArrow">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F341F661-0A76-473D-B3E0-6C81E0E08350}">
      <dsp:nvSpPr>
        <dsp:cNvPr id="0" name=""/>
        <dsp:cNvSpPr/>
      </dsp:nvSpPr>
      <dsp:spPr>
        <a:xfrm>
          <a:off x="1361982" y="3624938"/>
          <a:ext cx="3372036" cy="843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a:t>Se adiciona el inciso c) de la fracción XXXI del apartado A del art. 123</a:t>
          </a:r>
          <a:endParaRPr lang="es-MX" sz="1600" kern="1200" dirty="0"/>
        </a:p>
      </dsp:txBody>
      <dsp:txXfrm>
        <a:off x="1361982" y="3624938"/>
        <a:ext cx="3372036" cy="843009"/>
      </dsp:txXfrm>
    </dsp:sp>
    <dsp:sp modelId="{C9308F66-1941-4524-B9B1-F46B44BE17D1}">
      <dsp:nvSpPr>
        <dsp:cNvPr id="0" name=""/>
        <dsp:cNvSpPr/>
      </dsp:nvSpPr>
      <dsp:spPr>
        <a:xfrm>
          <a:off x="2547814" y="1538772"/>
          <a:ext cx="1264513" cy="126451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a:t>capacitación y adiestramiento </a:t>
          </a:r>
          <a:endParaRPr lang="es-MX" sz="1000" kern="1200" dirty="0"/>
        </a:p>
      </dsp:txBody>
      <dsp:txXfrm>
        <a:off x="2732998" y="1723956"/>
        <a:ext cx="894145" cy="894145"/>
      </dsp:txXfrm>
    </dsp:sp>
    <dsp:sp modelId="{383FF570-3134-4502-A514-8AE2C50FE543}">
      <dsp:nvSpPr>
        <dsp:cNvPr id="0" name=""/>
        <dsp:cNvSpPr/>
      </dsp:nvSpPr>
      <dsp:spPr>
        <a:xfrm>
          <a:off x="1642984" y="590106"/>
          <a:ext cx="1264513" cy="126451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a:t>Registro de los CCT </a:t>
          </a:r>
          <a:endParaRPr lang="es-MX" sz="1000" kern="1200" dirty="0"/>
        </a:p>
      </dsp:txBody>
      <dsp:txXfrm>
        <a:off x="1828168" y="775290"/>
        <a:ext cx="894145" cy="894145"/>
      </dsp:txXfrm>
    </dsp:sp>
    <dsp:sp modelId="{69DF5D24-0B80-4D0B-BE9B-D20D32485424}">
      <dsp:nvSpPr>
        <dsp:cNvPr id="0" name=""/>
        <dsp:cNvSpPr/>
      </dsp:nvSpPr>
      <dsp:spPr>
        <a:xfrm>
          <a:off x="2935598" y="284375"/>
          <a:ext cx="1264513" cy="126451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a:t>Organizaciones sindicales</a:t>
          </a:r>
          <a:endParaRPr lang="es-MX" sz="1000" kern="1200" dirty="0"/>
        </a:p>
      </dsp:txBody>
      <dsp:txXfrm>
        <a:off x="3120782" y="469559"/>
        <a:ext cx="894145" cy="894145"/>
      </dsp:txXfrm>
    </dsp:sp>
    <dsp:sp modelId="{D95647B4-B783-498B-B0CF-BBFB6372F548}">
      <dsp:nvSpPr>
        <dsp:cNvPr id="0" name=""/>
        <dsp:cNvSpPr/>
      </dsp:nvSpPr>
      <dsp:spPr>
        <a:xfrm>
          <a:off x="1080978" y="28100"/>
          <a:ext cx="3934042" cy="3147233"/>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690C0-F17F-473E-8B43-2C9ECCCFFA1C}">
      <dsp:nvSpPr>
        <dsp:cNvPr id="0" name=""/>
        <dsp:cNvSpPr/>
      </dsp:nvSpPr>
      <dsp:spPr>
        <a:xfrm>
          <a:off x="1907" y="494820"/>
          <a:ext cx="1038619" cy="1038619"/>
        </a:xfrm>
        <a:prstGeom prst="chord">
          <a:avLst>
            <a:gd name="adj1" fmla="val 4800000"/>
            <a:gd name="adj2" fmla="val 1680000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37DCC15E-53A1-49A2-A184-6BD15B9CA5CD}">
      <dsp:nvSpPr>
        <dsp:cNvPr id="0" name=""/>
        <dsp:cNvSpPr/>
      </dsp:nvSpPr>
      <dsp:spPr>
        <a:xfrm>
          <a:off x="105769" y="598682"/>
          <a:ext cx="830895" cy="830895"/>
        </a:xfrm>
        <a:prstGeom prst="pie">
          <a:avLst>
            <a:gd name="adj1" fmla="val 12600000"/>
            <a:gd name="adj2" fmla="val 16200000"/>
          </a:avLst>
        </a:prstGeom>
        <a:solidFill>
          <a:schemeClr val="accent2">
            <a:shade val="80000"/>
            <a:hueOff val="0"/>
            <a:satOff val="0"/>
            <a:lumOff val="0"/>
            <a:alphaOff val="0"/>
          </a:schemeClr>
        </a:solidFill>
        <a:ln w="9525" cap="flat" cmpd="sng" algn="ctr">
          <a:solidFill>
            <a:schemeClr val="accent2">
              <a:shade val="80000"/>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F8357F3D-52C6-43A4-B710-87C65A3030D3}">
      <dsp:nvSpPr>
        <dsp:cNvPr id="0" name=""/>
        <dsp:cNvSpPr/>
      </dsp:nvSpPr>
      <dsp:spPr>
        <a:xfrm rot="16200000">
          <a:off x="-1192505" y="2831714"/>
          <a:ext cx="3011997" cy="62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s-MX" sz="1500" b="1" kern="1200" dirty="0"/>
            <a:t>2 o más entidades</a:t>
          </a:r>
        </a:p>
        <a:p>
          <a:pPr lvl="0" algn="r" defTabSz="666750">
            <a:lnSpc>
              <a:spcPct val="90000"/>
            </a:lnSpc>
            <a:spcBef>
              <a:spcPct val="0"/>
            </a:spcBef>
            <a:spcAft>
              <a:spcPct val="35000"/>
            </a:spcAft>
          </a:pPr>
          <a:r>
            <a:rPr lang="es-MX" sz="1500" b="1" kern="1200" dirty="0"/>
            <a:t> federativas</a:t>
          </a:r>
          <a:endParaRPr lang="es-MX" sz="1500" kern="1200" dirty="0"/>
        </a:p>
      </dsp:txBody>
      <dsp:txXfrm>
        <a:off x="-1192505" y="2831714"/>
        <a:ext cx="3011997" cy="623171"/>
      </dsp:txXfrm>
    </dsp:sp>
    <dsp:sp modelId="{2ADF4004-E7C4-4290-925A-26E3988BB762}">
      <dsp:nvSpPr>
        <dsp:cNvPr id="0" name=""/>
        <dsp:cNvSpPr/>
      </dsp:nvSpPr>
      <dsp:spPr>
        <a:xfrm>
          <a:off x="728941" y="494820"/>
          <a:ext cx="2077239" cy="41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a:t>    COMPETENCIA</a:t>
          </a:r>
        </a:p>
        <a:p>
          <a:pPr lvl="0" algn="l" defTabSz="666750">
            <a:lnSpc>
              <a:spcPct val="90000"/>
            </a:lnSpc>
            <a:spcBef>
              <a:spcPct val="0"/>
            </a:spcBef>
            <a:spcAft>
              <a:spcPct val="35000"/>
            </a:spcAft>
          </a:pPr>
          <a:r>
            <a:rPr lang="es-MX" sz="1500" kern="1200" dirty="0"/>
            <a:t>     FEDERAL</a:t>
          </a:r>
        </a:p>
      </dsp:txBody>
      <dsp:txXfrm>
        <a:off x="728941" y="494820"/>
        <a:ext cx="2077239" cy="4154479"/>
      </dsp:txXfrm>
    </dsp:sp>
    <dsp:sp modelId="{5D884436-F2BA-4969-AC6C-9C8FB56FA158}">
      <dsp:nvSpPr>
        <dsp:cNvPr id="0" name=""/>
        <dsp:cNvSpPr/>
      </dsp:nvSpPr>
      <dsp:spPr>
        <a:xfrm>
          <a:off x="3116365" y="494820"/>
          <a:ext cx="1038619" cy="1038619"/>
        </a:xfrm>
        <a:prstGeom prst="chord">
          <a:avLst>
            <a:gd name="adj1" fmla="val 4800000"/>
            <a:gd name="adj2" fmla="val 1680000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8D17CF2C-55BC-4DDB-8C25-C4CE06398FE0}">
      <dsp:nvSpPr>
        <dsp:cNvPr id="0" name=""/>
        <dsp:cNvSpPr/>
      </dsp:nvSpPr>
      <dsp:spPr>
        <a:xfrm>
          <a:off x="3220227" y="598682"/>
          <a:ext cx="830895" cy="830895"/>
        </a:xfrm>
        <a:prstGeom prst="pie">
          <a:avLst>
            <a:gd name="adj1" fmla="val 9000000"/>
            <a:gd name="adj2" fmla="val 16200000"/>
          </a:avLst>
        </a:prstGeom>
        <a:solidFill>
          <a:schemeClr val="accent2">
            <a:shade val="80000"/>
            <a:hueOff val="-17936"/>
            <a:satOff val="-2012"/>
            <a:lumOff val="12840"/>
            <a:alphaOff val="0"/>
          </a:schemeClr>
        </a:solidFill>
        <a:ln w="9525" cap="flat" cmpd="sng" algn="ctr">
          <a:solidFill>
            <a:schemeClr val="accent2">
              <a:shade val="80000"/>
              <a:hueOff val="-17936"/>
              <a:satOff val="-2012"/>
              <a:lumOff val="1284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175EA91F-4C52-4D01-8498-1B7619875883}">
      <dsp:nvSpPr>
        <dsp:cNvPr id="0" name=""/>
        <dsp:cNvSpPr/>
      </dsp:nvSpPr>
      <dsp:spPr>
        <a:xfrm rot="16200000">
          <a:off x="1921952" y="2831714"/>
          <a:ext cx="3011997" cy="62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s-MX" sz="1500" b="1" kern="1200" dirty="0"/>
            <a:t>3 clases de</a:t>
          </a:r>
        </a:p>
        <a:p>
          <a:pPr lvl="0" algn="r" defTabSz="666750">
            <a:lnSpc>
              <a:spcPct val="90000"/>
            </a:lnSpc>
            <a:spcBef>
              <a:spcPct val="0"/>
            </a:spcBef>
            <a:spcAft>
              <a:spcPct val="35000"/>
            </a:spcAft>
          </a:pPr>
          <a:r>
            <a:rPr lang="es-MX" sz="1500" b="1" kern="1200" dirty="0"/>
            <a:t> empresas</a:t>
          </a:r>
          <a:endParaRPr lang="es-MX" sz="1500" kern="1200" dirty="0"/>
        </a:p>
      </dsp:txBody>
      <dsp:txXfrm>
        <a:off x="1921952" y="2831714"/>
        <a:ext cx="3011997" cy="623171"/>
      </dsp:txXfrm>
    </dsp:sp>
    <dsp:sp modelId="{97DAC85C-C4C3-4F5D-A3AC-7D41424D2405}">
      <dsp:nvSpPr>
        <dsp:cNvPr id="0" name=""/>
        <dsp:cNvSpPr/>
      </dsp:nvSpPr>
      <dsp:spPr>
        <a:xfrm>
          <a:off x="3843399" y="494820"/>
          <a:ext cx="2077239" cy="41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a:t>      </a:t>
          </a:r>
          <a:r>
            <a:rPr lang="es-MX" sz="1500" kern="1200"/>
            <a:t>COMPETENCIA </a:t>
          </a:r>
          <a:endParaRPr lang="es-MX" sz="1500" kern="1200" dirty="0"/>
        </a:p>
        <a:p>
          <a:pPr lvl="0" algn="l" defTabSz="666750">
            <a:lnSpc>
              <a:spcPct val="90000"/>
            </a:lnSpc>
            <a:spcBef>
              <a:spcPct val="0"/>
            </a:spcBef>
            <a:spcAft>
              <a:spcPct val="35000"/>
            </a:spcAft>
          </a:pPr>
          <a:r>
            <a:rPr lang="es-MX" sz="1500" kern="1200" dirty="0"/>
            <a:t>FEDERAL</a:t>
          </a:r>
        </a:p>
      </dsp:txBody>
      <dsp:txXfrm>
        <a:off x="3843399" y="494820"/>
        <a:ext cx="2077239" cy="4154479"/>
      </dsp:txXfrm>
    </dsp:sp>
    <dsp:sp modelId="{DBEA0EA4-A99E-4D87-8D05-D22FCC21C48F}">
      <dsp:nvSpPr>
        <dsp:cNvPr id="0" name=""/>
        <dsp:cNvSpPr/>
      </dsp:nvSpPr>
      <dsp:spPr>
        <a:xfrm>
          <a:off x="6230822" y="494820"/>
          <a:ext cx="1038619" cy="1038619"/>
        </a:xfrm>
        <a:prstGeom prst="chord">
          <a:avLst>
            <a:gd name="adj1" fmla="val 4800000"/>
            <a:gd name="adj2" fmla="val 16800000"/>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483E007-2850-46A8-8EA8-DA94670FED06}">
      <dsp:nvSpPr>
        <dsp:cNvPr id="0" name=""/>
        <dsp:cNvSpPr/>
      </dsp:nvSpPr>
      <dsp:spPr>
        <a:xfrm>
          <a:off x="6334684" y="598682"/>
          <a:ext cx="830895" cy="830895"/>
        </a:xfrm>
        <a:prstGeom prst="pie">
          <a:avLst>
            <a:gd name="adj1" fmla="val 5400000"/>
            <a:gd name="adj2" fmla="val 16200000"/>
          </a:avLst>
        </a:prstGeom>
        <a:solidFill>
          <a:schemeClr val="accent2">
            <a:shade val="80000"/>
            <a:hueOff val="-35872"/>
            <a:satOff val="-4024"/>
            <a:lumOff val="25680"/>
            <a:alphaOff val="0"/>
          </a:schemeClr>
        </a:solidFill>
        <a:ln w="9525" cap="flat" cmpd="sng" algn="ctr">
          <a:solidFill>
            <a:schemeClr val="accent2">
              <a:shade val="80000"/>
              <a:hueOff val="-35872"/>
              <a:satOff val="-4024"/>
              <a:lumOff val="2568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064AC182-E7B6-486F-A3F8-1D488E220D96}">
      <dsp:nvSpPr>
        <dsp:cNvPr id="0" name=""/>
        <dsp:cNvSpPr/>
      </dsp:nvSpPr>
      <dsp:spPr>
        <a:xfrm rot="16200000">
          <a:off x="5036409" y="2831714"/>
          <a:ext cx="3011997" cy="623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666750">
            <a:lnSpc>
              <a:spcPct val="90000"/>
            </a:lnSpc>
            <a:spcBef>
              <a:spcPct val="0"/>
            </a:spcBef>
            <a:spcAft>
              <a:spcPct val="35000"/>
            </a:spcAft>
          </a:pPr>
          <a:r>
            <a:rPr lang="es-MX" sz="1500" b="1" kern="1200" dirty="0"/>
            <a:t>22 ramas </a:t>
          </a:r>
        </a:p>
        <a:p>
          <a:pPr lvl="0" algn="r" defTabSz="666750">
            <a:lnSpc>
              <a:spcPct val="90000"/>
            </a:lnSpc>
            <a:spcBef>
              <a:spcPct val="0"/>
            </a:spcBef>
            <a:spcAft>
              <a:spcPct val="35000"/>
            </a:spcAft>
          </a:pPr>
          <a:r>
            <a:rPr lang="es-MX" sz="1500" b="1" kern="1200" dirty="0"/>
            <a:t>industriales</a:t>
          </a:r>
        </a:p>
        <a:p>
          <a:pPr lvl="0" algn="r" defTabSz="666750">
            <a:lnSpc>
              <a:spcPct val="90000"/>
            </a:lnSpc>
            <a:spcBef>
              <a:spcPct val="0"/>
            </a:spcBef>
            <a:spcAft>
              <a:spcPct val="35000"/>
            </a:spcAft>
          </a:pPr>
          <a:r>
            <a:rPr lang="es-MX" sz="1500" b="1" kern="1200" dirty="0"/>
            <a:t> y de servicios</a:t>
          </a:r>
          <a:endParaRPr lang="es-MX" sz="1500" kern="1200" dirty="0"/>
        </a:p>
      </dsp:txBody>
      <dsp:txXfrm>
        <a:off x="5036409" y="2831714"/>
        <a:ext cx="3011997" cy="623171"/>
      </dsp:txXfrm>
    </dsp:sp>
    <dsp:sp modelId="{BDE0774B-D3F2-4775-AB62-3CBB7B3D66F1}">
      <dsp:nvSpPr>
        <dsp:cNvPr id="0" name=""/>
        <dsp:cNvSpPr/>
      </dsp:nvSpPr>
      <dsp:spPr>
        <a:xfrm>
          <a:off x="6957856" y="494820"/>
          <a:ext cx="2077239" cy="4154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666750">
            <a:lnSpc>
              <a:spcPct val="90000"/>
            </a:lnSpc>
            <a:spcBef>
              <a:spcPct val="0"/>
            </a:spcBef>
            <a:spcAft>
              <a:spcPct val="35000"/>
            </a:spcAft>
          </a:pPr>
          <a:r>
            <a:rPr lang="es-MX" sz="1500" kern="1200" dirty="0"/>
            <a:t>     COMPETENCIA </a:t>
          </a:r>
        </a:p>
        <a:p>
          <a:pPr lvl="0" algn="l" defTabSz="666750">
            <a:lnSpc>
              <a:spcPct val="90000"/>
            </a:lnSpc>
            <a:spcBef>
              <a:spcPct val="0"/>
            </a:spcBef>
            <a:spcAft>
              <a:spcPct val="35000"/>
            </a:spcAft>
          </a:pPr>
          <a:r>
            <a:rPr lang="es-MX" sz="1500" kern="1200" dirty="0"/>
            <a:t>FEDERAL</a:t>
          </a:r>
        </a:p>
      </dsp:txBody>
      <dsp:txXfrm>
        <a:off x="6957856" y="494820"/>
        <a:ext cx="2077239" cy="4154479"/>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E0951-5A62-4050-A31D-DE10FFAAE68A}">
      <dsp:nvSpPr>
        <dsp:cNvPr id="0" name=""/>
        <dsp:cNvSpPr/>
      </dsp:nvSpPr>
      <dsp:spPr>
        <a:xfrm>
          <a:off x="-4413665" y="-736137"/>
          <a:ext cx="5720746" cy="5720746"/>
        </a:xfrm>
        <a:prstGeom prst="blockArc">
          <a:avLst>
            <a:gd name="adj1" fmla="val 18900000"/>
            <a:gd name="adj2" fmla="val 2700000"/>
            <a:gd name="adj3" fmla="val 378"/>
          </a:avLst>
        </a:prstGeom>
        <a:noFill/>
        <a:ln w="25400" cap="flat" cmpd="sng" algn="ctr">
          <a:solidFill>
            <a:schemeClr val="accent2">
              <a:tint val="90000"/>
              <a:hueOff val="0"/>
              <a:satOff val="0"/>
              <a:lumOff val="0"/>
              <a:alphaOff val="0"/>
            </a:schemeClr>
          </a:solidFill>
          <a:prstDash val="solid"/>
        </a:ln>
        <a:effectLst/>
        <a:scene3d>
          <a:camera prst="perspectiveBelow"/>
          <a:lightRig rig="threePt" dir="t"/>
        </a:scene3d>
        <a:sp3d prstMaterial="matte"/>
      </dsp:spPr>
      <dsp:style>
        <a:lnRef idx="2">
          <a:scrgbClr r="0" g="0" b="0"/>
        </a:lnRef>
        <a:fillRef idx="0">
          <a:scrgbClr r="0" g="0" b="0"/>
        </a:fillRef>
        <a:effectRef idx="0">
          <a:scrgbClr r="0" g="0" b="0"/>
        </a:effectRef>
        <a:fontRef idx="minor"/>
      </dsp:style>
    </dsp:sp>
    <dsp:sp modelId="{F2465606-DBCD-4D0E-8428-35C993DDF8FF}">
      <dsp:nvSpPr>
        <dsp:cNvPr id="0" name=""/>
        <dsp:cNvSpPr/>
      </dsp:nvSpPr>
      <dsp:spPr>
        <a:xfrm>
          <a:off x="1271264" y="936101"/>
          <a:ext cx="7081663" cy="2376268"/>
        </a:xfrm>
        <a:prstGeom prst="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perspectiveBelow"/>
          <a:lightRig rig="threeP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86112" tIns="48260" rIns="48260" bIns="48260" numCol="1" spcCol="1270" anchor="t" anchorCtr="0">
          <a:noAutofit/>
        </a:bodyPr>
        <a:lstStyle/>
        <a:p>
          <a:pPr lvl="0" algn="l" defTabSz="844550">
            <a:lnSpc>
              <a:spcPct val="90000"/>
            </a:lnSpc>
            <a:spcBef>
              <a:spcPct val="0"/>
            </a:spcBef>
            <a:spcAft>
              <a:spcPct val="35000"/>
            </a:spcAft>
          </a:pPr>
          <a:r>
            <a:rPr lang="es-MX" sz="1900" kern="1200" dirty="0"/>
            <a:t>Estos conflictos pueden ser: </a:t>
          </a:r>
        </a:p>
        <a:p>
          <a:pPr marL="171450" lvl="1" indent="-171450" algn="l" defTabSz="844550">
            <a:lnSpc>
              <a:spcPct val="90000"/>
            </a:lnSpc>
            <a:spcBef>
              <a:spcPct val="0"/>
            </a:spcBef>
            <a:spcAft>
              <a:spcPct val="15000"/>
            </a:spcAft>
            <a:buChar char="••"/>
          </a:pPr>
          <a:r>
            <a:rPr lang="es-MX" sz="1900" kern="1200" dirty="0"/>
            <a:t>A) en razón de los sujetos (conflictos obrero-patronales, </a:t>
          </a:r>
          <a:r>
            <a:rPr lang="es-MX" sz="1900" kern="1200" dirty="0" err="1"/>
            <a:t>intersindicales</a:t>
          </a:r>
          <a:r>
            <a:rPr lang="es-MX" sz="1900" kern="1200" dirty="0"/>
            <a:t>, entre un sindicato y sus agremiados, entre un sindicato y terceros, entre trabajadores e incluso entre patrones); </a:t>
          </a:r>
        </a:p>
        <a:p>
          <a:pPr marL="171450" lvl="1" indent="-171450" algn="l" defTabSz="844550">
            <a:lnSpc>
              <a:spcPct val="90000"/>
            </a:lnSpc>
            <a:spcBef>
              <a:spcPct val="0"/>
            </a:spcBef>
            <a:spcAft>
              <a:spcPct val="15000"/>
            </a:spcAft>
            <a:buChar char="••"/>
          </a:pPr>
          <a:r>
            <a:rPr lang="es-MX" sz="1900" kern="1200" dirty="0"/>
            <a:t>B) en razón de su naturaleza (conflictos jurídicos y conflictos económicos); y c) en razón del interés afectado (conflictos individuales y conflictos colectivos).</a:t>
          </a:r>
        </a:p>
      </dsp:txBody>
      <dsp:txXfrm>
        <a:off x="1271264" y="936101"/>
        <a:ext cx="7081663" cy="2376268"/>
      </dsp:txXfrm>
    </dsp:sp>
    <dsp:sp modelId="{D2D2A237-A875-45C2-A4CC-40CC916E5F47}">
      <dsp:nvSpPr>
        <dsp:cNvPr id="0" name=""/>
        <dsp:cNvSpPr/>
      </dsp:nvSpPr>
      <dsp:spPr>
        <a:xfrm>
          <a:off x="0" y="852971"/>
          <a:ext cx="2542529" cy="2542529"/>
        </a:xfrm>
        <a:prstGeom prst="ellipse">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055B-08A5-4DB7-A5CD-5BA532B04CF1}">
      <dsp:nvSpPr>
        <dsp:cNvPr id="0" name=""/>
        <dsp:cNvSpPr/>
      </dsp:nvSpPr>
      <dsp:spPr>
        <a:xfrm>
          <a:off x="0" y="1464899"/>
          <a:ext cx="4968552" cy="97602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a:t>AUTORIDAD LOCAL</a:t>
          </a:r>
        </a:p>
      </dsp:txBody>
      <dsp:txXfrm>
        <a:off x="0" y="1464899"/>
        <a:ext cx="1490565" cy="976023"/>
      </dsp:txXfrm>
    </dsp:sp>
    <dsp:sp modelId="{74216B2D-D93D-4DF0-A936-2B16AFD823E6}">
      <dsp:nvSpPr>
        <dsp:cNvPr id="0" name=""/>
        <dsp:cNvSpPr/>
      </dsp:nvSpPr>
      <dsp:spPr>
        <a:xfrm>
          <a:off x="0" y="79356"/>
          <a:ext cx="4968552" cy="97602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MX" sz="1900" kern="1200" dirty="0"/>
            <a:t>AUTORIDAD FEDERAL</a:t>
          </a:r>
        </a:p>
      </dsp:txBody>
      <dsp:txXfrm>
        <a:off x="0" y="79356"/>
        <a:ext cx="1490565" cy="976023"/>
      </dsp:txXfrm>
    </dsp:sp>
    <dsp:sp modelId="{EC81C0CF-90ED-4A55-A516-A97BE6D6FA46}">
      <dsp:nvSpPr>
        <dsp:cNvPr id="0" name=""/>
        <dsp:cNvSpPr/>
      </dsp:nvSpPr>
      <dsp:spPr>
        <a:xfrm>
          <a:off x="1644173" y="284116"/>
          <a:ext cx="3071399" cy="204759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MX" sz="3500" kern="1200" dirty="0"/>
            <a:t>CONCILIACIÓN</a:t>
          </a:r>
        </a:p>
      </dsp:txBody>
      <dsp:txXfrm>
        <a:off x="1704145" y="344088"/>
        <a:ext cx="2951455" cy="1927655"/>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86753-5C3F-4DC8-BEBD-695839760DAD}">
      <dsp:nvSpPr>
        <dsp:cNvPr id="0" name=""/>
        <dsp:cNvSpPr/>
      </dsp:nvSpPr>
      <dsp:spPr>
        <a:xfrm>
          <a:off x="0" y="144017"/>
          <a:ext cx="7344816" cy="887445"/>
        </a:xfrm>
        <a:prstGeom prst="roundRect">
          <a:avLst/>
        </a:prstGeom>
        <a:solidFill>
          <a:schemeClr val="accent2">
            <a:alpha val="9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sp3d extrusionH="28000" prstMaterial="matte"/>
        </a:bodyPr>
        <a:lstStyle/>
        <a:p>
          <a:pPr lvl="0" algn="l" defTabSz="1644650">
            <a:lnSpc>
              <a:spcPct val="90000"/>
            </a:lnSpc>
            <a:spcBef>
              <a:spcPct val="0"/>
            </a:spcBef>
            <a:spcAft>
              <a:spcPct val="35000"/>
            </a:spcAft>
          </a:pPr>
          <a:r>
            <a:rPr lang="es-MX" sz="3700" kern="1200" dirty="0"/>
            <a:t>ÁMBITO DE RESERVA</a:t>
          </a:r>
        </a:p>
      </dsp:txBody>
      <dsp:txXfrm>
        <a:off x="43321" y="187338"/>
        <a:ext cx="7258174" cy="800803"/>
      </dsp:txXfrm>
    </dsp:sp>
    <dsp:sp modelId="{47DCCBAF-A5DF-4F3B-9B64-EEB1AB95E825}">
      <dsp:nvSpPr>
        <dsp:cNvPr id="0" name=""/>
        <dsp:cNvSpPr/>
      </dsp:nvSpPr>
      <dsp:spPr>
        <a:xfrm>
          <a:off x="0" y="953999"/>
          <a:ext cx="7344816"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46990" rIns="263144" bIns="46990" numCol="1" spcCol="1270" anchor="t" anchorCtr="0">
          <a:noAutofit/>
          <a:sp3d extrusionH="28000" prstMaterial="matte"/>
        </a:bodyPr>
        <a:lstStyle/>
        <a:p>
          <a:pPr marL="285750" lvl="1" indent="-285750" algn="l" defTabSz="1289050">
            <a:lnSpc>
              <a:spcPct val="90000"/>
            </a:lnSpc>
            <a:spcBef>
              <a:spcPct val="0"/>
            </a:spcBef>
            <a:spcAft>
              <a:spcPct val="20000"/>
            </a:spcAft>
            <a:buChar char="••"/>
          </a:pPr>
          <a:endParaRPr lang="es-MX" sz="2900" b="0" kern="1200" dirty="0"/>
        </a:p>
        <a:p>
          <a:pPr marL="285750" lvl="1" indent="-285750" algn="l" defTabSz="1289050">
            <a:lnSpc>
              <a:spcPct val="90000"/>
            </a:lnSpc>
            <a:spcBef>
              <a:spcPct val="0"/>
            </a:spcBef>
            <a:spcAft>
              <a:spcPct val="20000"/>
            </a:spcAft>
            <a:buChar char="••"/>
          </a:pPr>
          <a:r>
            <a:rPr lang="es-MX" sz="2900" b="0" kern="1200" dirty="0"/>
            <a:t>fracción XX del apartado A del artículo 123 </a:t>
          </a:r>
        </a:p>
      </dsp:txBody>
      <dsp:txXfrm>
        <a:off x="0" y="953999"/>
        <a:ext cx="7344816" cy="995670"/>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75399-507F-46AA-91AE-0800A0F792C3}">
      <dsp:nvSpPr>
        <dsp:cNvPr id="0" name=""/>
        <dsp:cNvSpPr/>
      </dsp:nvSpPr>
      <dsp:spPr>
        <a:xfrm>
          <a:off x="79454" y="0"/>
          <a:ext cx="7011945" cy="908988"/>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MX" sz="2100" b="1" kern="1200" dirty="0"/>
            <a:t>Constitución de 1917</a:t>
          </a:r>
        </a:p>
        <a:p>
          <a:pPr lvl="0" algn="ctr" defTabSz="933450">
            <a:lnSpc>
              <a:spcPct val="90000"/>
            </a:lnSpc>
            <a:spcBef>
              <a:spcPct val="0"/>
            </a:spcBef>
            <a:spcAft>
              <a:spcPct val="35000"/>
            </a:spcAft>
          </a:pPr>
          <a:r>
            <a:rPr lang="es-MX" sz="2100" b="1" kern="1200" dirty="0"/>
            <a:t>derechos sociales </a:t>
          </a:r>
        </a:p>
      </dsp:txBody>
      <dsp:txXfrm>
        <a:off x="1572742" y="0"/>
        <a:ext cx="5518657" cy="908988"/>
      </dsp:txXfrm>
    </dsp:sp>
    <dsp:sp modelId="{76F2AC60-A537-4ED1-94BA-659F0E6EC1B6}">
      <dsp:nvSpPr>
        <dsp:cNvPr id="0" name=""/>
        <dsp:cNvSpPr/>
      </dsp:nvSpPr>
      <dsp:spPr>
        <a:xfrm>
          <a:off x="-79454" y="18510"/>
          <a:ext cx="1902004" cy="8719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83286-A280-4316-9DDA-1C2AA1079FC9}">
      <dsp:nvSpPr>
        <dsp:cNvPr id="0" name=""/>
        <dsp:cNvSpPr/>
      </dsp:nvSpPr>
      <dsp:spPr>
        <a:xfrm>
          <a:off x="72589" y="1067141"/>
          <a:ext cx="7011945" cy="908988"/>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s-MX" sz="2100" b="1" kern="1200"/>
            <a:t>Juicio de amparo</a:t>
          </a:r>
          <a:endParaRPr lang="es-MX" sz="2100" b="1" kern="1200" dirty="0"/>
        </a:p>
        <a:p>
          <a:pPr marL="171450" lvl="1" indent="-171450" algn="l" defTabSz="711200">
            <a:lnSpc>
              <a:spcPct val="90000"/>
            </a:lnSpc>
            <a:spcBef>
              <a:spcPct val="0"/>
            </a:spcBef>
            <a:spcAft>
              <a:spcPct val="15000"/>
            </a:spcAft>
            <a:buChar char="••"/>
          </a:pPr>
          <a:r>
            <a:rPr lang="es-MX" sz="1600" b="1" kern="1200" dirty="0"/>
            <a:t>único mecanismo de garantía de los derechos fundamentales</a:t>
          </a:r>
          <a:endParaRPr lang="es-MX" sz="1600" kern="1200" dirty="0"/>
        </a:p>
      </dsp:txBody>
      <dsp:txXfrm>
        <a:off x="1565877" y="1067141"/>
        <a:ext cx="5518657" cy="908988"/>
      </dsp:txXfrm>
    </dsp:sp>
    <dsp:sp modelId="{F2F43D2D-7AFE-47AC-A8BE-4B989F513621}">
      <dsp:nvSpPr>
        <dsp:cNvPr id="0" name=""/>
        <dsp:cNvSpPr/>
      </dsp:nvSpPr>
      <dsp:spPr>
        <a:xfrm>
          <a:off x="-72589" y="999980"/>
          <a:ext cx="1874545" cy="104349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27C89-83F9-4D58-86C9-71B4DC020174}">
      <dsp:nvSpPr>
        <dsp:cNvPr id="0" name=""/>
        <dsp:cNvSpPr/>
      </dsp:nvSpPr>
      <dsp:spPr>
        <a:xfrm>
          <a:off x="1976619" y="2460447"/>
          <a:ext cx="2415868" cy="2415868"/>
        </a:xfrm>
        <a:prstGeom prst="gear9">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t>Reformó su constitución política para transferir al Poder Judicial del Estado</a:t>
          </a:r>
          <a:endParaRPr lang="es-MX" sz="1400" kern="1200" dirty="0"/>
        </a:p>
      </dsp:txBody>
      <dsp:txXfrm>
        <a:off x="2462316" y="3026353"/>
        <a:ext cx="1444474" cy="1241806"/>
      </dsp:txXfrm>
    </dsp:sp>
    <dsp:sp modelId="{3E30494C-E5A8-44A6-BCC5-EAABB9915DD4}">
      <dsp:nvSpPr>
        <dsp:cNvPr id="0" name=""/>
        <dsp:cNvSpPr/>
      </dsp:nvSpPr>
      <dsp:spPr>
        <a:xfrm>
          <a:off x="571023" y="1889424"/>
          <a:ext cx="1756995" cy="1756995"/>
        </a:xfrm>
        <a:prstGeom prst="gear6">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t>DECRETO 296 del 17/V/2010</a:t>
          </a:r>
        </a:p>
      </dsp:txBody>
      <dsp:txXfrm>
        <a:off x="1013352" y="2334426"/>
        <a:ext cx="872337" cy="866991"/>
      </dsp:txXfrm>
    </dsp:sp>
    <dsp:sp modelId="{AB24007B-B22F-4290-8466-3BBE34B76AC4}">
      <dsp:nvSpPr>
        <dsp:cNvPr id="0" name=""/>
        <dsp:cNvSpPr/>
      </dsp:nvSpPr>
      <dsp:spPr>
        <a:xfrm rot="20700000">
          <a:off x="1555120" y="677276"/>
          <a:ext cx="1721496" cy="1721496"/>
        </a:xfrm>
        <a:prstGeom prst="gear6">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t>YUCATÁN</a:t>
          </a:r>
        </a:p>
      </dsp:txBody>
      <dsp:txXfrm rot="-20700000">
        <a:off x="1932694" y="1054851"/>
        <a:ext cx="966347" cy="966347"/>
      </dsp:txXfrm>
    </dsp:sp>
    <dsp:sp modelId="{B62D3E1B-78DD-4F70-8D32-1B8AB728F431}">
      <dsp:nvSpPr>
        <dsp:cNvPr id="0" name=""/>
        <dsp:cNvSpPr/>
      </dsp:nvSpPr>
      <dsp:spPr>
        <a:xfrm>
          <a:off x="1793033" y="2094658"/>
          <a:ext cx="3092311" cy="3092311"/>
        </a:xfrm>
        <a:prstGeom prst="circularArrow">
          <a:avLst>
            <a:gd name="adj1" fmla="val 4687"/>
            <a:gd name="adj2" fmla="val 299029"/>
            <a:gd name="adj3" fmla="val 2520740"/>
            <a:gd name="adj4" fmla="val 15851457"/>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386716-8D9F-4A75-A49F-1AB398B13B8D}">
      <dsp:nvSpPr>
        <dsp:cNvPr id="0" name=""/>
        <dsp:cNvSpPr/>
      </dsp:nvSpPr>
      <dsp:spPr>
        <a:xfrm>
          <a:off x="259862" y="1499817"/>
          <a:ext cx="2246757" cy="2246757"/>
        </a:xfrm>
        <a:prstGeom prst="leftCircularArrow">
          <a:avLst>
            <a:gd name="adj1" fmla="val 6452"/>
            <a:gd name="adj2" fmla="val 429999"/>
            <a:gd name="adj3" fmla="val 10489124"/>
            <a:gd name="adj4" fmla="val 14837806"/>
            <a:gd name="adj5" fmla="val 7527"/>
          </a:avLst>
        </a:prstGeom>
        <a:solidFill>
          <a:schemeClr val="accent2">
            <a:shade val="90000"/>
            <a:hueOff val="-20501"/>
            <a:satOff val="-3472"/>
            <a:lumOff val="160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D3F6A1-4841-42D9-9A8B-B037E608598F}">
      <dsp:nvSpPr>
        <dsp:cNvPr id="0" name=""/>
        <dsp:cNvSpPr/>
      </dsp:nvSpPr>
      <dsp:spPr>
        <a:xfrm>
          <a:off x="1156920" y="299353"/>
          <a:ext cx="2422457" cy="2422457"/>
        </a:xfrm>
        <a:prstGeom prst="circularArrow">
          <a:avLst>
            <a:gd name="adj1" fmla="val 5984"/>
            <a:gd name="adj2" fmla="val 394124"/>
            <a:gd name="adj3" fmla="val 13313824"/>
            <a:gd name="adj4" fmla="val 10508221"/>
            <a:gd name="adj5" fmla="val 6981"/>
          </a:avLst>
        </a:prstGeom>
        <a:solidFill>
          <a:schemeClr val="accent2">
            <a:shade val="90000"/>
            <a:hueOff val="-41001"/>
            <a:satOff val="-6944"/>
            <a:lumOff val="3211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74FBA-B8F4-49DA-9B71-7EAB49FFF011}">
      <dsp:nvSpPr>
        <dsp:cNvPr id="0" name=""/>
        <dsp:cNvSpPr/>
      </dsp:nvSpPr>
      <dsp:spPr>
        <a:xfrm>
          <a:off x="942" y="0"/>
          <a:ext cx="1465907" cy="3108582"/>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b="1" kern="1200" dirty="0">
              <a:effectLst/>
              <a:latin typeface="Calibri" panose="020F0502020204030204" pitchFamily="34" charset="0"/>
              <a:ea typeface="Calibri" panose="020F0502020204030204" pitchFamily="34" charset="0"/>
              <a:cs typeface="Times New Roman" panose="02020603050405020304" pitchFamily="18" charset="0"/>
            </a:rPr>
            <a:t>Reforma constitucional en materia de amparo </a:t>
          </a:r>
          <a:endParaRPr lang="es-MX" sz="1300" kern="1200" dirty="0"/>
        </a:p>
      </dsp:txBody>
      <dsp:txXfrm>
        <a:off x="942" y="1243432"/>
        <a:ext cx="1465907" cy="1243432"/>
      </dsp:txXfrm>
    </dsp:sp>
    <dsp:sp modelId="{D05D8763-1DBD-49ED-866E-5EC8D6C80FF4}">
      <dsp:nvSpPr>
        <dsp:cNvPr id="0" name=""/>
        <dsp:cNvSpPr/>
      </dsp:nvSpPr>
      <dsp:spPr>
        <a:xfrm>
          <a:off x="180490" y="126118"/>
          <a:ext cx="1106811" cy="1155950"/>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6BA6E-DF47-4F2C-B4D2-1E808A4A9600}">
      <dsp:nvSpPr>
        <dsp:cNvPr id="0" name=""/>
        <dsp:cNvSpPr/>
      </dsp:nvSpPr>
      <dsp:spPr>
        <a:xfrm>
          <a:off x="1510827" y="0"/>
          <a:ext cx="1465907" cy="3108582"/>
        </a:xfrm>
        <a:prstGeom prst="roundRect">
          <a:avLst>
            <a:gd name="adj" fmla="val 1000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b="1" kern="1200" dirty="0">
              <a:effectLst/>
              <a:latin typeface="Calibri" panose="020F0502020204030204" pitchFamily="34" charset="0"/>
              <a:ea typeface="Calibri" panose="020F0502020204030204" pitchFamily="34" charset="0"/>
              <a:cs typeface="Times New Roman" panose="02020603050405020304" pitchFamily="18" charset="0"/>
            </a:rPr>
            <a:t>6 de junio de 2011</a:t>
          </a:r>
          <a:endParaRPr lang="es-MX" sz="1300" kern="1200" dirty="0"/>
        </a:p>
      </dsp:txBody>
      <dsp:txXfrm>
        <a:off x="1510827" y="1243432"/>
        <a:ext cx="1465907" cy="1243432"/>
      </dsp:txXfrm>
    </dsp:sp>
    <dsp:sp modelId="{5E2DAB9A-3CE4-412B-98FE-581B6426F82A}">
      <dsp:nvSpPr>
        <dsp:cNvPr id="0" name=""/>
        <dsp:cNvSpPr/>
      </dsp:nvSpPr>
      <dsp:spPr>
        <a:xfrm>
          <a:off x="1726202" y="186514"/>
          <a:ext cx="1035157" cy="1035157"/>
        </a:xfrm>
        <a:prstGeom prst="ellipse">
          <a:avLst/>
        </a:prstGeom>
        <a:solidFill>
          <a:schemeClr val="accent2">
            <a:tint val="50000"/>
            <a:hueOff val="-1904"/>
            <a:satOff val="-1364"/>
            <a:lumOff val="55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C773D-1253-4726-9332-1B21AB486296}">
      <dsp:nvSpPr>
        <dsp:cNvPr id="0" name=""/>
        <dsp:cNvSpPr/>
      </dsp:nvSpPr>
      <dsp:spPr>
        <a:xfrm>
          <a:off x="3020712" y="0"/>
          <a:ext cx="1465907" cy="3108582"/>
        </a:xfrm>
        <a:prstGeom prst="roundRect">
          <a:avLst>
            <a:gd name="adj" fmla="val 1000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b="1" kern="1200" dirty="0">
              <a:effectLst/>
              <a:latin typeface="Calibri" panose="020F0502020204030204" pitchFamily="34" charset="0"/>
              <a:ea typeface="Calibri" panose="020F0502020204030204" pitchFamily="34" charset="0"/>
              <a:cs typeface="Times New Roman" panose="02020603050405020304" pitchFamily="18" charset="0"/>
            </a:rPr>
            <a:t>interés legítimo individual y colectivo</a:t>
          </a:r>
        </a:p>
        <a:p>
          <a:pPr lvl="0" algn="ctr" defTabSz="577850">
            <a:lnSpc>
              <a:spcPct val="90000"/>
            </a:lnSpc>
            <a:spcBef>
              <a:spcPct val="0"/>
            </a:spcBef>
            <a:spcAft>
              <a:spcPct val="35000"/>
            </a:spcAft>
          </a:pPr>
          <a:r>
            <a:rPr lang="es-MX" sz="1300" b="1" kern="1200" dirty="0">
              <a:effectLst/>
              <a:latin typeface="Calibri" panose="020F0502020204030204" pitchFamily="34" charset="0"/>
              <a:ea typeface="Calibri" panose="020F0502020204030204" pitchFamily="34" charset="0"/>
              <a:cs typeface="Times New Roman" panose="02020603050405020304" pitchFamily="18" charset="0"/>
            </a:rPr>
            <a:t>amparo adhesivo</a:t>
          </a:r>
          <a:endParaRPr lang="es-MX" sz="1300" kern="1200" dirty="0"/>
        </a:p>
      </dsp:txBody>
      <dsp:txXfrm>
        <a:off x="3020712" y="1243432"/>
        <a:ext cx="1465907" cy="1243432"/>
      </dsp:txXfrm>
    </dsp:sp>
    <dsp:sp modelId="{A8D61032-3218-48D1-9F87-00E34577A718}">
      <dsp:nvSpPr>
        <dsp:cNvPr id="0" name=""/>
        <dsp:cNvSpPr/>
      </dsp:nvSpPr>
      <dsp:spPr>
        <a:xfrm>
          <a:off x="3226077" y="154601"/>
          <a:ext cx="1035157" cy="1035157"/>
        </a:xfrm>
        <a:prstGeom prst="ellipse">
          <a:avLst/>
        </a:prstGeom>
        <a:solidFill>
          <a:schemeClr val="accent2">
            <a:tint val="50000"/>
            <a:hueOff val="-3809"/>
            <a:satOff val="-2729"/>
            <a:lumOff val="11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15AB-6F36-4CE2-B2A5-B536C8F3F307}">
      <dsp:nvSpPr>
        <dsp:cNvPr id="0" name=""/>
        <dsp:cNvSpPr/>
      </dsp:nvSpPr>
      <dsp:spPr>
        <a:xfrm>
          <a:off x="179502" y="2486865"/>
          <a:ext cx="4128557" cy="466287"/>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620AA-D99D-46E9-B9B7-8C92ABED38FE}">
      <dsp:nvSpPr>
        <dsp:cNvPr id="0" name=""/>
        <dsp:cNvSpPr/>
      </dsp:nvSpPr>
      <dsp:spPr>
        <a:xfrm>
          <a:off x="855" y="1346227"/>
          <a:ext cx="1134009" cy="1134009"/>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a:effectLst/>
              <a:latin typeface="Calibri" panose="020F0502020204030204" pitchFamily="34" charset="0"/>
              <a:ea typeface="Calibri" panose="020F0502020204030204" pitchFamily="34" charset="0"/>
              <a:cs typeface="Times New Roman" panose="02020603050405020304" pitchFamily="18" charset="0"/>
            </a:rPr>
            <a:t>CONSTITUCIÓN</a:t>
          </a:r>
          <a:endParaRPr lang="es-MX" sz="800" kern="1200" dirty="0"/>
        </a:p>
      </dsp:txBody>
      <dsp:txXfrm>
        <a:off x="166927" y="1512299"/>
        <a:ext cx="801865" cy="801865"/>
      </dsp:txXfrm>
    </dsp:sp>
    <dsp:sp modelId="{A6535416-EA9D-4B39-9ABA-73E789C7AE2B}">
      <dsp:nvSpPr>
        <dsp:cNvPr id="0" name=""/>
        <dsp:cNvSpPr/>
      </dsp:nvSpPr>
      <dsp:spPr>
        <a:xfrm>
          <a:off x="1226946" y="1584369"/>
          <a:ext cx="657725" cy="657725"/>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1314127" y="1835883"/>
        <a:ext cx="483363" cy="154697"/>
      </dsp:txXfrm>
    </dsp:sp>
    <dsp:sp modelId="{E01D456E-F5C8-4A84-BC0A-1A395093927D}">
      <dsp:nvSpPr>
        <dsp:cNvPr id="0" name=""/>
        <dsp:cNvSpPr/>
      </dsp:nvSpPr>
      <dsp:spPr>
        <a:xfrm>
          <a:off x="1976753" y="1346227"/>
          <a:ext cx="1134009" cy="1134009"/>
        </a:xfrm>
        <a:prstGeom prst="ellipse">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b="1" kern="1200" dirty="0">
              <a:effectLst/>
              <a:latin typeface="Calibri" panose="020F0502020204030204" pitchFamily="34" charset="0"/>
              <a:ea typeface="Calibri" panose="020F0502020204030204" pitchFamily="34" charset="0"/>
              <a:cs typeface="Times New Roman" panose="02020603050405020304" pitchFamily="18" charset="0"/>
            </a:rPr>
            <a:t>TRATADOS</a:t>
          </a:r>
          <a:endParaRPr lang="es-MX" sz="800" kern="1200" dirty="0"/>
        </a:p>
      </dsp:txBody>
      <dsp:txXfrm>
        <a:off x="2142825" y="1512299"/>
        <a:ext cx="801865" cy="801865"/>
      </dsp:txXfrm>
    </dsp:sp>
    <dsp:sp modelId="{205BDC46-EE3C-4EBC-9FF8-2CA880222F4C}">
      <dsp:nvSpPr>
        <dsp:cNvPr id="0" name=""/>
        <dsp:cNvSpPr/>
      </dsp:nvSpPr>
      <dsp:spPr>
        <a:xfrm>
          <a:off x="3202844" y="1584369"/>
          <a:ext cx="657725" cy="657725"/>
        </a:xfrm>
        <a:prstGeom prst="mathEqual">
          <a:avLst/>
        </a:prstGeom>
        <a:solidFill>
          <a:schemeClr val="accent2">
            <a:shade val="90000"/>
            <a:hueOff val="-35851"/>
            <a:satOff val="-4207"/>
            <a:lumOff val="230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p>
      </dsp:txBody>
      <dsp:txXfrm>
        <a:off x="3290025" y="1719860"/>
        <a:ext cx="483363" cy="386743"/>
      </dsp:txXfrm>
    </dsp:sp>
    <dsp:sp modelId="{BB0F6BAD-8E04-409E-8F94-18E208E63DAD}">
      <dsp:nvSpPr>
        <dsp:cNvPr id="0" name=""/>
        <dsp:cNvSpPr/>
      </dsp:nvSpPr>
      <dsp:spPr>
        <a:xfrm>
          <a:off x="3952651" y="1346227"/>
          <a:ext cx="1134009" cy="1134009"/>
        </a:xfrm>
        <a:prstGeom prst="ellipse">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kern="1200" dirty="0"/>
            <a:t>INTERPRETACIÓN</a:t>
          </a:r>
        </a:p>
      </dsp:txBody>
      <dsp:txXfrm>
        <a:off x="4118723" y="1512299"/>
        <a:ext cx="801865" cy="801865"/>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25F4A-C73F-4342-8F06-EF7450985D78}">
      <dsp:nvSpPr>
        <dsp:cNvPr id="0" name=""/>
        <dsp:cNvSpPr/>
      </dsp:nvSpPr>
      <dsp:spPr>
        <a:xfrm>
          <a:off x="1730755" y="1567124"/>
          <a:ext cx="1112322" cy="954800"/>
        </a:xfrm>
        <a:prstGeom prst="hexagon">
          <a:avLst>
            <a:gd name="adj" fmla="val 25000"/>
            <a:gd name="vf" fmla="val 11547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s-MX" sz="1500" kern="1200" dirty="0"/>
            <a:t>Art. 1</a:t>
          </a:r>
        </a:p>
      </dsp:txBody>
      <dsp:txXfrm>
        <a:off x="1903015" y="1714989"/>
        <a:ext cx="767802" cy="659070"/>
      </dsp:txXfrm>
    </dsp:sp>
    <dsp:sp modelId="{33915EE7-6B7A-46F9-AA77-64B8CD3D39F2}">
      <dsp:nvSpPr>
        <dsp:cNvPr id="0" name=""/>
        <dsp:cNvSpPr/>
      </dsp:nvSpPr>
      <dsp:spPr>
        <a:xfrm>
          <a:off x="1765546" y="1989042"/>
          <a:ext cx="129852" cy="11197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79AD6F7D-F84C-4D33-A774-C003968A2623}">
      <dsp:nvSpPr>
        <dsp:cNvPr id="0" name=""/>
        <dsp:cNvSpPr/>
      </dsp:nvSpPr>
      <dsp:spPr>
        <a:xfrm>
          <a:off x="786506" y="1048112"/>
          <a:ext cx="1112322" cy="954800"/>
        </a:xfrm>
        <a:prstGeom prst="hexagon">
          <a:avLst>
            <a:gd name="adj" fmla="val 25000"/>
            <a:gd name="vf" fmla="val 115470"/>
          </a:avLst>
        </a:prstGeom>
        <a:blipFill>
          <a:blip xmlns:r="http://schemas.openxmlformats.org/officeDocument/2006/relationships"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a:stretch>
            <a:fillRect l="-21000" r="-21000"/>
          </a:stretch>
        </a:blip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BEDE653-3C79-4789-BB0E-891C4BF81455}">
      <dsp:nvSpPr>
        <dsp:cNvPr id="0" name=""/>
        <dsp:cNvSpPr/>
      </dsp:nvSpPr>
      <dsp:spPr>
        <a:xfrm>
          <a:off x="1539651" y="1870511"/>
          <a:ext cx="129852" cy="11197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1E88BC8A-A5A0-4F59-9729-87A37C3A3444}">
      <dsp:nvSpPr>
        <dsp:cNvPr id="0" name=""/>
        <dsp:cNvSpPr/>
      </dsp:nvSpPr>
      <dsp:spPr>
        <a:xfrm>
          <a:off x="2674024" y="1040798"/>
          <a:ext cx="1112322" cy="954800"/>
        </a:xfrm>
        <a:prstGeom prst="hexagon">
          <a:avLst>
            <a:gd name="adj" fmla="val 25000"/>
            <a:gd name="vf" fmla="val 11547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s-MX" sz="1500" kern="1200" dirty="0"/>
            <a:t>Art. 76 fracción I</a:t>
          </a:r>
        </a:p>
      </dsp:txBody>
      <dsp:txXfrm>
        <a:off x="2846284" y="1188663"/>
        <a:ext cx="767802" cy="659070"/>
      </dsp:txXfrm>
    </dsp:sp>
    <dsp:sp modelId="{8FB22BEB-5AD9-4361-B7B4-3F893FCA16E9}">
      <dsp:nvSpPr>
        <dsp:cNvPr id="0" name=""/>
        <dsp:cNvSpPr/>
      </dsp:nvSpPr>
      <dsp:spPr>
        <a:xfrm>
          <a:off x="3435990" y="1862189"/>
          <a:ext cx="129852" cy="11197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316D26EC-ADCD-4204-B26B-AD3C9FFFA117}">
      <dsp:nvSpPr>
        <dsp:cNvPr id="0" name=""/>
        <dsp:cNvSpPr/>
      </dsp:nvSpPr>
      <dsp:spPr>
        <a:xfrm>
          <a:off x="3622194" y="1565611"/>
          <a:ext cx="1112322" cy="954800"/>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w="9525" cap="flat" cmpd="sng" algn="ctr">
          <a:solidFill>
            <a:schemeClr val="accent2">
              <a:shade val="50000"/>
              <a:hueOff val="-19925"/>
              <a:satOff val="-3638"/>
              <a:lumOff val="2105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CB10C02-C1C3-419A-BFA3-F8B065FD8C3C}">
      <dsp:nvSpPr>
        <dsp:cNvPr id="0" name=""/>
        <dsp:cNvSpPr/>
      </dsp:nvSpPr>
      <dsp:spPr>
        <a:xfrm>
          <a:off x="3647674" y="1993329"/>
          <a:ext cx="129852" cy="11197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F834AF9E-F4F2-42D1-9D91-6353C4D5732C}">
      <dsp:nvSpPr>
        <dsp:cNvPr id="0" name=""/>
        <dsp:cNvSpPr/>
      </dsp:nvSpPr>
      <dsp:spPr>
        <a:xfrm>
          <a:off x="1730755" y="526325"/>
          <a:ext cx="1112322" cy="954800"/>
        </a:xfrm>
        <a:prstGeom prst="hexagon">
          <a:avLst>
            <a:gd name="adj" fmla="val 25000"/>
            <a:gd name="vf" fmla="val 115470"/>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s-MX" sz="1500" kern="1200" dirty="0"/>
            <a:t>Art. 89 fracción X</a:t>
          </a:r>
        </a:p>
      </dsp:txBody>
      <dsp:txXfrm>
        <a:off x="1903015" y="674190"/>
        <a:ext cx="767802" cy="659070"/>
      </dsp:txXfrm>
    </dsp:sp>
    <dsp:sp modelId="{571B43DA-EDDA-46F0-A848-E1A0D7F68FD3}">
      <dsp:nvSpPr>
        <dsp:cNvPr id="0" name=""/>
        <dsp:cNvSpPr/>
      </dsp:nvSpPr>
      <dsp:spPr>
        <a:xfrm>
          <a:off x="2487821" y="545996"/>
          <a:ext cx="129852" cy="11197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F128312F-79C3-496E-8B26-F3AEEB137A96}">
      <dsp:nvSpPr>
        <dsp:cNvPr id="0" name=""/>
        <dsp:cNvSpPr/>
      </dsp:nvSpPr>
      <dsp:spPr>
        <a:xfrm>
          <a:off x="2674024" y="0"/>
          <a:ext cx="1112322" cy="954800"/>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w="9525" cap="flat" cmpd="sng" algn="ctr">
          <a:solidFill>
            <a:schemeClr val="accent2">
              <a:shade val="50000"/>
              <a:hueOff val="-39850"/>
              <a:satOff val="-7276"/>
              <a:lumOff val="4210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3382946-1ACB-4DC3-ADB1-EF3814946538}">
      <dsp:nvSpPr>
        <dsp:cNvPr id="0" name=""/>
        <dsp:cNvSpPr/>
      </dsp:nvSpPr>
      <dsp:spPr>
        <a:xfrm>
          <a:off x="2699505" y="423179"/>
          <a:ext cx="129852" cy="11197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24D313E4-A4E0-44E3-A975-F7A6376828D0}">
      <dsp:nvSpPr>
        <dsp:cNvPr id="0" name=""/>
        <dsp:cNvSpPr/>
      </dsp:nvSpPr>
      <dsp:spPr>
        <a:xfrm>
          <a:off x="3622194" y="524812"/>
          <a:ext cx="1112322" cy="954800"/>
        </a:xfrm>
        <a:prstGeom prst="hexagon">
          <a:avLst>
            <a:gd name="adj" fmla="val 25000"/>
            <a:gd name="vf" fmla="val 11547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s-MX" sz="1500" kern="1200"/>
            <a:t>Art. 133</a:t>
          </a:r>
          <a:endParaRPr lang="es-MX" sz="1500" kern="1200" dirty="0"/>
        </a:p>
      </dsp:txBody>
      <dsp:txXfrm>
        <a:off x="3794454" y="672677"/>
        <a:ext cx="767802" cy="659070"/>
      </dsp:txXfrm>
    </dsp:sp>
    <dsp:sp modelId="{FED08E2E-2AB0-4A8F-ACF3-C8F1B28CD247}">
      <dsp:nvSpPr>
        <dsp:cNvPr id="0" name=""/>
        <dsp:cNvSpPr/>
      </dsp:nvSpPr>
      <dsp:spPr>
        <a:xfrm>
          <a:off x="4578693" y="946226"/>
          <a:ext cx="129852" cy="11197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 modelId="{4A3FD40D-F3BA-4C61-9638-0624824F398F}">
      <dsp:nvSpPr>
        <dsp:cNvPr id="0" name=""/>
        <dsp:cNvSpPr/>
      </dsp:nvSpPr>
      <dsp:spPr>
        <a:xfrm>
          <a:off x="4574283" y="1049625"/>
          <a:ext cx="1112322" cy="954800"/>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1000" r="-21000"/>
          </a:stretch>
        </a:blipFill>
        <a:ln w="9525" cap="flat" cmpd="sng" algn="ctr">
          <a:solidFill>
            <a:schemeClr val="accent2">
              <a:shade val="50000"/>
              <a:hueOff val="-19925"/>
              <a:satOff val="-3638"/>
              <a:lumOff val="2105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4983AAC-29D8-415B-81A0-B75D9B4C39D9}">
      <dsp:nvSpPr>
        <dsp:cNvPr id="0" name=""/>
        <dsp:cNvSpPr/>
      </dsp:nvSpPr>
      <dsp:spPr>
        <a:xfrm>
          <a:off x="4798708" y="1066522"/>
          <a:ext cx="129852" cy="111973"/>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39BDA-50D0-4A8F-8919-328D5384E8B4}">
      <dsp:nvSpPr>
        <dsp:cNvPr id="0" name=""/>
        <dsp:cNvSpPr/>
      </dsp:nvSpPr>
      <dsp:spPr>
        <a:xfrm>
          <a:off x="7765" y="91642"/>
          <a:ext cx="2758508" cy="22068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a:noFill/>
        </a:ln>
        <a:effectLst/>
        <a:sp3d z="-227350" prstMaterial="matte"/>
      </dsp:spPr>
      <dsp:style>
        <a:lnRef idx="0">
          <a:scrgbClr r="0" g="0" b="0"/>
        </a:lnRef>
        <a:fillRef idx="1">
          <a:scrgbClr r="0" g="0" b="0"/>
        </a:fillRef>
        <a:effectRef idx="0">
          <a:scrgbClr r="0" g="0" b="0"/>
        </a:effectRef>
        <a:fontRef idx="minor"/>
      </dsp:style>
    </dsp:sp>
    <dsp:sp modelId="{31A5736B-7287-4A50-81DF-7B5795EC3C7C}">
      <dsp:nvSpPr>
        <dsp:cNvPr id="0" name=""/>
        <dsp:cNvSpPr/>
      </dsp:nvSpPr>
      <dsp:spPr>
        <a:xfrm>
          <a:off x="4" y="2077768"/>
          <a:ext cx="2967126" cy="772382"/>
        </a:xfrm>
        <a:prstGeom prst="wedgeRectCallout">
          <a:avLst>
            <a:gd name="adj1" fmla="val 20250"/>
            <a:gd name="adj2" fmla="val -60700"/>
          </a:avLst>
        </a:prstGeom>
        <a:solidFill>
          <a:schemeClr val="accent2">
            <a:shade val="5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sp3d extrusionH="28000" prstMaterial="matte"/>
        </a:bodyPr>
        <a:lstStyle/>
        <a:p>
          <a:pPr lvl="0" algn="ctr" defTabSz="933450">
            <a:lnSpc>
              <a:spcPct val="90000"/>
            </a:lnSpc>
            <a:spcBef>
              <a:spcPct val="0"/>
            </a:spcBef>
            <a:spcAft>
              <a:spcPct val="35000"/>
            </a:spcAft>
          </a:pPr>
          <a:r>
            <a:rPr lang="es-MX" sz="2100" b="1" kern="1200">
              <a:effectLst/>
              <a:latin typeface="Calibri" panose="020F0502020204030204" pitchFamily="34" charset="0"/>
              <a:ea typeface="Calibri" panose="020F0502020204030204" pitchFamily="34" charset="0"/>
              <a:cs typeface="Times New Roman" panose="02020603050405020304" pitchFamily="18" charset="0"/>
            </a:rPr>
            <a:t>interpretación conforme</a:t>
          </a:r>
          <a:endParaRPr lang="es-MX" sz="2100" kern="1200" dirty="0"/>
        </a:p>
      </dsp:txBody>
      <dsp:txXfrm>
        <a:off x="4" y="2077768"/>
        <a:ext cx="2967126" cy="772382"/>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674DE-341E-4AF8-9809-5B33B76CFC32}">
      <dsp:nvSpPr>
        <dsp:cNvPr id="0" name=""/>
        <dsp:cNvSpPr/>
      </dsp:nvSpPr>
      <dsp:spPr>
        <a:xfrm>
          <a:off x="1404540" y="590793"/>
          <a:ext cx="1419874" cy="141997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50B6E6-E544-4D11-A9C7-22FCEAD24FD7}">
      <dsp:nvSpPr>
        <dsp:cNvPr id="0" name=""/>
        <dsp:cNvSpPr/>
      </dsp:nvSpPr>
      <dsp:spPr>
        <a:xfrm>
          <a:off x="2841380" y="417393"/>
          <a:ext cx="421199" cy="421328"/>
        </a:xfrm>
        <a:prstGeom prst="donut">
          <a:avLst>
            <a:gd name="adj" fmla="val 746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F86B53-9A07-476D-AEEB-F46A42979C80}">
      <dsp:nvSpPr>
        <dsp:cNvPr id="0" name=""/>
        <dsp:cNvSpPr/>
      </dsp:nvSpPr>
      <dsp:spPr>
        <a:xfrm>
          <a:off x="1466559" y="645472"/>
          <a:ext cx="1310904" cy="13107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AB5477-7BEF-44D6-96D6-4907CB5B7EDA}">
      <dsp:nvSpPr>
        <dsp:cNvPr id="0" name=""/>
        <dsp:cNvSpPr/>
      </dsp:nvSpPr>
      <dsp:spPr>
        <a:xfrm>
          <a:off x="0" y="138193"/>
          <a:ext cx="2106647" cy="42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 numCol="1" spcCol="1270" anchor="b" anchorCtr="0">
          <a:noAutofit/>
        </a:bodyPr>
        <a:lstStyle/>
        <a:p>
          <a:pPr lvl="0" algn="r" defTabSz="889000">
            <a:lnSpc>
              <a:spcPct val="90000"/>
            </a:lnSpc>
            <a:spcBef>
              <a:spcPct val="0"/>
            </a:spcBef>
            <a:spcAft>
              <a:spcPct val="35000"/>
            </a:spcAft>
          </a:pPr>
          <a:r>
            <a:rPr lang="es-MX" sz="2000" kern="1200" dirty="0">
              <a:effectLst/>
              <a:latin typeface="Calibri" panose="020F0502020204030204" pitchFamily="34" charset="0"/>
              <a:ea typeface="Calibri" panose="020F0502020204030204" pitchFamily="34" charset="0"/>
              <a:cs typeface="Times New Roman" panose="02020603050405020304" pitchFamily="18" charset="0"/>
            </a:rPr>
            <a:t>CONVENIOS INTERNACIONALES </a:t>
          </a:r>
          <a:endParaRPr lang="es-MX" sz="2000" kern="1200" dirty="0"/>
        </a:p>
      </dsp:txBody>
      <dsp:txXfrm>
        <a:off x="0" y="138193"/>
        <a:ext cx="2106647" cy="421328"/>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E5358-A0DB-4EBD-8204-D14DE4D7AC34}">
      <dsp:nvSpPr>
        <dsp:cNvPr id="0" name=""/>
        <dsp:cNvSpPr/>
      </dsp:nvSpPr>
      <dsp:spPr>
        <a:xfrm>
          <a:off x="3253287" y="2904631"/>
          <a:ext cx="91440" cy="540927"/>
        </a:xfrm>
        <a:custGeom>
          <a:avLst/>
          <a:gdLst/>
          <a:ahLst/>
          <a:cxnLst/>
          <a:rect l="0" t="0" r="0" b="0"/>
          <a:pathLst>
            <a:path>
              <a:moveTo>
                <a:pt x="45720" y="0"/>
              </a:moveTo>
              <a:lnTo>
                <a:pt x="45720" y="540927"/>
              </a:lnTo>
            </a:path>
          </a:pathLst>
        </a:custGeom>
        <a:noFill/>
        <a:ln w="25400" cap="flat" cmpd="sng" algn="ctr">
          <a:solidFill>
            <a:schemeClr val="accent2">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5EF3174-042D-4B38-B343-7707D37BB33E}">
      <dsp:nvSpPr>
        <dsp:cNvPr id="0" name=""/>
        <dsp:cNvSpPr/>
      </dsp:nvSpPr>
      <dsp:spPr>
        <a:xfrm>
          <a:off x="2162387" y="1182651"/>
          <a:ext cx="1136619" cy="540927"/>
        </a:xfrm>
        <a:custGeom>
          <a:avLst/>
          <a:gdLst/>
          <a:ahLst/>
          <a:cxnLst/>
          <a:rect l="0" t="0" r="0" b="0"/>
          <a:pathLst>
            <a:path>
              <a:moveTo>
                <a:pt x="0" y="0"/>
              </a:moveTo>
              <a:lnTo>
                <a:pt x="0" y="368626"/>
              </a:lnTo>
              <a:lnTo>
                <a:pt x="1136619" y="368626"/>
              </a:lnTo>
              <a:lnTo>
                <a:pt x="1136619" y="540927"/>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9962B56-57DF-4D57-8811-3A544B284A32}">
      <dsp:nvSpPr>
        <dsp:cNvPr id="0" name=""/>
        <dsp:cNvSpPr/>
      </dsp:nvSpPr>
      <dsp:spPr>
        <a:xfrm>
          <a:off x="980047" y="2904631"/>
          <a:ext cx="91440" cy="540927"/>
        </a:xfrm>
        <a:custGeom>
          <a:avLst/>
          <a:gdLst/>
          <a:ahLst/>
          <a:cxnLst/>
          <a:rect l="0" t="0" r="0" b="0"/>
          <a:pathLst>
            <a:path>
              <a:moveTo>
                <a:pt x="45720" y="0"/>
              </a:moveTo>
              <a:lnTo>
                <a:pt x="45720" y="540927"/>
              </a:lnTo>
            </a:path>
          </a:pathLst>
        </a:custGeom>
        <a:noFill/>
        <a:ln w="25400" cap="flat" cmpd="sng" algn="ctr">
          <a:solidFill>
            <a:schemeClr val="accent2">
              <a:tint val="7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C26F976-2423-4087-B7AF-051401DC7570}">
      <dsp:nvSpPr>
        <dsp:cNvPr id="0" name=""/>
        <dsp:cNvSpPr/>
      </dsp:nvSpPr>
      <dsp:spPr>
        <a:xfrm>
          <a:off x="1025767" y="1182651"/>
          <a:ext cx="1136619" cy="540927"/>
        </a:xfrm>
        <a:custGeom>
          <a:avLst/>
          <a:gdLst/>
          <a:ahLst/>
          <a:cxnLst/>
          <a:rect l="0" t="0" r="0" b="0"/>
          <a:pathLst>
            <a:path>
              <a:moveTo>
                <a:pt x="1136619" y="0"/>
              </a:moveTo>
              <a:lnTo>
                <a:pt x="1136619" y="368626"/>
              </a:lnTo>
              <a:lnTo>
                <a:pt x="0" y="368626"/>
              </a:lnTo>
              <a:lnTo>
                <a:pt x="0" y="540927"/>
              </a:lnTo>
            </a:path>
          </a:pathLst>
        </a:cu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6E3FF90-5DA2-4735-A76C-827A791916B6}">
      <dsp:nvSpPr>
        <dsp:cNvPr id="0" name=""/>
        <dsp:cNvSpPr/>
      </dsp:nvSpPr>
      <dsp:spPr>
        <a:xfrm>
          <a:off x="1232426" y="1600"/>
          <a:ext cx="1859923" cy="1181051"/>
        </a:xfrm>
        <a:prstGeom prst="roundRect">
          <a:avLst>
            <a:gd name="adj" fmla="val 10000"/>
          </a:avLst>
        </a:prstGeom>
        <a:solidFill>
          <a:schemeClr val="accent2">
            <a:shade val="6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580498B-97D7-46A7-8A38-3D7CA1134FD6}">
      <dsp:nvSpPr>
        <dsp:cNvPr id="0" name=""/>
        <dsp:cNvSpPr/>
      </dsp:nvSpPr>
      <dsp:spPr>
        <a:xfrm>
          <a:off x="1439084" y="197925"/>
          <a:ext cx="1859923" cy="1181051"/>
        </a:xfrm>
        <a:prstGeom prst="roundRect">
          <a:avLst>
            <a:gd name="adj" fmla="val 10000"/>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effectLst/>
              <a:latin typeface="Calibri" panose="020F0502020204030204" pitchFamily="34" charset="0"/>
              <a:ea typeface="Calibri" panose="020F0502020204030204" pitchFamily="34" charset="0"/>
              <a:cs typeface="Times New Roman" panose="02020603050405020304" pitchFamily="18" charset="0"/>
            </a:rPr>
            <a:t>convenios internacionales </a:t>
          </a:r>
          <a:endParaRPr lang="es-MX" sz="1800" b="1" kern="1200" dirty="0"/>
        </a:p>
      </dsp:txBody>
      <dsp:txXfrm>
        <a:off x="1473676" y="232517"/>
        <a:ext cx="1790739" cy="1111867"/>
      </dsp:txXfrm>
    </dsp:sp>
    <dsp:sp modelId="{958D30CF-0C30-4D6B-8561-5E27EADF352D}">
      <dsp:nvSpPr>
        <dsp:cNvPr id="0" name=""/>
        <dsp:cNvSpPr/>
      </dsp:nvSpPr>
      <dsp:spPr>
        <a:xfrm>
          <a:off x="95806" y="1723579"/>
          <a:ext cx="1859923" cy="1181051"/>
        </a:xfrm>
        <a:prstGeom prst="roundRect">
          <a:avLst>
            <a:gd name="adj" fmla="val 10000"/>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A192756-8DAA-462C-B2F0-3B49825C2ED6}">
      <dsp:nvSpPr>
        <dsp:cNvPr id="0" name=""/>
        <dsp:cNvSpPr/>
      </dsp:nvSpPr>
      <dsp:spPr>
        <a:xfrm>
          <a:off x="302464" y="1919904"/>
          <a:ext cx="1859923" cy="1181051"/>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effectLst/>
              <a:latin typeface="Calibri" panose="020F0502020204030204" pitchFamily="34" charset="0"/>
              <a:ea typeface="Calibri" panose="020F0502020204030204" pitchFamily="34" charset="0"/>
              <a:cs typeface="Times New Roman" panose="02020603050405020304" pitchFamily="18" charset="0"/>
            </a:rPr>
            <a:t>Convenio 122 </a:t>
          </a:r>
          <a:endParaRPr lang="es-MX" sz="1800" kern="1200" dirty="0"/>
        </a:p>
      </dsp:txBody>
      <dsp:txXfrm>
        <a:off x="337056" y="1954496"/>
        <a:ext cx="1790739" cy="1111867"/>
      </dsp:txXfrm>
    </dsp:sp>
    <dsp:sp modelId="{D9609E09-919C-4901-9790-A103CE171D95}">
      <dsp:nvSpPr>
        <dsp:cNvPr id="0" name=""/>
        <dsp:cNvSpPr/>
      </dsp:nvSpPr>
      <dsp:spPr>
        <a:xfrm>
          <a:off x="95806" y="3445558"/>
          <a:ext cx="1859923" cy="1181051"/>
        </a:xfrm>
        <a:prstGeom prst="roundRect">
          <a:avLst>
            <a:gd name="adj" fmla="val 10000"/>
          </a:avLst>
        </a:prstGeom>
        <a:solidFill>
          <a:schemeClr val="accent2">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E6AB4813-60C8-43E9-A341-7A6CD2CC2811}">
      <dsp:nvSpPr>
        <dsp:cNvPr id="0" name=""/>
        <dsp:cNvSpPr/>
      </dsp:nvSpPr>
      <dsp:spPr>
        <a:xfrm>
          <a:off x="302464" y="3641884"/>
          <a:ext cx="1859923" cy="1181051"/>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effectLst/>
              <a:latin typeface="Calibri" panose="020F0502020204030204" pitchFamily="34" charset="0"/>
              <a:ea typeface="Calibri" panose="020F0502020204030204" pitchFamily="34" charset="0"/>
              <a:cs typeface="Times New Roman" panose="02020603050405020304" pitchFamily="18" charset="0"/>
            </a:rPr>
            <a:t>política de empleo </a:t>
          </a:r>
          <a:endParaRPr lang="es-MX" sz="1800" kern="1200" dirty="0"/>
        </a:p>
      </dsp:txBody>
      <dsp:txXfrm>
        <a:off x="337056" y="3676476"/>
        <a:ext cx="1790739" cy="1111867"/>
      </dsp:txXfrm>
    </dsp:sp>
    <dsp:sp modelId="{E0A8BC7D-89D3-4B77-95C7-B2421DC68F20}">
      <dsp:nvSpPr>
        <dsp:cNvPr id="0" name=""/>
        <dsp:cNvSpPr/>
      </dsp:nvSpPr>
      <dsp:spPr>
        <a:xfrm>
          <a:off x="2369046" y="1723579"/>
          <a:ext cx="1859923" cy="1181051"/>
        </a:xfrm>
        <a:prstGeom prst="roundRect">
          <a:avLst>
            <a:gd name="adj" fmla="val 10000"/>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44F2DEE-5A8E-483D-99D7-57AE8B612E4B}">
      <dsp:nvSpPr>
        <dsp:cNvPr id="0" name=""/>
        <dsp:cNvSpPr/>
      </dsp:nvSpPr>
      <dsp:spPr>
        <a:xfrm>
          <a:off x="2575704" y="1919904"/>
          <a:ext cx="1859923" cy="1181051"/>
        </a:xfrm>
        <a:prstGeom prst="roundRect">
          <a:avLst>
            <a:gd name="adj" fmla="val 10000"/>
          </a:avLst>
        </a:prstGeom>
        <a:solidFill>
          <a:schemeClr val="lt1">
            <a:alpha val="90000"/>
            <a:hueOff val="0"/>
            <a:satOff val="0"/>
            <a:lumOff val="0"/>
            <a:alphaOff val="0"/>
          </a:schemeClr>
        </a:solidFill>
        <a:ln w="9525" cap="flat" cmpd="sng" algn="ctr">
          <a:solidFill>
            <a:schemeClr val="accent2">
              <a:tint val="9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a:effectLst/>
              <a:latin typeface="Calibri" panose="020F0502020204030204" pitchFamily="34" charset="0"/>
              <a:ea typeface="Calibri" panose="020F0502020204030204" pitchFamily="34" charset="0"/>
              <a:cs typeface="Times New Roman" panose="02020603050405020304" pitchFamily="18" charset="0"/>
            </a:rPr>
            <a:t>Convenio 102 </a:t>
          </a:r>
          <a:endParaRPr lang="es-MX" sz="1800" kern="1200" dirty="0"/>
        </a:p>
      </dsp:txBody>
      <dsp:txXfrm>
        <a:off x="2610296" y="1954496"/>
        <a:ext cx="1790739" cy="1111867"/>
      </dsp:txXfrm>
    </dsp:sp>
    <dsp:sp modelId="{DB4284C5-4C71-405A-975C-0F3438D082D7}">
      <dsp:nvSpPr>
        <dsp:cNvPr id="0" name=""/>
        <dsp:cNvSpPr/>
      </dsp:nvSpPr>
      <dsp:spPr>
        <a:xfrm>
          <a:off x="2369046" y="3445558"/>
          <a:ext cx="1859923" cy="1181051"/>
        </a:xfrm>
        <a:prstGeom prst="roundRect">
          <a:avLst>
            <a:gd name="adj" fmla="val 10000"/>
          </a:avLst>
        </a:prstGeom>
        <a:solidFill>
          <a:schemeClr val="accent2">
            <a:tint val="99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5B5AFA6-14D4-4228-B5D1-6E661187E85C}">
      <dsp:nvSpPr>
        <dsp:cNvPr id="0" name=""/>
        <dsp:cNvSpPr/>
      </dsp:nvSpPr>
      <dsp:spPr>
        <a:xfrm>
          <a:off x="2575704" y="3641884"/>
          <a:ext cx="1859923" cy="1181051"/>
        </a:xfrm>
        <a:prstGeom prst="roundRect">
          <a:avLst>
            <a:gd name="adj" fmla="val 10000"/>
          </a:avLst>
        </a:prstGeom>
        <a:solidFill>
          <a:schemeClr val="lt1">
            <a:alpha val="90000"/>
            <a:hueOff val="0"/>
            <a:satOff val="0"/>
            <a:lumOff val="0"/>
            <a:alphaOff val="0"/>
          </a:schemeClr>
        </a:solidFill>
        <a:ln w="9525" cap="flat" cmpd="sng" algn="ctr">
          <a:solidFill>
            <a:schemeClr val="accent2">
              <a:tint val="70000"/>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effectLst/>
              <a:latin typeface="Calibri" panose="020F0502020204030204" pitchFamily="34" charset="0"/>
              <a:ea typeface="Calibri" panose="020F0502020204030204" pitchFamily="34" charset="0"/>
              <a:cs typeface="Times New Roman" panose="02020603050405020304" pitchFamily="18" charset="0"/>
            </a:rPr>
            <a:t>normas mínimas en materia de seguridad social</a:t>
          </a:r>
          <a:endParaRPr lang="es-MX" sz="1800" kern="1200" dirty="0"/>
        </a:p>
      </dsp:txBody>
      <dsp:txXfrm>
        <a:off x="2610296" y="3676476"/>
        <a:ext cx="1790739" cy="1111867"/>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46D12-4B31-430C-966A-5246E92936FB}">
      <dsp:nvSpPr>
        <dsp:cNvPr id="0" name=""/>
        <dsp:cNvSpPr/>
      </dsp:nvSpPr>
      <dsp:spPr>
        <a:xfrm rot="16200000">
          <a:off x="161562" y="-161562"/>
          <a:ext cx="1693052" cy="2016178"/>
        </a:xfrm>
        <a:prstGeom prst="round1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b="1" kern="1200" dirty="0"/>
            <a:t>Convenio número 87</a:t>
          </a:r>
        </a:p>
      </dsp:txBody>
      <dsp:txXfrm rot="5400000">
        <a:off x="0" y="0"/>
        <a:ext cx="2016178" cy="1269789"/>
      </dsp:txXfrm>
    </dsp:sp>
    <dsp:sp modelId="{A84BA3F0-7819-4837-94CC-2239A3D331A8}">
      <dsp:nvSpPr>
        <dsp:cNvPr id="0" name=""/>
        <dsp:cNvSpPr/>
      </dsp:nvSpPr>
      <dsp:spPr>
        <a:xfrm>
          <a:off x="2016178" y="0"/>
          <a:ext cx="2016178" cy="1693052"/>
        </a:xfrm>
        <a:prstGeom prst="round1Rect">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b="1" kern="1200" dirty="0"/>
            <a:t>Convenio número 98</a:t>
          </a:r>
        </a:p>
      </dsp:txBody>
      <dsp:txXfrm>
        <a:off x="2016178" y="0"/>
        <a:ext cx="2016178" cy="1269789"/>
      </dsp:txXfrm>
    </dsp:sp>
    <dsp:sp modelId="{E2498B70-9EBF-4564-9E0F-C984F3A9DDB1}">
      <dsp:nvSpPr>
        <dsp:cNvPr id="0" name=""/>
        <dsp:cNvSpPr/>
      </dsp:nvSpPr>
      <dsp:spPr>
        <a:xfrm rot="10800000">
          <a:off x="0" y="1693052"/>
          <a:ext cx="2016178" cy="1693052"/>
        </a:xfrm>
        <a:prstGeom prst="round1Rect">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b="1" kern="1200" dirty="0"/>
            <a:t>Convenio número 135</a:t>
          </a:r>
          <a:endParaRPr lang="es-MX" sz="1700" kern="1200" dirty="0"/>
        </a:p>
      </dsp:txBody>
      <dsp:txXfrm rot="10800000">
        <a:off x="0" y="2116315"/>
        <a:ext cx="2016178" cy="1269789"/>
      </dsp:txXfrm>
    </dsp:sp>
    <dsp:sp modelId="{22B5D246-3D74-4556-A2AF-B314AD15B245}">
      <dsp:nvSpPr>
        <dsp:cNvPr id="0" name=""/>
        <dsp:cNvSpPr/>
      </dsp:nvSpPr>
      <dsp:spPr>
        <a:xfrm rot="5400000">
          <a:off x="2177740" y="1531489"/>
          <a:ext cx="1693052" cy="2016178"/>
        </a:xfrm>
        <a:prstGeom prst="round1Rect">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b="1" kern="1200" dirty="0"/>
            <a:t>Convenio número 151</a:t>
          </a:r>
          <a:endParaRPr lang="es-MX" sz="1700" kern="1200" dirty="0"/>
        </a:p>
      </dsp:txBody>
      <dsp:txXfrm rot="-5400000">
        <a:off x="2016178" y="2116315"/>
        <a:ext cx="2016178" cy="1269789"/>
      </dsp:txXfrm>
    </dsp:sp>
    <dsp:sp modelId="{CCF48132-C978-4631-8503-5E89BB77F5D3}">
      <dsp:nvSpPr>
        <dsp:cNvPr id="0" name=""/>
        <dsp:cNvSpPr/>
      </dsp:nvSpPr>
      <dsp:spPr>
        <a:xfrm>
          <a:off x="1411324" y="1269789"/>
          <a:ext cx="1209706" cy="846526"/>
        </a:xfrm>
        <a:prstGeom prst="roundRect">
          <a:avLst/>
        </a:prstGeom>
        <a:solidFill>
          <a:schemeClr val="accent2">
            <a:tint val="55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1" kern="1200" dirty="0"/>
            <a:t>Convenio número 87</a:t>
          </a:r>
          <a:endParaRPr lang="es-MX" sz="1700" kern="1200" dirty="0"/>
        </a:p>
      </dsp:txBody>
      <dsp:txXfrm>
        <a:off x="1452648" y="1311113"/>
        <a:ext cx="1127058" cy="763878"/>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25478-1527-487E-BAB4-BFE36E601AAF}">
      <dsp:nvSpPr>
        <dsp:cNvPr id="0" name=""/>
        <dsp:cNvSpPr/>
      </dsp:nvSpPr>
      <dsp:spPr>
        <a:xfrm rot="16200000">
          <a:off x="-1110896" y="2145794"/>
          <a:ext cx="3169919" cy="67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91397" bIns="0" numCol="1" spcCol="1270" anchor="t" anchorCtr="0">
          <a:noAutofit/>
        </a:bodyPr>
        <a:lstStyle/>
        <a:p>
          <a:pPr lvl="0" algn="r" defTabSz="800100">
            <a:lnSpc>
              <a:spcPct val="90000"/>
            </a:lnSpc>
            <a:spcBef>
              <a:spcPct val="0"/>
            </a:spcBef>
            <a:spcAft>
              <a:spcPct val="35000"/>
            </a:spcAft>
          </a:pPr>
          <a:r>
            <a:rPr lang="es-MX" sz="1800" b="1" kern="1200" dirty="0">
              <a:effectLst/>
              <a:latin typeface="Calibri" panose="020F0502020204030204" pitchFamily="34" charset="0"/>
              <a:ea typeface="Calibri" panose="020F0502020204030204" pitchFamily="34" charset="0"/>
              <a:cs typeface="Times New Roman" panose="02020603050405020304" pitchFamily="18" charset="0"/>
            </a:rPr>
            <a:t>Principales derechos laborales </a:t>
          </a:r>
          <a:endParaRPr lang="es-MX" sz="1800" kern="1200" dirty="0"/>
        </a:p>
      </dsp:txBody>
      <dsp:txXfrm>
        <a:off x="-1110896" y="2145794"/>
        <a:ext cx="3169919" cy="670560"/>
      </dsp:txXfrm>
    </dsp:sp>
    <dsp:sp modelId="{72350964-3F37-499C-98E7-32C482C6E497}">
      <dsp:nvSpPr>
        <dsp:cNvPr id="0" name=""/>
        <dsp:cNvSpPr/>
      </dsp:nvSpPr>
      <dsp:spPr>
        <a:xfrm>
          <a:off x="809343" y="896114"/>
          <a:ext cx="3920036" cy="316991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591397" rIns="85344" bIns="85344" numCol="1" spcCol="1270" anchor="t" anchorCtr="0">
          <a:noAutofit/>
        </a:bodyPr>
        <a:lstStyle/>
        <a:p>
          <a:pPr marL="114300" lvl="1" indent="-114300" algn="l" defTabSz="533400">
            <a:lnSpc>
              <a:spcPct val="90000"/>
            </a:lnSpc>
            <a:spcBef>
              <a:spcPct val="0"/>
            </a:spcBef>
            <a:spcAft>
              <a:spcPct val="15000"/>
            </a:spcAft>
            <a:buChar char="••"/>
          </a:pPr>
          <a:r>
            <a:rPr lang="es-MX" sz="1200" kern="1200" dirty="0"/>
            <a:t>a)  libertad de trabajo, </a:t>
          </a:r>
        </a:p>
        <a:p>
          <a:pPr marL="114300" lvl="1" indent="-114300" algn="l" defTabSz="533400">
            <a:lnSpc>
              <a:spcPct val="90000"/>
            </a:lnSpc>
            <a:spcBef>
              <a:spcPct val="0"/>
            </a:spcBef>
            <a:spcAft>
              <a:spcPct val="15000"/>
            </a:spcAft>
            <a:buChar char="••"/>
          </a:pPr>
          <a:r>
            <a:rPr lang="es-MX" sz="1200" kern="1200" dirty="0"/>
            <a:t>b) derecho al trabajo, </a:t>
          </a:r>
        </a:p>
        <a:p>
          <a:pPr marL="114300" lvl="1" indent="-114300" algn="l" defTabSz="533400">
            <a:lnSpc>
              <a:spcPct val="90000"/>
            </a:lnSpc>
            <a:spcBef>
              <a:spcPct val="0"/>
            </a:spcBef>
            <a:spcAft>
              <a:spcPct val="15000"/>
            </a:spcAft>
            <a:buChar char="••"/>
          </a:pPr>
          <a:r>
            <a:rPr lang="es-MX" sz="1200" kern="1200" dirty="0"/>
            <a:t>c)  estabilidad en el empleo, </a:t>
          </a:r>
        </a:p>
        <a:p>
          <a:pPr marL="114300" lvl="1" indent="-114300" algn="l" defTabSz="533400">
            <a:lnSpc>
              <a:spcPct val="90000"/>
            </a:lnSpc>
            <a:spcBef>
              <a:spcPct val="0"/>
            </a:spcBef>
            <a:spcAft>
              <a:spcPct val="15000"/>
            </a:spcAft>
            <a:buChar char="••"/>
          </a:pPr>
          <a:r>
            <a:rPr lang="es-MX" sz="1200" kern="1200" dirty="0"/>
            <a:t>d) protección contra el despido injustificado, </a:t>
          </a:r>
        </a:p>
        <a:p>
          <a:pPr marL="114300" lvl="1" indent="-114300" algn="l" defTabSz="533400">
            <a:lnSpc>
              <a:spcPct val="90000"/>
            </a:lnSpc>
            <a:spcBef>
              <a:spcPct val="0"/>
            </a:spcBef>
            <a:spcAft>
              <a:spcPct val="15000"/>
            </a:spcAft>
            <a:buChar char="••"/>
          </a:pPr>
          <a:r>
            <a:rPr lang="es-MX" sz="1200" kern="1200" dirty="0"/>
            <a:t>e)  derecho a condiciones justas,  equitativas y satisfactorias de trabajo, </a:t>
          </a:r>
        </a:p>
        <a:p>
          <a:pPr marL="114300" lvl="1" indent="-114300" algn="l" defTabSz="533400">
            <a:lnSpc>
              <a:spcPct val="90000"/>
            </a:lnSpc>
            <a:spcBef>
              <a:spcPct val="0"/>
            </a:spcBef>
            <a:spcAft>
              <a:spcPct val="15000"/>
            </a:spcAft>
            <a:buChar char="••"/>
          </a:pPr>
          <a:r>
            <a:rPr lang="es-MX" sz="1200" kern="1200" dirty="0"/>
            <a:t>f)  igualdad de remuneración por un trabajo de igual valor,</a:t>
          </a:r>
        </a:p>
        <a:p>
          <a:pPr marL="114300" lvl="1" indent="-114300" algn="l" defTabSz="533400">
            <a:lnSpc>
              <a:spcPct val="90000"/>
            </a:lnSpc>
            <a:spcBef>
              <a:spcPct val="0"/>
            </a:spcBef>
            <a:spcAft>
              <a:spcPct val="15000"/>
            </a:spcAft>
            <a:buChar char="••"/>
          </a:pPr>
          <a:r>
            <a:rPr lang="es-MX" sz="1200" kern="1200" dirty="0"/>
            <a:t>g)  derecho a una remuneración mínima,  </a:t>
          </a:r>
        </a:p>
        <a:p>
          <a:pPr marL="114300" lvl="1" indent="-114300" algn="l" defTabSz="533400">
            <a:lnSpc>
              <a:spcPct val="90000"/>
            </a:lnSpc>
            <a:spcBef>
              <a:spcPct val="0"/>
            </a:spcBef>
            <a:spcAft>
              <a:spcPct val="15000"/>
            </a:spcAft>
            <a:buChar char="••"/>
          </a:pPr>
          <a:r>
            <a:rPr lang="es-MX" sz="1200" kern="1200" dirty="0"/>
            <a:t>h) libertad de sindicación, </a:t>
          </a:r>
        </a:p>
        <a:p>
          <a:pPr marL="114300" lvl="1" indent="-114300" algn="l" defTabSz="533400">
            <a:lnSpc>
              <a:spcPct val="90000"/>
            </a:lnSpc>
            <a:spcBef>
              <a:spcPct val="0"/>
            </a:spcBef>
            <a:spcAft>
              <a:spcPct val="15000"/>
            </a:spcAft>
            <a:buChar char="••"/>
          </a:pPr>
          <a:r>
            <a:rPr lang="es-MX" sz="1200" kern="1200" dirty="0"/>
            <a:t>i)  derecho a la huelga, </a:t>
          </a:r>
        </a:p>
        <a:p>
          <a:pPr marL="114300" lvl="1" indent="-114300" algn="l" defTabSz="533400">
            <a:lnSpc>
              <a:spcPct val="90000"/>
            </a:lnSpc>
            <a:spcBef>
              <a:spcPct val="0"/>
            </a:spcBef>
            <a:spcAft>
              <a:spcPct val="15000"/>
            </a:spcAft>
            <a:buChar char="••"/>
          </a:pPr>
          <a:r>
            <a:rPr lang="es-MX" sz="1200" kern="1200" dirty="0"/>
            <a:t>j)  derecho a la seguridad social, </a:t>
          </a:r>
        </a:p>
        <a:p>
          <a:pPr marL="114300" lvl="1" indent="-114300" algn="l" defTabSz="533400">
            <a:lnSpc>
              <a:spcPct val="90000"/>
            </a:lnSpc>
            <a:spcBef>
              <a:spcPct val="0"/>
            </a:spcBef>
            <a:spcAft>
              <a:spcPct val="15000"/>
            </a:spcAft>
            <a:buChar char="••"/>
          </a:pPr>
          <a:r>
            <a:rPr lang="es-MX" sz="1200" kern="1200" dirty="0"/>
            <a:t>k)  seguridad e higiene en el trabajo, </a:t>
          </a:r>
        </a:p>
        <a:p>
          <a:pPr marL="114300" lvl="1" indent="-114300" algn="l" defTabSz="533400">
            <a:lnSpc>
              <a:spcPct val="90000"/>
            </a:lnSpc>
            <a:spcBef>
              <a:spcPct val="0"/>
            </a:spcBef>
            <a:spcAft>
              <a:spcPct val="15000"/>
            </a:spcAft>
            <a:buChar char="••"/>
          </a:pPr>
          <a:r>
            <a:rPr lang="es-MX" sz="1200" kern="1200" dirty="0"/>
            <a:t>l)  prohibición de la esclavitud y de la servidumbre, </a:t>
          </a:r>
        </a:p>
        <a:p>
          <a:pPr marL="114300" lvl="1" indent="-114300" algn="l" defTabSz="533400">
            <a:lnSpc>
              <a:spcPct val="90000"/>
            </a:lnSpc>
            <a:spcBef>
              <a:spcPct val="0"/>
            </a:spcBef>
            <a:spcAft>
              <a:spcPct val="15000"/>
            </a:spcAft>
            <a:buChar char="••"/>
          </a:pPr>
          <a:r>
            <a:rPr lang="es-MX" sz="1200" kern="1200"/>
            <a:t>m) prohibición del trabajo forzoso u obligatorio,  </a:t>
          </a:r>
          <a:endParaRPr lang="es-MX" sz="1200" kern="1200" dirty="0"/>
        </a:p>
        <a:p>
          <a:pPr marL="114300" lvl="1" indent="-114300" algn="l" defTabSz="533400">
            <a:lnSpc>
              <a:spcPct val="90000"/>
            </a:lnSpc>
            <a:spcBef>
              <a:spcPct val="0"/>
            </a:spcBef>
            <a:spcAft>
              <a:spcPct val="15000"/>
            </a:spcAft>
            <a:buChar char="••"/>
          </a:pPr>
          <a:r>
            <a:rPr lang="es-MX" sz="1200" kern="1200" dirty="0"/>
            <a:t>n) protección especial a los menores de edad,  a las mujeres trabajadoras y trabajadores migratorios.</a:t>
          </a:r>
        </a:p>
      </dsp:txBody>
      <dsp:txXfrm>
        <a:off x="809343" y="896114"/>
        <a:ext cx="3920036" cy="3169919"/>
      </dsp:txXfrm>
    </dsp:sp>
    <dsp:sp modelId="{A0AE266D-4609-40CB-96CE-1528F9AA1FA5}">
      <dsp:nvSpPr>
        <dsp:cNvPr id="0" name=""/>
        <dsp:cNvSpPr/>
      </dsp:nvSpPr>
      <dsp:spPr>
        <a:xfrm>
          <a:off x="9955" y="-2034"/>
          <a:ext cx="1598775" cy="136713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A296D-8D5A-418D-BF34-BA5A13F23872}">
      <dsp:nvSpPr>
        <dsp:cNvPr id="0" name=""/>
        <dsp:cNvSpPr/>
      </dsp:nvSpPr>
      <dsp:spPr>
        <a:xfrm rot="10800000">
          <a:off x="2167320" y="659754"/>
          <a:ext cx="5736390" cy="2889760"/>
        </a:xfrm>
        <a:prstGeom prst="homePlat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4304" tIns="80010" rIns="149352" bIns="80010" numCol="1" spcCol="1270" anchor="ctr" anchorCtr="0">
          <a:noAutofit/>
        </a:bodyPr>
        <a:lstStyle/>
        <a:p>
          <a:pPr lvl="0" algn="just" defTabSz="933450">
            <a:lnSpc>
              <a:spcPct val="90000"/>
            </a:lnSpc>
            <a:spcBef>
              <a:spcPct val="0"/>
            </a:spcBef>
            <a:spcAft>
              <a:spcPct val="35000"/>
            </a:spcAft>
          </a:pPr>
          <a:r>
            <a:rPr lang="es-MX" sz="2100" kern="1200" dirty="0">
              <a:effectLst/>
              <a:latin typeface="+mn-lt"/>
              <a:ea typeface="Calibri" panose="020F0502020204030204" pitchFamily="34" charset="0"/>
              <a:cs typeface="Times New Roman" panose="02020603050405020304" pitchFamily="18" charset="0"/>
            </a:rPr>
            <a:t>El caso </a:t>
          </a:r>
          <a:r>
            <a:rPr lang="es-MX" sz="2100" kern="1200" dirty="0" err="1">
              <a:effectLst/>
              <a:latin typeface="+mn-lt"/>
              <a:ea typeface="Calibri" panose="020F0502020204030204" pitchFamily="34" charset="0"/>
              <a:cs typeface="Times New Roman" panose="02020603050405020304" pitchFamily="18" charset="0"/>
            </a:rPr>
            <a:t>Demir</a:t>
          </a:r>
          <a:r>
            <a:rPr lang="es-MX" sz="2100" kern="1200" dirty="0">
              <a:effectLst/>
              <a:latin typeface="+mn-lt"/>
              <a:ea typeface="Calibri" panose="020F0502020204030204" pitchFamily="34" charset="0"/>
              <a:cs typeface="Times New Roman" panose="02020603050405020304" pitchFamily="18" charset="0"/>
            </a:rPr>
            <a:t> y </a:t>
          </a:r>
          <a:r>
            <a:rPr lang="es-MX" sz="2100" kern="1200" dirty="0" err="1">
              <a:effectLst/>
              <a:latin typeface="+mn-lt"/>
              <a:ea typeface="Calibri" panose="020F0502020204030204" pitchFamily="34" charset="0"/>
              <a:cs typeface="Times New Roman" panose="02020603050405020304" pitchFamily="18" charset="0"/>
            </a:rPr>
            <a:t>Baykara</a:t>
          </a:r>
          <a:r>
            <a:rPr lang="es-MX" sz="2100" kern="1200" dirty="0">
              <a:effectLst/>
              <a:latin typeface="+mn-lt"/>
              <a:ea typeface="Calibri" panose="020F0502020204030204" pitchFamily="34" charset="0"/>
              <a:cs typeface="Times New Roman" panose="02020603050405020304" pitchFamily="18" charset="0"/>
            </a:rPr>
            <a:t> vs.  Turquía fue decidido por el TEDH el 12 de noviembre de 2008,  en el cual,  un sindicato creado por funcionarios municipales en Turquía en 1990,  firmó un convenio colectivo con el municipio el cual fue incumplido</a:t>
          </a:r>
          <a:endParaRPr lang="es-MX" sz="2100" kern="1200" dirty="0">
            <a:latin typeface="+mn-lt"/>
          </a:endParaRPr>
        </a:p>
      </dsp:txBody>
      <dsp:txXfrm rot="10800000">
        <a:off x="2889760" y="659754"/>
        <a:ext cx="5013950" cy="2889760"/>
      </dsp:txXfrm>
    </dsp:sp>
    <dsp:sp modelId="{19FC291B-1A1C-43C0-8E2A-735B4A1EF483}">
      <dsp:nvSpPr>
        <dsp:cNvPr id="0" name=""/>
        <dsp:cNvSpPr/>
      </dsp:nvSpPr>
      <dsp:spPr>
        <a:xfrm>
          <a:off x="722440" y="659754"/>
          <a:ext cx="2889760" cy="288976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D2EAD-5369-4D69-B2CE-93F1B2D216AF}">
      <dsp:nvSpPr>
        <dsp:cNvPr id="0" name=""/>
        <dsp:cNvSpPr/>
      </dsp:nvSpPr>
      <dsp:spPr>
        <a:xfrm>
          <a:off x="42" y="154726"/>
          <a:ext cx="4051405" cy="1475592"/>
        </a:xfrm>
        <a:prstGeom prst="rect">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just" defTabSz="711200">
            <a:lnSpc>
              <a:spcPct val="90000"/>
            </a:lnSpc>
            <a:spcBef>
              <a:spcPct val="0"/>
            </a:spcBef>
            <a:spcAft>
              <a:spcPct val="35000"/>
            </a:spcAft>
          </a:pPr>
          <a:r>
            <a:rPr lang="es-MX" sz="1600" kern="1200" dirty="0">
              <a:ea typeface="Calibri" panose="020F0502020204030204" pitchFamily="34" charset="0"/>
              <a:cs typeface="Times New Roman" panose="02020603050405020304" pitchFamily="18" charset="0"/>
            </a:rPr>
            <a:t>La </a:t>
          </a:r>
          <a:r>
            <a:rPr lang="es-MX" sz="1600" b="1" kern="1200" dirty="0">
              <a:ea typeface="Calibri" panose="020F0502020204030204" pitchFamily="34" charset="0"/>
              <a:cs typeface="Times New Roman" panose="02020603050405020304" pitchFamily="18" charset="0"/>
            </a:rPr>
            <a:t>libertad de trabajo </a:t>
          </a:r>
          <a:r>
            <a:rPr lang="es-MX" sz="1600" kern="1200" dirty="0">
              <a:ea typeface="Calibri" panose="020F0502020204030204" pitchFamily="34" charset="0"/>
              <a:cs typeface="Times New Roman" panose="02020603050405020304" pitchFamily="18" charset="0"/>
            </a:rPr>
            <a:t>fue consagrada en el </a:t>
          </a:r>
          <a:r>
            <a:rPr lang="es-MX" sz="1600" b="1" kern="1200" dirty="0">
              <a:ea typeface="Calibri" panose="020F0502020204030204" pitchFamily="34" charset="0"/>
              <a:cs typeface="Times New Roman" panose="02020603050405020304" pitchFamily="18" charset="0"/>
            </a:rPr>
            <a:t>artículo 4o</a:t>
          </a:r>
          <a:r>
            <a:rPr lang="es-MX" sz="1600" kern="1200" dirty="0">
              <a:ea typeface="Calibri" panose="020F0502020204030204" pitchFamily="34" charset="0"/>
              <a:cs typeface="Times New Roman" panose="02020603050405020304" pitchFamily="18" charset="0"/>
            </a:rPr>
            <a:t>.  de la </a:t>
          </a:r>
          <a:r>
            <a:rPr lang="es-MX" sz="1600" b="1" kern="1200" dirty="0">
              <a:ea typeface="Calibri" panose="020F0502020204030204" pitchFamily="34" charset="0"/>
              <a:cs typeface="Times New Roman" panose="02020603050405020304" pitchFamily="18" charset="0"/>
            </a:rPr>
            <a:t>Constitución de 1857 </a:t>
          </a:r>
          <a:r>
            <a:rPr lang="es-MX" sz="1600" kern="1200" dirty="0">
              <a:ea typeface="Calibri" panose="020F0502020204030204" pitchFamily="34" charset="0"/>
              <a:cs typeface="Times New Roman" panose="02020603050405020304" pitchFamily="18" charset="0"/>
            </a:rPr>
            <a:t>y posteriormente en el </a:t>
          </a:r>
          <a:r>
            <a:rPr lang="es-MX" sz="1600" b="1" kern="1200" dirty="0">
              <a:ea typeface="Calibri" panose="020F0502020204030204" pitchFamily="34" charset="0"/>
              <a:cs typeface="Times New Roman" panose="02020603050405020304" pitchFamily="18" charset="0"/>
            </a:rPr>
            <a:t>artículo 5o.  </a:t>
          </a:r>
          <a:r>
            <a:rPr lang="es-MX" sz="1600" kern="1200" dirty="0">
              <a:ea typeface="Calibri" panose="020F0502020204030204" pitchFamily="34" charset="0"/>
              <a:cs typeface="Times New Roman" panose="02020603050405020304" pitchFamily="18" charset="0"/>
            </a:rPr>
            <a:t>de la Ley Fundamental de </a:t>
          </a:r>
          <a:r>
            <a:rPr lang="es-MX" sz="1600" b="1" kern="1200" dirty="0">
              <a:ea typeface="Calibri" panose="020F0502020204030204" pitchFamily="34" charset="0"/>
              <a:cs typeface="Times New Roman" panose="02020603050405020304" pitchFamily="18" charset="0"/>
            </a:rPr>
            <a:t>1917</a:t>
          </a:r>
          <a:r>
            <a:rPr lang="es-MX" sz="1600" kern="1200" dirty="0">
              <a:ea typeface="Calibri" panose="020F0502020204030204" pitchFamily="34" charset="0"/>
              <a:cs typeface="Times New Roman" panose="02020603050405020304" pitchFamily="18" charset="0"/>
            </a:rPr>
            <a:t>, complementada por los derechos y principios del artículo 123,  que tienen alcances individuales y colectivos. </a:t>
          </a:r>
          <a:endParaRPr lang="es-MX" sz="1600" kern="1200" dirty="0"/>
        </a:p>
      </dsp:txBody>
      <dsp:txXfrm>
        <a:off x="42" y="154726"/>
        <a:ext cx="4051405" cy="1475592"/>
      </dsp:txXfrm>
    </dsp:sp>
    <dsp:sp modelId="{B082BE8A-EE3A-4E51-9F55-95B678D9D335}">
      <dsp:nvSpPr>
        <dsp:cNvPr id="0" name=""/>
        <dsp:cNvSpPr/>
      </dsp:nvSpPr>
      <dsp:spPr>
        <a:xfrm>
          <a:off x="42" y="1630318"/>
          <a:ext cx="4051405" cy="7027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D08E8-A4D4-4FB0-BE07-88CC51B72D74}">
      <dsp:nvSpPr>
        <dsp:cNvPr id="0" name=""/>
        <dsp:cNvSpPr/>
      </dsp:nvSpPr>
      <dsp:spPr>
        <a:xfrm>
          <a:off x="4618644" y="154726"/>
          <a:ext cx="4051405" cy="1475592"/>
        </a:xfrm>
        <a:prstGeom prst="rect">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just" defTabSz="711200">
            <a:lnSpc>
              <a:spcPct val="90000"/>
            </a:lnSpc>
            <a:spcBef>
              <a:spcPct val="0"/>
            </a:spcBef>
            <a:spcAft>
              <a:spcPct val="35000"/>
            </a:spcAft>
          </a:pPr>
          <a:r>
            <a:rPr lang="es-MX" sz="1600" kern="1200" dirty="0">
              <a:ea typeface="Calibri" panose="020F0502020204030204" pitchFamily="34" charset="0"/>
              <a:cs typeface="Times New Roman" panose="02020603050405020304" pitchFamily="18" charset="0"/>
            </a:rPr>
            <a:t>Así los Derechos fundamentales de carácter laboral: </a:t>
          </a:r>
          <a:r>
            <a:rPr lang="es-MX" sz="1600" b="1" kern="1200" dirty="0">
              <a:ea typeface="Calibri" panose="020F0502020204030204" pitchFamily="34" charset="0"/>
              <a:cs typeface="Times New Roman" panose="02020603050405020304" pitchFamily="18" charset="0"/>
            </a:rPr>
            <a:t>libertad de trabajo y prohibición del trabajo forzado u obligatorio</a:t>
          </a:r>
          <a:r>
            <a:rPr lang="es-MX" sz="1600" kern="1200" dirty="0">
              <a:ea typeface="Calibri" panose="020F0502020204030204" pitchFamily="34" charset="0"/>
              <a:cs typeface="Times New Roman" panose="02020603050405020304" pitchFamily="18" charset="0"/>
            </a:rPr>
            <a:t>.</a:t>
          </a:r>
          <a:endParaRPr lang="es-MX" sz="1600" kern="1200" dirty="0"/>
        </a:p>
      </dsp:txBody>
      <dsp:txXfrm>
        <a:off x="4618644" y="154726"/>
        <a:ext cx="4051405" cy="1475592"/>
      </dsp:txXfrm>
    </dsp:sp>
    <dsp:sp modelId="{1C25375D-9057-4732-851A-52CBD403BE10}">
      <dsp:nvSpPr>
        <dsp:cNvPr id="0" name=""/>
        <dsp:cNvSpPr/>
      </dsp:nvSpPr>
      <dsp:spPr>
        <a:xfrm>
          <a:off x="4618644" y="1630318"/>
          <a:ext cx="4051405" cy="7027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0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9.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7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5.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8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9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DCED46-32DF-4B0B-85B0-4A32513C2C23}" type="datetimeFigureOut">
              <a:rPr lang="es-MX" smtClean="0"/>
              <a:pPr/>
              <a:t>20/01/2020</a:t>
            </a:fld>
            <a:endParaRPr lang="es-MX"/>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0A462D-E429-4A35-B52E-4640E4ADE15E}" type="slidenum">
              <a:rPr lang="es-MX" smtClean="0"/>
              <a:pPr/>
              <a:t>‹Nº›</a:t>
            </a:fld>
            <a:endParaRPr lang="es-MX"/>
          </a:p>
        </p:txBody>
      </p:sp>
    </p:spTree>
    <p:extLst>
      <p:ext uri="{BB962C8B-B14F-4D97-AF65-F5344CB8AC3E}">
        <p14:creationId xmlns:p14="http://schemas.microsoft.com/office/powerpoint/2010/main" val="249569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89A73D-8F32-4EDD-AA0A-2DCADC15F185}" type="datetimeFigureOut">
              <a:rPr lang="es-MX" smtClean="0"/>
              <a:pPr/>
              <a:t>20/01/2020</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DA4E84-C2A2-414B-8AB6-C0520F83BB4E}" type="slidenum">
              <a:rPr lang="es-MX" smtClean="0"/>
              <a:pPr/>
              <a:t>‹Nº›</a:t>
            </a:fld>
            <a:endParaRPr lang="es-MX"/>
          </a:p>
        </p:txBody>
      </p:sp>
    </p:spTree>
    <p:extLst>
      <p:ext uri="{BB962C8B-B14F-4D97-AF65-F5344CB8AC3E}">
        <p14:creationId xmlns:p14="http://schemas.microsoft.com/office/powerpoint/2010/main" val="67066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4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30DA4E84-C2A2-414B-8AB6-C0520F83BB4E}" type="slidenum">
              <a:rPr lang="es-MX" smtClean="0"/>
              <a:pPr/>
              <a:t>65</a:t>
            </a:fld>
            <a:endParaRPr lang="es-MX"/>
          </a:p>
        </p:txBody>
      </p:sp>
      <p:sp>
        <p:nvSpPr>
          <p:cNvPr id="5" name="Marcador de encabezado 4">
            <a:extLst>
              <a:ext uri="{FF2B5EF4-FFF2-40B4-BE49-F238E27FC236}">
                <a16:creationId xmlns:a16="http://schemas.microsoft.com/office/drawing/2014/main" id="{F18BF2B0-625C-453D-9910-04421D32EEA2}"/>
              </a:ext>
            </a:extLst>
          </p:cNvPr>
          <p:cNvSpPr>
            <a:spLocks noGrp="1"/>
          </p:cNvSpPr>
          <p:nvPr>
            <p:ph type="hdr" sz="quarter"/>
          </p:nvPr>
        </p:nvSpPr>
        <p:spPr/>
        <p:txBody>
          <a:bodyPr/>
          <a:lstStyle/>
          <a:p>
            <a:endParaRPr lang="es-MX"/>
          </a:p>
        </p:txBody>
      </p:sp>
    </p:spTree>
    <p:extLst>
      <p:ext uri="{BB962C8B-B14F-4D97-AF65-F5344CB8AC3E}">
        <p14:creationId xmlns:p14="http://schemas.microsoft.com/office/powerpoint/2010/main" val="93013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30DA4E84-C2A2-414B-8AB6-C0520F83BB4E}" type="slidenum">
              <a:rPr lang="es-MX" smtClean="0"/>
              <a:pPr/>
              <a:t>132</a:t>
            </a:fld>
            <a:endParaRPr lang="es-MX"/>
          </a:p>
        </p:txBody>
      </p:sp>
    </p:spTree>
    <p:extLst>
      <p:ext uri="{BB962C8B-B14F-4D97-AF65-F5344CB8AC3E}">
        <p14:creationId xmlns:p14="http://schemas.microsoft.com/office/powerpoint/2010/main" val="2345888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3446BEF-8BD2-456A-A73E-0470F28C69E4}" type="datetime1">
              <a:rPr lang="es-MX" smtClean="0"/>
              <a:t>20/01/2020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143828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84468E3-1D18-4FDE-A277-8C52E24B0A63}" type="datetime1">
              <a:rPr lang="es-MX" smtClean="0"/>
              <a:t>20/01/2020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278319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3EBAEB16-9EFF-4C3C-A4C0-F476E23FF21A}" type="datetime1">
              <a:rPr lang="es-MX" smtClean="0"/>
              <a:t>20/01/2020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3569651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4"/>
            <a:ext cx="6858000" cy="2387600"/>
          </a:xfrm>
          <a:prstGeom prst="rect">
            <a:avLst/>
          </a:prstGeom>
        </p:spPr>
        <p:txBody>
          <a:bodyPr anchor="b"/>
          <a:lstStyle>
            <a:lvl1pPr algn="ctr">
              <a:defRPr sz="4500"/>
            </a:lvl1pPr>
          </a:lstStyle>
          <a:p>
            <a:r>
              <a:rPr lang="es-ES" dirty="0"/>
              <a:t>Clic para editar título</a:t>
            </a:r>
            <a:endParaRPr lang="es-ES_tradnl" dirty="0"/>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S_tradnl"/>
          </a:p>
        </p:txBody>
      </p:sp>
      <p:sp>
        <p:nvSpPr>
          <p:cNvPr id="4" name="Marcador de fecha 3"/>
          <p:cNvSpPr>
            <a:spLocks noGrp="1"/>
          </p:cNvSpPr>
          <p:nvPr>
            <p:ph type="dt" sz="half" idx="10"/>
          </p:nvPr>
        </p:nvSpPr>
        <p:spPr/>
        <p:txBody>
          <a:bodyPr/>
          <a:lstStyle/>
          <a:p>
            <a:fld id="{B9B197DE-5E85-4D8A-9508-E58DC25516D3}" type="datetime1">
              <a:rPr lang="es-MX" smtClean="0"/>
              <a:t>20/01/2020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52AA10B-AD4E-44E4-9108-1BB58CD27EEA}" type="slidenum">
              <a:rPr lang="es-MX" smtClean="0"/>
              <a:pPr/>
              <a:t>‹Nº›</a:t>
            </a:fld>
            <a:endParaRPr lang="es-MX"/>
          </a:p>
        </p:txBody>
      </p:sp>
      <p:sp>
        <p:nvSpPr>
          <p:cNvPr id="8" name="Marcador de posición de imagen 7"/>
          <p:cNvSpPr>
            <a:spLocks noGrp="1"/>
          </p:cNvSpPr>
          <p:nvPr>
            <p:ph type="pic" sz="quarter" idx="13"/>
          </p:nvPr>
        </p:nvSpPr>
        <p:spPr>
          <a:xfrm>
            <a:off x="1403350" y="404813"/>
            <a:ext cx="2305050" cy="503237"/>
          </a:xfrm>
        </p:spPr>
        <p:txBody>
          <a:bodyPr/>
          <a:lstStyle/>
          <a:p>
            <a:endParaRPr lang="es-MX" dirty="0"/>
          </a:p>
        </p:txBody>
      </p:sp>
    </p:spTree>
    <p:extLst>
      <p:ext uri="{BB962C8B-B14F-4D97-AF65-F5344CB8AC3E}">
        <p14:creationId xmlns:p14="http://schemas.microsoft.com/office/powerpoint/2010/main" val="171859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3A48AD7B-E06B-4F19-8329-D130600962AE}" type="datetime1">
              <a:rPr lang="es-MX" smtClean="0"/>
              <a:t>20/01/2020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63432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F7EFBB9-8B99-4BA3-93DE-2E164C1D2639}" type="datetime1">
              <a:rPr lang="es-MX" smtClean="0"/>
              <a:t>20/01/2020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295847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92A8D61-305E-416D-B744-1A98D58A6851}" type="datetime1">
              <a:rPr lang="es-MX" smtClean="0"/>
              <a:t>20/01/2020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358308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989CF314-5B9E-4AAF-822D-10CD4217E90D}" type="datetime1">
              <a:rPr lang="es-MX" smtClean="0"/>
              <a:t>20/01/2020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166529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66F6CE02-0A67-41CA-B064-51601B6744A1}" type="datetime1">
              <a:rPr lang="es-MX" smtClean="0"/>
              <a:t>20/01/2020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335627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72B7FA7-762B-456A-9498-7FF7EAD3A219}" type="datetime1">
              <a:rPr lang="es-MX" smtClean="0"/>
              <a:t>20/01/2020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414011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BAD57DD-36B9-4463-B547-BF0B79337C16}" type="datetime1">
              <a:rPr lang="es-MX" smtClean="0"/>
              <a:t>20/01/2020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76587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4CB8120-0534-400C-B1D7-D890A49B94E4}" type="datetime1">
              <a:rPr lang="es-MX" smtClean="0"/>
              <a:t>20/01/2020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4F34AE-BDCC-46C4-BD90-CF1CD045291B}" type="slidenum">
              <a:rPr lang="es-MX" smtClean="0"/>
              <a:pPr/>
              <a:t>‹Nº›</a:t>
            </a:fld>
            <a:endParaRPr lang="es-MX"/>
          </a:p>
        </p:txBody>
      </p:sp>
    </p:spTree>
    <p:extLst>
      <p:ext uri="{BB962C8B-B14F-4D97-AF65-F5344CB8AC3E}">
        <p14:creationId xmlns:p14="http://schemas.microsoft.com/office/powerpoint/2010/main" val="281033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91E60-12F4-4F54-B00D-3984292CE9F1}" type="datetime1">
              <a:rPr lang="es-MX" smtClean="0"/>
              <a:t>20/01/2020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F34AE-BDCC-46C4-BD90-CF1CD045291B}" type="slidenum">
              <a:rPr lang="es-MX" smtClean="0"/>
              <a:pPr/>
              <a:t>‹Nº›</a:t>
            </a:fld>
            <a:endParaRPr lang="es-MX"/>
          </a:p>
        </p:txBody>
      </p:sp>
    </p:spTree>
    <p:extLst>
      <p:ext uri="{BB962C8B-B14F-4D97-AF65-F5344CB8AC3E}">
        <p14:creationId xmlns:p14="http://schemas.microsoft.com/office/powerpoint/2010/main" val="276220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9.xml"/><Relationship Id="rId7" Type="http://schemas.openxmlformats.org/officeDocument/2006/relationships/image" Target="../media/image1.png"/><Relationship Id="rId2" Type="http://schemas.openxmlformats.org/officeDocument/2006/relationships/diagramData" Target="../diagrams/data69.xml"/><Relationship Id="rId1" Type="http://schemas.openxmlformats.org/officeDocument/2006/relationships/slideLayout" Target="../slideLayouts/slideLayout7.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0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0.xml"/><Relationship Id="rId7" Type="http://schemas.openxmlformats.org/officeDocument/2006/relationships/image" Target="../media/image1.png"/><Relationship Id="rId2" Type="http://schemas.openxmlformats.org/officeDocument/2006/relationships/diagramData" Target="../diagrams/data70.xml"/><Relationship Id="rId1" Type="http://schemas.openxmlformats.org/officeDocument/2006/relationships/slideLayout" Target="../slideLayouts/slideLayout7.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0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1.xml"/><Relationship Id="rId7" Type="http://schemas.openxmlformats.org/officeDocument/2006/relationships/image" Target="../media/image1.png"/><Relationship Id="rId2" Type="http://schemas.openxmlformats.org/officeDocument/2006/relationships/diagramData" Target="../diagrams/data71.xml"/><Relationship Id="rId1" Type="http://schemas.openxmlformats.org/officeDocument/2006/relationships/slideLayout" Target="../slideLayouts/slideLayout7.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9.xml"/><Relationship Id="rId7" Type="http://schemas.openxmlformats.org/officeDocument/2006/relationships/image" Target="../media/image1.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2.xml"/><Relationship Id="rId7" Type="http://schemas.openxmlformats.org/officeDocument/2006/relationships/image" Target="../media/image1.png"/><Relationship Id="rId2" Type="http://schemas.openxmlformats.org/officeDocument/2006/relationships/diagramData" Target="../diagrams/data72.xml"/><Relationship Id="rId1" Type="http://schemas.openxmlformats.org/officeDocument/2006/relationships/slideLayout" Target="../slideLayouts/slideLayout7.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3.xml"/><Relationship Id="rId7" Type="http://schemas.openxmlformats.org/officeDocument/2006/relationships/image" Target="../media/image1.png"/><Relationship Id="rId2" Type="http://schemas.openxmlformats.org/officeDocument/2006/relationships/diagramData" Target="../diagrams/data73.xml"/><Relationship Id="rId1" Type="http://schemas.openxmlformats.org/officeDocument/2006/relationships/slideLayout" Target="../slideLayouts/slideLayout7.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4.xml"/><Relationship Id="rId7" Type="http://schemas.openxmlformats.org/officeDocument/2006/relationships/image" Target="../media/image1.png"/><Relationship Id="rId2" Type="http://schemas.openxmlformats.org/officeDocument/2006/relationships/diagramData" Target="../diagrams/data74.xml"/><Relationship Id="rId1" Type="http://schemas.openxmlformats.org/officeDocument/2006/relationships/slideLayout" Target="../slideLayouts/slideLayout7.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1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5.xml"/><Relationship Id="rId7" Type="http://schemas.openxmlformats.org/officeDocument/2006/relationships/image" Target="../media/image1.png"/><Relationship Id="rId2" Type="http://schemas.openxmlformats.org/officeDocument/2006/relationships/diagramData" Target="../diagrams/data75.xml"/><Relationship Id="rId1" Type="http://schemas.openxmlformats.org/officeDocument/2006/relationships/slideLayout" Target="../slideLayouts/slideLayout7.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1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6.xml"/><Relationship Id="rId7" Type="http://schemas.openxmlformats.org/officeDocument/2006/relationships/image" Target="../media/image1.png"/><Relationship Id="rId2" Type="http://schemas.openxmlformats.org/officeDocument/2006/relationships/diagramData" Target="../diagrams/data76.xml"/><Relationship Id="rId1" Type="http://schemas.openxmlformats.org/officeDocument/2006/relationships/slideLayout" Target="../slideLayouts/slideLayout7.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1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7.xml"/><Relationship Id="rId7" Type="http://schemas.openxmlformats.org/officeDocument/2006/relationships/image" Target="../media/image1.png"/><Relationship Id="rId2" Type="http://schemas.openxmlformats.org/officeDocument/2006/relationships/diagramData" Target="../diagrams/data77.xml"/><Relationship Id="rId1" Type="http://schemas.openxmlformats.org/officeDocument/2006/relationships/slideLayout" Target="../slideLayouts/slideLayout7.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1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8.xml"/><Relationship Id="rId7" Type="http://schemas.openxmlformats.org/officeDocument/2006/relationships/image" Target="../media/image1.png"/><Relationship Id="rId2" Type="http://schemas.openxmlformats.org/officeDocument/2006/relationships/diagramData" Target="../diagrams/data78.xml"/><Relationship Id="rId1" Type="http://schemas.openxmlformats.org/officeDocument/2006/relationships/slideLayout" Target="../slideLayouts/slideLayout7.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1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9.xml"/><Relationship Id="rId7" Type="http://schemas.openxmlformats.org/officeDocument/2006/relationships/image" Target="../media/image1.png"/><Relationship Id="rId2" Type="http://schemas.openxmlformats.org/officeDocument/2006/relationships/diagramData" Target="../diagrams/data79.xml"/><Relationship Id="rId1" Type="http://schemas.openxmlformats.org/officeDocument/2006/relationships/slideLayout" Target="../slideLayouts/slideLayout7.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1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0.xml"/><Relationship Id="rId7" Type="http://schemas.openxmlformats.org/officeDocument/2006/relationships/image" Target="../media/image1.png"/><Relationship Id="rId2" Type="http://schemas.openxmlformats.org/officeDocument/2006/relationships/diagramData" Target="../diagrams/data80.xml"/><Relationship Id="rId1" Type="http://schemas.openxmlformats.org/officeDocument/2006/relationships/slideLayout" Target="../slideLayouts/slideLayout7.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1.xml"/><Relationship Id="rId7" Type="http://schemas.openxmlformats.org/officeDocument/2006/relationships/image" Target="../media/image1.png"/><Relationship Id="rId2" Type="http://schemas.openxmlformats.org/officeDocument/2006/relationships/diagramData" Target="../diagrams/data81.xml"/><Relationship Id="rId1" Type="http://schemas.openxmlformats.org/officeDocument/2006/relationships/slideLayout" Target="../slideLayouts/slideLayout7.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2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2.xml"/><Relationship Id="rId7" Type="http://schemas.openxmlformats.org/officeDocument/2006/relationships/image" Target="../media/image1.png"/><Relationship Id="rId2" Type="http://schemas.openxmlformats.org/officeDocument/2006/relationships/diagramData" Target="../diagrams/data82.xml"/><Relationship Id="rId1" Type="http://schemas.openxmlformats.org/officeDocument/2006/relationships/slideLayout" Target="../slideLayouts/slideLayout7.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 Id="rId9" Type="http://schemas.openxmlformats.org/officeDocument/2006/relationships/image" Target="../media/image2.jpg"/></Relationships>
</file>

<file path=ppt/slides/_rels/slide1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4.xml"/><Relationship Id="rId7" Type="http://schemas.openxmlformats.org/officeDocument/2006/relationships/image" Target="../media/image1.png"/><Relationship Id="rId2" Type="http://schemas.openxmlformats.org/officeDocument/2006/relationships/diagramData" Target="../diagrams/data84.xml"/><Relationship Id="rId1" Type="http://schemas.openxmlformats.org/officeDocument/2006/relationships/slideLayout" Target="../slideLayouts/slideLayout1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2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5.xml"/><Relationship Id="rId7" Type="http://schemas.openxmlformats.org/officeDocument/2006/relationships/image" Target="../media/image1.png"/><Relationship Id="rId2" Type="http://schemas.openxmlformats.org/officeDocument/2006/relationships/diagramData" Target="../diagrams/data85.xml"/><Relationship Id="rId1" Type="http://schemas.openxmlformats.org/officeDocument/2006/relationships/slideLayout" Target="../slideLayouts/slideLayout1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12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6.xml"/><Relationship Id="rId7" Type="http://schemas.openxmlformats.org/officeDocument/2006/relationships/image" Target="../media/image1.png"/><Relationship Id="rId2" Type="http://schemas.openxmlformats.org/officeDocument/2006/relationships/diagramData" Target="../diagrams/data86.xml"/><Relationship Id="rId1" Type="http://schemas.openxmlformats.org/officeDocument/2006/relationships/slideLayout" Target="../slideLayouts/slideLayout12.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2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7.xml"/><Relationship Id="rId7" Type="http://schemas.openxmlformats.org/officeDocument/2006/relationships/image" Target="../media/image1.png"/><Relationship Id="rId2" Type="http://schemas.openxmlformats.org/officeDocument/2006/relationships/diagramData" Target="../diagrams/data87.xml"/><Relationship Id="rId1" Type="http://schemas.openxmlformats.org/officeDocument/2006/relationships/slideLayout" Target="../slideLayouts/slideLayout1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12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8.xml"/><Relationship Id="rId7" Type="http://schemas.openxmlformats.org/officeDocument/2006/relationships/image" Target="../media/image1.png"/><Relationship Id="rId2" Type="http://schemas.openxmlformats.org/officeDocument/2006/relationships/diagramData" Target="../diagrams/data88.xml"/><Relationship Id="rId1" Type="http://schemas.openxmlformats.org/officeDocument/2006/relationships/slideLayout" Target="../slideLayouts/slideLayout12.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89.xml"/><Relationship Id="rId7" Type="http://schemas.openxmlformats.org/officeDocument/2006/relationships/image" Target="../media/image1.png"/><Relationship Id="rId2" Type="http://schemas.openxmlformats.org/officeDocument/2006/relationships/diagramData" Target="../diagrams/data89.xml"/><Relationship Id="rId1" Type="http://schemas.openxmlformats.org/officeDocument/2006/relationships/slideLayout" Target="../slideLayouts/slideLayout12.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132.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90.xml"/><Relationship Id="rId7" Type="http://schemas.microsoft.com/office/2007/relationships/diagramDrawing" Target="../diagrams/drawing90.xml"/><Relationship Id="rId12"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90.xml"/><Relationship Id="rId11" Type="http://schemas.openxmlformats.org/officeDocument/2006/relationships/image" Target="../media/image1.png"/><Relationship Id="rId5" Type="http://schemas.openxmlformats.org/officeDocument/2006/relationships/diagramQuickStyle" Target="../diagrams/quickStyle90.xml"/><Relationship Id="rId10" Type="http://schemas.openxmlformats.org/officeDocument/2006/relationships/image" Target="../media/image43.jpg"/><Relationship Id="rId4" Type="http://schemas.openxmlformats.org/officeDocument/2006/relationships/diagramLayout" Target="../diagrams/layout90.xml"/><Relationship Id="rId9" Type="http://schemas.openxmlformats.org/officeDocument/2006/relationships/image" Target="../media/image41.jpg"/></Relationships>
</file>

<file path=ppt/slides/_rels/slide133.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diagramLayout" Target="../diagrams/layout91.xml"/><Relationship Id="rId7" Type="http://schemas.openxmlformats.org/officeDocument/2006/relationships/image" Target="../media/image44.jpg"/><Relationship Id="rId2" Type="http://schemas.openxmlformats.org/officeDocument/2006/relationships/diagramData" Target="../diagrams/data91.xml"/><Relationship Id="rId1" Type="http://schemas.openxmlformats.org/officeDocument/2006/relationships/slideLayout" Target="../slideLayouts/slideLayout12.xml"/><Relationship Id="rId6" Type="http://schemas.microsoft.com/office/2007/relationships/diagramDrawing" Target="../diagrams/drawing91.xml"/><Relationship Id="rId11" Type="http://schemas.openxmlformats.org/officeDocument/2006/relationships/image" Target="../media/image2.jpg"/><Relationship Id="rId5" Type="http://schemas.openxmlformats.org/officeDocument/2006/relationships/diagramColors" Target="../diagrams/colors91.xml"/><Relationship Id="rId10" Type="http://schemas.openxmlformats.org/officeDocument/2006/relationships/image" Target="../media/image1.png"/><Relationship Id="rId4" Type="http://schemas.openxmlformats.org/officeDocument/2006/relationships/diagramQuickStyle" Target="../diagrams/quickStyle91.xml"/><Relationship Id="rId9" Type="http://schemas.openxmlformats.org/officeDocument/2006/relationships/image" Target="../media/image46.jpg"/></Relationships>
</file>

<file path=ppt/slides/_rels/slide13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92.xml"/><Relationship Id="rId7" Type="http://schemas.openxmlformats.org/officeDocument/2006/relationships/image" Target="../media/image1.png"/><Relationship Id="rId2" Type="http://schemas.openxmlformats.org/officeDocument/2006/relationships/diagramData" Target="../diagrams/data92.xml"/><Relationship Id="rId1" Type="http://schemas.openxmlformats.org/officeDocument/2006/relationships/slideLayout" Target="../slideLayouts/slideLayout12.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13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93.xml"/><Relationship Id="rId7" Type="http://schemas.openxmlformats.org/officeDocument/2006/relationships/image" Target="../media/image1.png"/><Relationship Id="rId2" Type="http://schemas.openxmlformats.org/officeDocument/2006/relationships/diagramData" Target="../diagrams/data93.xml"/><Relationship Id="rId1" Type="http://schemas.openxmlformats.org/officeDocument/2006/relationships/slideLayout" Target="../slideLayouts/slideLayout12.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136.xml.rels><?xml version="1.0" encoding="UTF-8" standalone="yes"?>
<Relationships xmlns="http://schemas.openxmlformats.org/package/2006/relationships"><Relationship Id="rId8" Type="http://schemas.openxmlformats.org/officeDocument/2006/relationships/diagramLayout" Target="../diagrams/layout95.xml"/><Relationship Id="rId13" Type="http://schemas.openxmlformats.org/officeDocument/2006/relationships/image" Target="../media/image2.jpg"/><Relationship Id="rId3" Type="http://schemas.openxmlformats.org/officeDocument/2006/relationships/diagramLayout" Target="../diagrams/layout94.xml"/><Relationship Id="rId7" Type="http://schemas.openxmlformats.org/officeDocument/2006/relationships/diagramData" Target="../diagrams/data95.xml"/><Relationship Id="rId12" Type="http://schemas.openxmlformats.org/officeDocument/2006/relationships/image" Target="../media/image1.png"/><Relationship Id="rId2" Type="http://schemas.openxmlformats.org/officeDocument/2006/relationships/diagramData" Target="../diagrams/data94.xml"/><Relationship Id="rId1" Type="http://schemas.openxmlformats.org/officeDocument/2006/relationships/slideLayout" Target="../slideLayouts/slideLayout12.xml"/><Relationship Id="rId6" Type="http://schemas.microsoft.com/office/2007/relationships/diagramDrawing" Target="../diagrams/drawing94.xml"/><Relationship Id="rId11" Type="http://schemas.microsoft.com/office/2007/relationships/diagramDrawing" Target="../diagrams/drawing95.xml"/><Relationship Id="rId5" Type="http://schemas.openxmlformats.org/officeDocument/2006/relationships/diagramColors" Target="../diagrams/colors94.xml"/><Relationship Id="rId10" Type="http://schemas.openxmlformats.org/officeDocument/2006/relationships/diagramColors" Target="../diagrams/colors95.xml"/><Relationship Id="rId4" Type="http://schemas.openxmlformats.org/officeDocument/2006/relationships/diagramQuickStyle" Target="../diagrams/quickStyle94.xml"/><Relationship Id="rId9" Type="http://schemas.openxmlformats.org/officeDocument/2006/relationships/diagramQuickStyle" Target="../diagrams/quickStyle95.xml"/></Relationships>
</file>

<file path=ppt/slides/_rels/slide13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96.xml"/><Relationship Id="rId7" Type="http://schemas.openxmlformats.org/officeDocument/2006/relationships/image" Target="../media/image50.jpg"/><Relationship Id="rId2" Type="http://schemas.openxmlformats.org/officeDocument/2006/relationships/diagramData" Target="../diagrams/data96.xml"/><Relationship Id="rId1" Type="http://schemas.openxmlformats.org/officeDocument/2006/relationships/slideLayout" Target="../slideLayouts/slideLayout12.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 Id="rId9" Type="http://schemas.openxmlformats.org/officeDocument/2006/relationships/image" Target="../media/image2.jpg"/></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jp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4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97.xml"/><Relationship Id="rId7" Type="http://schemas.openxmlformats.org/officeDocument/2006/relationships/image" Target="../media/image1.png"/><Relationship Id="rId2" Type="http://schemas.openxmlformats.org/officeDocument/2006/relationships/diagramData" Target="../diagrams/data97.xml"/><Relationship Id="rId1" Type="http://schemas.openxmlformats.org/officeDocument/2006/relationships/slideLayout" Target="../slideLayouts/slideLayout12.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4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98.xml"/><Relationship Id="rId7" Type="http://schemas.openxmlformats.org/officeDocument/2006/relationships/image" Target="../media/image1.png"/><Relationship Id="rId2" Type="http://schemas.openxmlformats.org/officeDocument/2006/relationships/diagramData" Target="../diagrams/data98.xml"/><Relationship Id="rId1" Type="http://schemas.openxmlformats.org/officeDocument/2006/relationships/slideLayout" Target="../slideLayouts/slideLayout12.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jp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jp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jp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48.xml.rels><?xml version="1.0" encoding="UTF-8" standalone="yes"?>
<Relationships xmlns="http://schemas.openxmlformats.org/package/2006/relationships"><Relationship Id="rId8" Type="http://schemas.openxmlformats.org/officeDocument/2006/relationships/diagramColors" Target="../diagrams/colors99.xml"/><Relationship Id="rId3" Type="http://schemas.openxmlformats.org/officeDocument/2006/relationships/image" Target="../media/image59.jpg"/><Relationship Id="rId7" Type="http://schemas.openxmlformats.org/officeDocument/2006/relationships/diagramQuickStyle" Target="../diagrams/quickStyle99.xml"/><Relationship Id="rId2" Type="http://schemas.openxmlformats.org/officeDocument/2006/relationships/image" Target="../media/image58.jpg"/><Relationship Id="rId1" Type="http://schemas.openxmlformats.org/officeDocument/2006/relationships/slideLayout" Target="../slideLayouts/slideLayout12.xml"/><Relationship Id="rId6" Type="http://schemas.openxmlformats.org/officeDocument/2006/relationships/diagramLayout" Target="../diagrams/layout99.xml"/><Relationship Id="rId11" Type="http://schemas.openxmlformats.org/officeDocument/2006/relationships/image" Target="../media/image2.jpg"/><Relationship Id="rId5" Type="http://schemas.openxmlformats.org/officeDocument/2006/relationships/diagramData" Target="../diagrams/data99.xml"/><Relationship Id="rId10" Type="http://schemas.openxmlformats.org/officeDocument/2006/relationships/image" Target="../media/image1.png"/><Relationship Id="rId4" Type="http://schemas.openxmlformats.org/officeDocument/2006/relationships/image" Target="../media/image60.jpg"/><Relationship Id="rId9" Type="http://schemas.microsoft.com/office/2007/relationships/diagramDrawing" Target="../diagrams/drawing99.xml"/></Relationships>
</file>

<file path=ppt/slides/_rels/slide14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0.xml"/><Relationship Id="rId7" Type="http://schemas.openxmlformats.org/officeDocument/2006/relationships/image" Target="../media/image1.png"/><Relationship Id="rId2" Type="http://schemas.openxmlformats.org/officeDocument/2006/relationships/diagramData" Target="../diagrams/data100.xml"/><Relationship Id="rId1" Type="http://schemas.openxmlformats.org/officeDocument/2006/relationships/slideLayout" Target="../slideLayouts/slideLayout12.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2.xml"/><Relationship Id="rId7" Type="http://schemas.openxmlformats.org/officeDocument/2006/relationships/image" Target="../media/image1.png"/><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jp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jp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jp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5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1.xml"/><Relationship Id="rId7" Type="http://schemas.openxmlformats.org/officeDocument/2006/relationships/image" Target="../media/image1.png"/><Relationship Id="rId2" Type="http://schemas.openxmlformats.org/officeDocument/2006/relationships/diagramData" Target="../diagrams/data101.xml"/><Relationship Id="rId1" Type="http://schemas.openxmlformats.org/officeDocument/2006/relationships/slideLayout" Target="../slideLayouts/slideLayout7.xml"/><Relationship Id="rId6" Type="http://schemas.microsoft.com/office/2007/relationships/diagramDrawing" Target="../diagrams/drawing101.xml"/><Relationship Id="rId5" Type="http://schemas.openxmlformats.org/officeDocument/2006/relationships/diagramColors" Target="../diagrams/colors101.xml"/><Relationship Id="rId4" Type="http://schemas.openxmlformats.org/officeDocument/2006/relationships/diagramQuickStyle" Target="../diagrams/quickStyle101.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2.xml"/><Relationship Id="rId7" Type="http://schemas.openxmlformats.org/officeDocument/2006/relationships/image" Target="../media/image1.png"/><Relationship Id="rId2" Type="http://schemas.openxmlformats.org/officeDocument/2006/relationships/diagramData" Target="../diagrams/data102.xml"/><Relationship Id="rId1" Type="http://schemas.openxmlformats.org/officeDocument/2006/relationships/slideLayout" Target="../slideLayouts/slideLayout7.xml"/><Relationship Id="rId6" Type="http://schemas.microsoft.com/office/2007/relationships/diagramDrawing" Target="../diagrams/drawing102.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1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3.xml"/><Relationship Id="rId7" Type="http://schemas.openxmlformats.org/officeDocument/2006/relationships/image" Target="../media/image1.png"/><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3.xml"/><Relationship Id="rId7" Type="http://schemas.openxmlformats.org/officeDocument/2006/relationships/image" Target="../media/image1.png"/><Relationship Id="rId2" Type="http://schemas.openxmlformats.org/officeDocument/2006/relationships/diagramData" Target="../diagrams/data103.xml"/><Relationship Id="rId1" Type="http://schemas.openxmlformats.org/officeDocument/2006/relationships/slideLayout" Target="../slideLayouts/slideLayout7.xml"/><Relationship Id="rId6" Type="http://schemas.microsoft.com/office/2007/relationships/diagramDrawing" Target="../diagrams/drawing103.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16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4.xml"/><Relationship Id="rId7" Type="http://schemas.openxmlformats.org/officeDocument/2006/relationships/image" Target="../media/image1.png"/><Relationship Id="rId2" Type="http://schemas.openxmlformats.org/officeDocument/2006/relationships/diagramData" Target="../diagrams/data104.xml"/><Relationship Id="rId1" Type="http://schemas.openxmlformats.org/officeDocument/2006/relationships/slideLayout" Target="../slideLayouts/slideLayout7.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1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6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5.xml"/><Relationship Id="rId7" Type="http://schemas.openxmlformats.org/officeDocument/2006/relationships/image" Target="../media/image1.png"/><Relationship Id="rId2" Type="http://schemas.openxmlformats.org/officeDocument/2006/relationships/diagramData" Target="../diagrams/data105.xml"/><Relationship Id="rId1" Type="http://schemas.openxmlformats.org/officeDocument/2006/relationships/slideLayout" Target="../slideLayouts/slideLayout7.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16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6.xml"/><Relationship Id="rId7" Type="http://schemas.openxmlformats.org/officeDocument/2006/relationships/image" Target="../media/image1.png"/><Relationship Id="rId2" Type="http://schemas.openxmlformats.org/officeDocument/2006/relationships/diagramData" Target="../diagrams/data106.xml"/><Relationship Id="rId1" Type="http://schemas.openxmlformats.org/officeDocument/2006/relationships/slideLayout" Target="../slideLayouts/slideLayout7.xml"/><Relationship Id="rId6" Type="http://schemas.microsoft.com/office/2007/relationships/diagramDrawing" Target="../diagrams/drawing106.xml"/><Relationship Id="rId5" Type="http://schemas.openxmlformats.org/officeDocument/2006/relationships/diagramColors" Target="../diagrams/colors106.xml"/><Relationship Id="rId4" Type="http://schemas.openxmlformats.org/officeDocument/2006/relationships/diagramQuickStyle" Target="../diagrams/quickStyle106.xml"/></Relationships>
</file>

<file path=ppt/slides/_rels/slide16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7.xml"/><Relationship Id="rId7" Type="http://schemas.openxmlformats.org/officeDocument/2006/relationships/image" Target="../media/image1.png"/><Relationship Id="rId2" Type="http://schemas.openxmlformats.org/officeDocument/2006/relationships/diagramData" Target="../diagrams/data107.xml"/><Relationship Id="rId1" Type="http://schemas.openxmlformats.org/officeDocument/2006/relationships/slideLayout" Target="../slideLayouts/slideLayout7.xml"/><Relationship Id="rId6" Type="http://schemas.microsoft.com/office/2007/relationships/diagramDrawing" Target="../diagrams/drawing107.xml"/><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16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8.xml"/><Relationship Id="rId7" Type="http://schemas.openxmlformats.org/officeDocument/2006/relationships/image" Target="../media/image1.png"/><Relationship Id="rId2" Type="http://schemas.openxmlformats.org/officeDocument/2006/relationships/diagramData" Target="../diagrams/data108.xml"/><Relationship Id="rId1" Type="http://schemas.openxmlformats.org/officeDocument/2006/relationships/slideLayout" Target="../slideLayouts/slideLayout7.xml"/><Relationship Id="rId6" Type="http://schemas.microsoft.com/office/2007/relationships/diagramDrawing" Target="../diagrams/drawing108.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16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09.xml"/><Relationship Id="rId7" Type="http://schemas.openxmlformats.org/officeDocument/2006/relationships/image" Target="../media/image1.png"/><Relationship Id="rId2" Type="http://schemas.openxmlformats.org/officeDocument/2006/relationships/diagramData" Target="../diagrams/data109.xml"/><Relationship Id="rId1" Type="http://schemas.openxmlformats.org/officeDocument/2006/relationships/slideLayout" Target="../slideLayouts/slideLayout7.xml"/><Relationship Id="rId6" Type="http://schemas.microsoft.com/office/2007/relationships/diagramDrawing" Target="../diagrams/drawing109.xml"/><Relationship Id="rId5" Type="http://schemas.openxmlformats.org/officeDocument/2006/relationships/diagramColors" Target="../diagrams/colors109.xml"/><Relationship Id="rId4" Type="http://schemas.openxmlformats.org/officeDocument/2006/relationships/diagramQuickStyle" Target="../diagrams/quickStyle109.xml"/></Relationships>
</file>

<file path=ppt/slides/_rels/slide1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4.xml"/><Relationship Id="rId7" Type="http://schemas.openxmlformats.org/officeDocument/2006/relationships/image" Target="../media/image1.png"/><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10.xml"/><Relationship Id="rId7" Type="http://schemas.openxmlformats.org/officeDocument/2006/relationships/image" Target="../media/image1.png"/><Relationship Id="rId2" Type="http://schemas.openxmlformats.org/officeDocument/2006/relationships/diagramData" Target="../diagrams/data110.xml"/><Relationship Id="rId1" Type="http://schemas.openxmlformats.org/officeDocument/2006/relationships/slideLayout" Target="../slideLayouts/slideLayout7.xml"/><Relationship Id="rId6" Type="http://schemas.microsoft.com/office/2007/relationships/diagramDrawing" Target="../diagrams/drawing110.xml"/><Relationship Id="rId5" Type="http://schemas.openxmlformats.org/officeDocument/2006/relationships/diagramColors" Target="../diagrams/colors110.xml"/><Relationship Id="rId4" Type="http://schemas.openxmlformats.org/officeDocument/2006/relationships/diagramQuickStyle" Target="../diagrams/quickStyle110.xml"/></Relationships>
</file>

<file path=ppt/slides/_rels/slide1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5.xml"/><Relationship Id="rId7" Type="http://schemas.openxmlformats.org/officeDocument/2006/relationships/image" Target="../media/image1.png"/><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6.xml"/><Relationship Id="rId7" Type="http://schemas.openxmlformats.org/officeDocument/2006/relationships/image" Target="../media/image1.png"/><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7.xml"/><Relationship Id="rId7" Type="http://schemas.openxmlformats.org/officeDocument/2006/relationships/image" Target="../media/image1.png"/><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8.xml"/><Relationship Id="rId7" Type="http://schemas.openxmlformats.org/officeDocument/2006/relationships/image" Target="../media/image1.png"/><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19.xml"/><Relationship Id="rId7" Type="http://schemas.openxmlformats.org/officeDocument/2006/relationships/image" Target="../media/image1.png"/><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0.xml"/><Relationship Id="rId7" Type="http://schemas.openxmlformats.org/officeDocument/2006/relationships/image" Target="../media/image1.png"/><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1.xml"/><Relationship Id="rId7" Type="http://schemas.openxmlformats.org/officeDocument/2006/relationships/image" Target="../media/image1.png"/><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2.xml"/><Relationship Id="rId7" Type="http://schemas.openxmlformats.org/officeDocument/2006/relationships/image" Target="../media/image1.png"/><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3.xml"/><Relationship Id="rId7" Type="http://schemas.openxmlformats.org/officeDocument/2006/relationships/image" Target="../media/image1.png"/><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24.xml"/><Relationship Id="rId7" Type="http://schemas.openxmlformats.org/officeDocument/2006/relationships/image" Target="../media/image3.png"/><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 Id="rId9"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5.xml"/><Relationship Id="rId7" Type="http://schemas.openxmlformats.org/officeDocument/2006/relationships/image" Target="../media/image1.png"/><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6.xml"/><Relationship Id="rId7" Type="http://schemas.openxmlformats.org/officeDocument/2006/relationships/image" Target="../media/image1.png"/><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7.xml"/><Relationship Id="rId7" Type="http://schemas.openxmlformats.org/officeDocument/2006/relationships/image" Target="../media/image1.png"/><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8.xml"/><Relationship Id="rId7" Type="http://schemas.openxmlformats.org/officeDocument/2006/relationships/image" Target="../media/image1.png"/><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29.xml"/><Relationship Id="rId7" Type="http://schemas.openxmlformats.org/officeDocument/2006/relationships/image" Target="../media/image1.png"/><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0.xml"/><Relationship Id="rId7" Type="http://schemas.openxmlformats.org/officeDocument/2006/relationships/image" Target="../media/image8.png"/><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 Id="rId9"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3.jpg"/><Relationship Id="rId7" Type="http://schemas.openxmlformats.org/officeDocument/2006/relationships/diagramColors" Target="../diagrams/colors3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31.xml"/><Relationship Id="rId5" Type="http://schemas.openxmlformats.org/officeDocument/2006/relationships/diagramLayout" Target="../diagrams/layout31.xml"/><Relationship Id="rId10" Type="http://schemas.openxmlformats.org/officeDocument/2006/relationships/image" Target="../media/image2.jpg"/><Relationship Id="rId4" Type="http://schemas.openxmlformats.org/officeDocument/2006/relationships/diagramData" Target="../diagrams/data31.xml"/><Relationship Id="rId9"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2.xml"/><Relationship Id="rId7" Type="http://schemas.openxmlformats.org/officeDocument/2006/relationships/image" Target="../media/image1.png"/><Relationship Id="rId2" Type="http://schemas.openxmlformats.org/officeDocument/2006/relationships/diagramData" Target="../diagrams/data32.xml"/><Relationship Id="rId1" Type="http://schemas.openxmlformats.org/officeDocument/2006/relationships/slideLayout" Target="../slideLayouts/slideLayout1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3.xml"/><Relationship Id="rId7" Type="http://schemas.openxmlformats.org/officeDocument/2006/relationships/image" Target="../media/image1.png"/><Relationship Id="rId2" Type="http://schemas.openxmlformats.org/officeDocument/2006/relationships/diagramData" Target="../diagrams/data33.xml"/><Relationship Id="rId1" Type="http://schemas.openxmlformats.org/officeDocument/2006/relationships/slideLayout" Target="../slideLayouts/slideLayout1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4.xml"/><Relationship Id="rId7" Type="http://schemas.openxmlformats.org/officeDocument/2006/relationships/image" Target="../media/image1.png"/><Relationship Id="rId2" Type="http://schemas.openxmlformats.org/officeDocument/2006/relationships/diagramData" Target="../diagrams/data34.xml"/><Relationship Id="rId1" Type="http://schemas.openxmlformats.org/officeDocument/2006/relationships/slideLayout" Target="../slideLayouts/slideLayout1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5.xml"/><Relationship Id="rId7" Type="http://schemas.openxmlformats.org/officeDocument/2006/relationships/image" Target="../media/image1.png"/><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6.xml"/><Relationship Id="rId7" Type="http://schemas.openxmlformats.org/officeDocument/2006/relationships/image" Target="../media/image1.png"/><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37.xml"/><Relationship Id="rId7" Type="http://schemas.openxmlformats.org/officeDocument/2006/relationships/image" Target="../media/image18.png"/><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 Id="rId9" Type="http://schemas.openxmlformats.org/officeDocument/2006/relationships/image" Target="../media/image2.jpg"/></Relationships>
</file>

<file path=ppt/slides/_rels/slide5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8.xml"/><Relationship Id="rId7" Type="http://schemas.openxmlformats.org/officeDocument/2006/relationships/image" Target="../media/image1.png"/><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39.xml"/><Relationship Id="rId7" Type="http://schemas.openxmlformats.org/officeDocument/2006/relationships/image" Target="../media/image1.png"/><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0.xml"/><Relationship Id="rId7" Type="http://schemas.openxmlformats.org/officeDocument/2006/relationships/image" Target="../media/image1.png"/><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jpg"/></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jp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1.xml"/><Relationship Id="rId7" Type="http://schemas.openxmlformats.org/officeDocument/2006/relationships/image" Target="../media/image1.png"/><Relationship Id="rId2" Type="http://schemas.openxmlformats.org/officeDocument/2006/relationships/diagramData" Target="../diagrams/data41.xml"/><Relationship Id="rId1" Type="http://schemas.openxmlformats.org/officeDocument/2006/relationships/slideLayout" Target="../slideLayouts/slideLayout1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2.xml"/><Relationship Id="rId7" Type="http://schemas.openxmlformats.org/officeDocument/2006/relationships/image" Target="../media/image1.png"/><Relationship Id="rId2" Type="http://schemas.openxmlformats.org/officeDocument/2006/relationships/diagramData" Target="../diagrams/data42.xml"/><Relationship Id="rId1" Type="http://schemas.openxmlformats.org/officeDocument/2006/relationships/slideLayout" Target="../slideLayouts/slideLayout1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3.xml"/><Relationship Id="rId7" Type="http://schemas.openxmlformats.org/officeDocument/2006/relationships/image" Target="../media/image1.png"/><Relationship Id="rId2" Type="http://schemas.openxmlformats.org/officeDocument/2006/relationships/diagramData" Target="../diagrams/data43.xml"/><Relationship Id="rId1" Type="http://schemas.openxmlformats.org/officeDocument/2006/relationships/slideLayout" Target="../slideLayouts/slideLayout1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4.xml"/><Relationship Id="rId7" Type="http://schemas.openxmlformats.org/officeDocument/2006/relationships/image" Target="../media/image1.png"/><Relationship Id="rId2" Type="http://schemas.openxmlformats.org/officeDocument/2006/relationships/diagramData" Target="../diagrams/data44.xml"/><Relationship Id="rId1" Type="http://schemas.openxmlformats.org/officeDocument/2006/relationships/slideLayout" Target="../slideLayouts/slideLayout1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5.xml"/><Relationship Id="rId7" Type="http://schemas.openxmlformats.org/officeDocument/2006/relationships/image" Target="../media/image1.png"/><Relationship Id="rId2" Type="http://schemas.openxmlformats.org/officeDocument/2006/relationships/diagramData" Target="../diagrams/data45.xml"/><Relationship Id="rId1" Type="http://schemas.openxmlformats.org/officeDocument/2006/relationships/slideLayout" Target="../slideLayouts/slideLayout1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7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6.xml"/><Relationship Id="rId7" Type="http://schemas.openxmlformats.org/officeDocument/2006/relationships/image" Target="../media/image1.png"/><Relationship Id="rId2" Type="http://schemas.openxmlformats.org/officeDocument/2006/relationships/diagramData" Target="../diagrams/data46.xml"/><Relationship Id="rId1" Type="http://schemas.openxmlformats.org/officeDocument/2006/relationships/slideLayout" Target="../slideLayouts/slideLayout1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7.xml"/><Relationship Id="rId7" Type="http://schemas.openxmlformats.org/officeDocument/2006/relationships/image" Target="../media/image1.png"/><Relationship Id="rId2" Type="http://schemas.openxmlformats.org/officeDocument/2006/relationships/diagramData" Target="../diagrams/data47.xml"/><Relationship Id="rId1" Type="http://schemas.openxmlformats.org/officeDocument/2006/relationships/slideLayout" Target="../slideLayouts/slideLayout1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8.xml"/><Relationship Id="rId7" Type="http://schemas.openxmlformats.org/officeDocument/2006/relationships/image" Target="../media/image1.png"/><Relationship Id="rId2" Type="http://schemas.openxmlformats.org/officeDocument/2006/relationships/diagramData" Target="../diagrams/data48.xml"/><Relationship Id="rId1" Type="http://schemas.openxmlformats.org/officeDocument/2006/relationships/slideLayout" Target="../slideLayouts/slideLayout1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49.xml"/><Relationship Id="rId7" Type="http://schemas.openxmlformats.org/officeDocument/2006/relationships/image" Target="../media/image1.png"/><Relationship Id="rId2" Type="http://schemas.openxmlformats.org/officeDocument/2006/relationships/diagramData" Target="../diagrams/data49.xml"/><Relationship Id="rId1" Type="http://schemas.openxmlformats.org/officeDocument/2006/relationships/slideLayout" Target="../slideLayouts/slideLayout1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8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0.xml"/><Relationship Id="rId7" Type="http://schemas.openxmlformats.org/officeDocument/2006/relationships/image" Target="../media/image1.png"/><Relationship Id="rId2" Type="http://schemas.openxmlformats.org/officeDocument/2006/relationships/diagramData" Target="../diagrams/data50.xml"/><Relationship Id="rId1" Type="http://schemas.openxmlformats.org/officeDocument/2006/relationships/slideLayout" Target="../slideLayouts/slideLayout7.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8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1.xml"/><Relationship Id="rId7" Type="http://schemas.openxmlformats.org/officeDocument/2006/relationships/image" Target="../media/image1.png"/><Relationship Id="rId2" Type="http://schemas.openxmlformats.org/officeDocument/2006/relationships/diagramData" Target="../diagrams/data51.xml"/><Relationship Id="rId1" Type="http://schemas.openxmlformats.org/officeDocument/2006/relationships/slideLayout" Target="../slideLayouts/slideLayout7.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8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2.xml"/><Relationship Id="rId7" Type="http://schemas.openxmlformats.org/officeDocument/2006/relationships/image" Target="../media/image1.png"/><Relationship Id="rId2" Type="http://schemas.openxmlformats.org/officeDocument/2006/relationships/diagramData" Target="../diagrams/data52.xml"/><Relationship Id="rId1" Type="http://schemas.openxmlformats.org/officeDocument/2006/relationships/slideLayout" Target="../slideLayouts/slideLayout7.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8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3.xml"/><Relationship Id="rId7" Type="http://schemas.openxmlformats.org/officeDocument/2006/relationships/image" Target="../media/image1.png"/><Relationship Id="rId2" Type="http://schemas.openxmlformats.org/officeDocument/2006/relationships/diagramData" Target="../diagrams/data53.xml"/><Relationship Id="rId1" Type="http://schemas.openxmlformats.org/officeDocument/2006/relationships/slideLayout" Target="../slideLayouts/slideLayout7.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8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4.xml"/><Relationship Id="rId7" Type="http://schemas.openxmlformats.org/officeDocument/2006/relationships/image" Target="../media/image1.png"/><Relationship Id="rId2" Type="http://schemas.openxmlformats.org/officeDocument/2006/relationships/diagramData" Target="../diagrams/data54.xml"/><Relationship Id="rId1" Type="http://schemas.openxmlformats.org/officeDocument/2006/relationships/slideLayout" Target="../slideLayouts/slideLayout7.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8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5.xml"/><Relationship Id="rId7" Type="http://schemas.openxmlformats.org/officeDocument/2006/relationships/image" Target="../media/image1.png"/><Relationship Id="rId2" Type="http://schemas.openxmlformats.org/officeDocument/2006/relationships/diagramData" Target="../diagrams/data55.xml"/><Relationship Id="rId1" Type="http://schemas.openxmlformats.org/officeDocument/2006/relationships/slideLayout" Target="../slideLayouts/slideLayout7.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8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6.xml"/><Relationship Id="rId7" Type="http://schemas.openxmlformats.org/officeDocument/2006/relationships/image" Target="../media/image1.png"/><Relationship Id="rId2" Type="http://schemas.openxmlformats.org/officeDocument/2006/relationships/diagramData" Target="../diagrams/data56.xml"/><Relationship Id="rId1" Type="http://schemas.openxmlformats.org/officeDocument/2006/relationships/slideLayout" Target="../slideLayouts/slideLayout7.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8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7.xml"/><Relationship Id="rId7" Type="http://schemas.openxmlformats.org/officeDocument/2006/relationships/image" Target="../media/image1.png"/><Relationship Id="rId2" Type="http://schemas.openxmlformats.org/officeDocument/2006/relationships/diagramData" Target="../diagrams/data57.xml"/><Relationship Id="rId1" Type="http://schemas.openxmlformats.org/officeDocument/2006/relationships/slideLayout" Target="../slideLayouts/slideLayout7.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8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8.xml"/><Relationship Id="rId7" Type="http://schemas.openxmlformats.org/officeDocument/2006/relationships/image" Target="../media/image1.png"/><Relationship Id="rId2" Type="http://schemas.openxmlformats.org/officeDocument/2006/relationships/diagramData" Target="../diagrams/data58.xml"/><Relationship Id="rId1" Type="http://schemas.openxmlformats.org/officeDocument/2006/relationships/slideLayout" Target="../slideLayouts/slideLayout7.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59.xml"/><Relationship Id="rId7" Type="http://schemas.openxmlformats.org/officeDocument/2006/relationships/image" Target="../media/image1.png"/><Relationship Id="rId2" Type="http://schemas.openxmlformats.org/officeDocument/2006/relationships/diagramData" Target="../diagrams/data59.xml"/><Relationship Id="rId1" Type="http://schemas.openxmlformats.org/officeDocument/2006/relationships/slideLayout" Target="../slideLayouts/slideLayout7.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9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0.xml"/><Relationship Id="rId7" Type="http://schemas.openxmlformats.org/officeDocument/2006/relationships/image" Target="../media/image1.png"/><Relationship Id="rId2" Type="http://schemas.openxmlformats.org/officeDocument/2006/relationships/diagramData" Target="../diagrams/data60.xml"/><Relationship Id="rId1" Type="http://schemas.openxmlformats.org/officeDocument/2006/relationships/slideLayout" Target="../slideLayouts/slideLayout7.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9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61.xml"/><Relationship Id="rId7" Type="http://schemas.openxmlformats.org/officeDocument/2006/relationships/image" Target="../media/image37.gif"/><Relationship Id="rId2" Type="http://schemas.openxmlformats.org/officeDocument/2006/relationships/diagramData" Target="../diagrams/data61.xml"/><Relationship Id="rId1" Type="http://schemas.openxmlformats.org/officeDocument/2006/relationships/slideLayout" Target="../slideLayouts/slideLayout7.xml"/><Relationship Id="rId6" Type="http://schemas.microsoft.com/office/2007/relationships/diagramDrawing" Target="../diagrams/drawing61.xml"/><Relationship Id="rId11" Type="http://schemas.openxmlformats.org/officeDocument/2006/relationships/image" Target="../media/image2.jpg"/><Relationship Id="rId5" Type="http://schemas.openxmlformats.org/officeDocument/2006/relationships/diagramColors" Target="../diagrams/colors61.xml"/><Relationship Id="rId10" Type="http://schemas.openxmlformats.org/officeDocument/2006/relationships/image" Target="../media/image1.png"/><Relationship Id="rId4" Type="http://schemas.openxmlformats.org/officeDocument/2006/relationships/diagramQuickStyle" Target="../diagrams/quickStyle61.xml"/><Relationship Id="rId9" Type="http://schemas.microsoft.com/office/2007/relationships/hdphoto" Target="../media/hdphoto1.wdp"/></Relationships>
</file>

<file path=ppt/slides/_rels/slide9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2.xml"/><Relationship Id="rId7" Type="http://schemas.openxmlformats.org/officeDocument/2006/relationships/image" Target="../media/image1.png"/><Relationship Id="rId2" Type="http://schemas.openxmlformats.org/officeDocument/2006/relationships/diagramData" Target="../diagrams/data62.xml"/><Relationship Id="rId1" Type="http://schemas.openxmlformats.org/officeDocument/2006/relationships/slideLayout" Target="../slideLayouts/slideLayout7.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9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3.xml"/><Relationship Id="rId7" Type="http://schemas.openxmlformats.org/officeDocument/2006/relationships/image" Target="../media/image1.png"/><Relationship Id="rId2" Type="http://schemas.openxmlformats.org/officeDocument/2006/relationships/diagramData" Target="../diagrams/data63.xml"/><Relationship Id="rId1" Type="http://schemas.openxmlformats.org/officeDocument/2006/relationships/slideLayout" Target="../slideLayouts/slideLayout7.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9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4.xml"/><Relationship Id="rId7" Type="http://schemas.openxmlformats.org/officeDocument/2006/relationships/image" Target="../media/image1.png"/><Relationship Id="rId2" Type="http://schemas.openxmlformats.org/officeDocument/2006/relationships/diagramData" Target="../diagrams/data64.xml"/><Relationship Id="rId1" Type="http://schemas.openxmlformats.org/officeDocument/2006/relationships/slideLayout" Target="../slideLayouts/slideLayout7.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9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5.xml"/><Relationship Id="rId7" Type="http://schemas.openxmlformats.org/officeDocument/2006/relationships/image" Target="../media/image1.png"/><Relationship Id="rId2" Type="http://schemas.openxmlformats.org/officeDocument/2006/relationships/diagramData" Target="../diagrams/data65.xml"/><Relationship Id="rId1" Type="http://schemas.openxmlformats.org/officeDocument/2006/relationships/slideLayout" Target="../slideLayouts/slideLayout7.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9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6.xml"/><Relationship Id="rId7" Type="http://schemas.openxmlformats.org/officeDocument/2006/relationships/image" Target="../media/image1.png"/><Relationship Id="rId2" Type="http://schemas.openxmlformats.org/officeDocument/2006/relationships/diagramData" Target="../diagrams/data66.xml"/><Relationship Id="rId1" Type="http://schemas.openxmlformats.org/officeDocument/2006/relationships/slideLayout" Target="../slideLayouts/slideLayout7.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9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7.xml"/><Relationship Id="rId7" Type="http://schemas.openxmlformats.org/officeDocument/2006/relationships/image" Target="../media/image1.png"/><Relationship Id="rId2" Type="http://schemas.openxmlformats.org/officeDocument/2006/relationships/diagramData" Target="../diagrams/data67.xml"/><Relationship Id="rId1" Type="http://schemas.openxmlformats.org/officeDocument/2006/relationships/slideLayout" Target="../slideLayouts/slideLayout7.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9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Layout" Target="../diagrams/layout68.xml"/><Relationship Id="rId7" Type="http://schemas.openxmlformats.org/officeDocument/2006/relationships/image" Target="../media/image1.png"/><Relationship Id="rId2" Type="http://schemas.openxmlformats.org/officeDocument/2006/relationships/diagramData" Target="../diagrams/data68.xml"/><Relationship Id="rId1" Type="http://schemas.openxmlformats.org/officeDocument/2006/relationships/slideLayout" Target="../slideLayouts/slideLayout7.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2204865"/>
            <a:ext cx="9144001" cy="1440160"/>
          </a:xfrm>
          <a:prstGeom prst="rect">
            <a:avLst/>
          </a:prstGeom>
          <a:solidFill>
            <a:schemeClr val="tx1">
              <a:lumMod val="65000"/>
              <a:lumOff val="35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3200" dirty="0">
                <a:solidFill>
                  <a:schemeClr val="bg1"/>
                </a:solidFill>
              </a:rPr>
              <a:t>Jornadas de Sensibilización sobre la Reforma en Materia de Justicia Laboral </a:t>
            </a:r>
          </a:p>
        </p:txBody>
      </p:sp>
      <p:sp>
        <p:nvSpPr>
          <p:cNvPr id="3" name="2 CuadroTexto"/>
          <p:cNvSpPr txBox="1"/>
          <p:nvPr/>
        </p:nvSpPr>
        <p:spPr>
          <a:xfrm>
            <a:off x="180021" y="3729910"/>
            <a:ext cx="8856475" cy="2739211"/>
          </a:xfrm>
          <a:prstGeom prst="rect">
            <a:avLst/>
          </a:prstGeom>
          <a:noFill/>
        </p:spPr>
        <p:txBody>
          <a:bodyPr wrap="square" rtlCol="0">
            <a:spAutoFit/>
          </a:bodyPr>
          <a:lstStyle>
            <a:defPPr>
              <a:defRPr lang="es-MX"/>
            </a:defPPr>
            <a:lvl1pPr>
              <a:defRPr>
                <a:solidFill>
                  <a:schemeClr val="bg1">
                    <a:lumMod val="50000"/>
                  </a:schemeClr>
                </a:solidFill>
              </a:defRPr>
            </a:lvl1pPr>
          </a:lstStyle>
          <a:p>
            <a:pPr algn="ctr"/>
            <a:endParaRPr lang="es-MX" sz="2000" b="1" dirty="0">
              <a:solidFill>
                <a:schemeClr val="tx1">
                  <a:lumMod val="75000"/>
                  <a:lumOff val="25000"/>
                </a:schemeClr>
              </a:solidFill>
              <a:latin typeface="Arial Narrow" panose="020B0606020202030204" pitchFamily="34" charset="0"/>
            </a:endParaRPr>
          </a:p>
          <a:p>
            <a:pPr algn="ctr"/>
            <a:r>
              <a:rPr lang="es-MX" sz="2000" b="1" dirty="0">
                <a:latin typeface="Trebuchet MS" charset="0"/>
                <a:ea typeface="Trebuchet MS" charset="0"/>
                <a:cs typeface="Trebuchet MS" charset="0"/>
              </a:rPr>
              <a:t>Maestro Luis Gerardo De la Peña Gutiérrez</a:t>
            </a:r>
          </a:p>
          <a:p>
            <a:pPr algn="ctr"/>
            <a:r>
              <a:rPr lang="es-MX" sz="2000" b="1" dirty="0">
                <a:latin typeface="Trebuchet MS" charset="0"/>
                <a:ea typeface="Trebuchet MS" charset="0"/>
                <a:cs typeface="Trebuchet MS" charset="0"/>
              </a:rPr>
              <a:t>Consejero de la Judicatura del Estado de México</a:t>
            </a:r>
          </a:p>
          <a:p>
            <a:pPr algn="ctr"/>
            <a:endParaRPr lang="es-MX" sz="1200" dirty="0">
              <a:solidFill>
                <a:schemeClr val="tx1"/>
              </a:solidFill>
            </a:endParaRPr>
          </a:p>
          <a:p>
            <a:pPr algn="r"/>
            <a:endParaRPr lang="es-MX" sz="2000" b="1" dirty="0" smtClean="0">
              <a:solidFill>
                <a:schemeClr val="tx1">
                  <a:lumMod val="75000"/>
                  <a:lumOff val="25000"/>
                </a:schemeClr>
              </a:solidFill>
            </a:endParaRPr>
          </a:p>
          <a:p>
            <a:pPr algn="r"/>
            <a:endParaRPr lang="es-MX" sz="2000" b="1" dirty="0" smtClean="0">
              <a:solidFill>
                <a:schemeClr val="tx1">
                  <a:lumMod val="75000"/>
                  <a:lumOff val="25000"/>
                </a:schemeClr>
              </a:solidFill>
            </a:endParaRPr>
          </a:p>
          <a:p>
            <a:pPr algn="r"/>
            <a:r>
              <a:rPr lang="es-MX" sz="2000" b="1" dirty="0" smtClean="0"/>
              <a:t>Tribunal Superior de Justicia del Estado de Morelos</a:t>
            </a:r>
          </a:p>
          <a:p>
            <a:pPr algn="r"/>
            <a:r>
              <a:rPr lang="es-MX" sz="2000" b="1" dirty="0" smtClean="0"/>
              <a:t>Salón Presidente</a:t>
            </a:r>
          </a:p>
          <a:p>
            <a:pPr algn="r"/>
            <a:r>
              <a:rPr lang="es-MX" sz="2000" b="1" dirty="0" smtClean="0"/>
              <a:t>20 de enero de 2020</a:t>
            </a:r>
            <a:endParaRPr lang="es-MX" sz="2000" b="1" dirty="0">
              <a:solidFill>
                <a:schemeClr val="tx1">
                  <a:lumMod val="75000"/>
                  <a:lumOff val="25000"/>
                </a:schemeClr>
              </a:solidFill>
            </a:endParaRPr>
          </a:p>
        </p:txBody>
      </p:sp>
      <p:sp>
        <p:nvSpPr>
          <p:cNvPr id="2" name="Marcador de número de diapositiva 1">
            <a:extLst>
              <a:ext uri="{FF2B5EF4-FFF2-40B4-BE49-F238E27FC236}">
                <a16:creationId xmlns:a16="http://schemas.microsoft.com/office/drawing/2014/main" id="{3EBD99D4-8509-4ACB-9888-15347D27B570}"/>
              </a:ext>
            </a:extLst>
          </p:cNvPr>
          <p:cNvSpPr>
            <a:spLocks noGrp="1"/>
          </p:cNvSpPr>
          <p:nvPr>
            <p:ph type="sldNum" sz="quarter" idx="12"/>
          </p:nvPr>
        </p:nvSpPr>
        <p:spPr/>
        <p:txBody>
          <a:bodyPr/>
          <a:lstStyle/>
          <a:p>
            <a:fld id="{052AA10B-AD4E-44E4-9108-1BB58CD27EEA}" type="slidenum">
              <a:rPr lang="es-MX" smtClean="0"/>
              <a:pPr/>
              <a:t>1</a:t>
            </a:fld>
            <a:endParaRPr lang="es-MX"/>
          </a:p>
        </p:txBody>
      </p:sp>
      <p:grpSp>
        <p:nvGrpSpPr>
          <p:cNvPr id="9" name="Grupo 8"/>
          <p:cNvGrpSpPr/>
          <p:nvPr/>
        </p:nvGrpSpPr>
        <p:grpSpPr>
          <a:xfrm>
            <a:off x="831826" y="157409"/>
            <a:ext cx="7400242" cy="1078492"/>
            <a:chOff x="831826" y="157409"/>
            <a:chExt cx="7400242" cy="1078492"/>
          </a:xfrm>
        </p:grpSpPr>
        <p:pic>
          <p:nvPicPr>
            <p:cNvPr id="5" name="Imagen 4">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69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2699792" y="1088740"/>
          <a:ext cx="60960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
          </p:nvPr>
        </p:nvSpPr>
        <p:spPr>
          <a:xfrm>
            <a:off x="683568" y="1268760"/>
            <a:ext cx="3456384" cy="5472608"/>
          </a:xfrm>
        </p:spPr>
        <p:txBody>
          <a:bodyPr>
            <a:normAutofit fontScale="85000" lnSpcReduction="10000"/>
          </a:bodyPr>
          <a:lstStyle/>
          <a:p>
            <a:pPr algn="just"/>
            <a:r>
              <a:rPr lang="es-MX" dirty="0"/>
              <a:t>La </a:t>
            </a:r>
            <a:r>
              <a:rPr lang="es-MX" b="1" dirty="0"/>
              <a:t>federalización para conocer de los asuntos laborales</a:t>
            </a:r>
            <a:r>
              <a:rPr lang="es-MX" dirty="0"/>
              <a:t> en México, no encontró mayor reforma, hasta el año </a:t>
            </a:r>
            <a:r>
              <a:rPr lang="es-MX" b="1" dirty="0"/>
              <a:t>2012</a:t>
            </a:r>
            <a:r>
              <a:rPr lang="es-MX" dirty="0"/>
              <a:t>. La </a:t>
            </a:r>
            <a:r>
              <a:rPr lang="es-MX" u="sng" dirty="0"/>
              <a:t>sobrecarga</a:t>
            </a:r>
            <a:r>
              <a:rPr lang="es-MX" dirty="0"/>
              <a:t> y los </a:t>
            </a:r>
            <a:r>
              <a:rPr lang="es-MX" u="sng" dirty="0"/>
              <a:t>problemas</a:t>
            </a:r>
            <a:r>
              <a:rPr lang="es-MX" dirty="0"/>
              <a:t> de independencia y oportunidad de la justicia laboral en México, no son circunstancia reciente. La dinamización del mercado laboral, la globalización y la transformación de la Industria y demás sectores productivos, fue evidenciando cada vez las mermas de las juntas de conciliación y arbitraje como instrumentos fidedignos para proteger las relaciones de trabajo, salvaguardar los derechos sociales de la clase trabajadora y resarcir de manera rápida los efectos que tienen éstos para la economía nacional.</a:t>
            </a:r>
          </a:p>
          <a:p>
            <a:pPr algn="just"/>
            <a:endParaRPr lang="es-MX" dirty="0"/>
          </a:p>
          <a:p>
            <a:pPr algn="just"/>
            <a:r>
              <a:rPr lang="es-MX" dirty="0"/>
              <a:t>En el año </a:t>
            </a:r>
            <a:r>
              <a:rPr lang="es-MX" b="1" dirty="0"/>
              <a:t>2012 se aprobó una reforma a la LFT</a:t>
            </a:r>
            <a:r>
              <a:rPr lang="es-MX" dirty="0"/>
              <a:t> en la que se hicieron algunos cambios procesales, siendo el más importante el siguiente: </a:t>
            </a:r>
          </a:p>
          <a:p>
            <a:pPr algn="just"/>
            <a:endParaRPr lang="es-MX" dirty="0"/>
          </a:p>
        </p:txBody>
      </p:sp>
      <p:sp>
        <p:nvSpPr>
          <p:cNvPr id="2" name="Marcador de número de diapositiva 1">
            <a:extLst>
              <a:ext uri="{FF2B5EF4-FFF2-40B4-BE49-F238E27FC236}">
                <a16:creationId xmlns:a16="http://schemas.microsoft.com/office/drawing/2014/main" id="{13A772E1-1D56-4583-AD49-22B10DF56708}"/>
              </a:ext>
            </a:extLst>
          </p:cNvPr>
          <p:cNvSpPr>
            <a:spLocks noGrp="1"/>
          </p:cNvSpPr>
          <p:nvPr>
            <p:ph type="sldNum" sz="quarter" idx="12"/>
          </p:nvPr>
        </p:nvSpPr>
        <p:spPr/>
        <p:txBody>
          <a:bodyPr/>
          <a:lstStyle/>
          <a:p>
            <a:fld id="{052AA10B-AD4E-44E4-9108-1BB58CD27EEA}" type="slidenum">
              <a:rPr lang="es-MX" smtClean="0"/>
              <a:pPr/>
              <a:t>10</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8746260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100</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1847986112"/>
              </p:ext>
            </p:extLst>
          </p:nvPr>
        </p:nvGraphicFramePr>
        <p:xfrm>
          <a:off x="107504" y="1412776"/>
          <a:ext cx="8712968" cy="5101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886134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101</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1736088074"/>
              </p:ext>
            </p:extLst>
          </p:nvPr>
        </p:nvGraphicFramePr>
        <p:xfrm>
          <a:off x="319091" y="1334407"/>
          <a:ext cx="8505818" cy="5387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9448560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3607A0E-CFCE-B246-82E5-022EC9FC1C3D}"/>
              </a:ext>
            </a:extLst>
          </p:cNvPr>
          <p:cNvSpPr>
            <a:spLocks noGrp="1"/>
          </p:cNvSpPr>
          <p:nvPr>
            <p:ph type="sldNum" sz="quarter" idx="12"/>
          </p:nvPr>
        </p:nvSpPr>
        <p:spPr/>
        <p:txBody>
          <a:bodyPr/>
          <a:lstStyle/>
          <a:p>
            <a:fld id="{BF4F34AE-BDCC-46C4-BD90-CF1CD045291B}" type="slidenum">
              <a:rPr lang="es-MX" smtClean="0"/>
              <a:pPr/>
              <a:t>102</a:t>
            </a:fld>
            <a:endParaRPr lang="es-MX"/>
          </a:p>
        </p:txBody>
      </p:sp>
      <p:graphicFrame>
        <p:nvGraphicFramePr>
          <p:cNvPr id="4" name="Diagrama 3">
            <a:extLst>
              <a:ext uri="{FF2B5EF4-FFF2-40B4-BE49-F238E27FC236}">
                <a16:creationId xmlns:a16="http://schemas.microsoft.com/office/drawing/2014/main" id="{9BE617CA-E94D-4848-8EF7-BB12DD9B4D19}"/>
              </a:ext>
            </a:extLst>
          </p:cNvPr>
          <p:cNvGraphicFramePr/>
          <p:nvPr>
            <p:extLst>
              <p:ext uri="{D42A27DB-BD31-4B8C-83A1-F6EECF244321}">
                <p14:modId xmlns:p14="http://schemas.microsoft.com/office/powerpoint/2010/main" val="744384876"/>
              </p:ext>
            </p:extLst>
          </p:nvPr>
        </p:nvGraphicFramePr>
        <p:xfrm>
          <a:off x="107504" y="1235901"/>
          <a:ext cx="8579296" cy="5011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8732050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1B639C2-EE0A-4440-BB42-2F2BD381F64F}"/>
              </a:ext>
            </a:extLst>
          </p:cNvPr>
          <p:cNvSpPr>
            <a:spLocks noGrp="1"/>
          </p:cNvSpPr>
          <p:nvPr>
            <p:ph type="sldNum" sz="quarter" idx="12"/>
          </p:nvPr>
        </p:nvSpPr>
        <p:spPr/>
        <p:txBody>
          <a:bodyPr/>
          <a:lstStyle/>
          <a:p>
            <a:fld id="{BF4F34AE-BDCC-46C4-BD90-CF1CD045291B}" type="slidenum">
              <a:rPr lang="es-MX" smtClean="0"/>
              <a:pPr/>
              <a:t>103</a:t>
            </a:fld>
            <a:endParaRPr lang="es-MX"/>
          </a:p>
        </p:txBody>
      </p:sp>
      <p:sp>
        <p:nvSpPr>
          <p:cNvPr id="3" name="Rectángulo 2">
            <a:extLst>
              <a:ext uri="{FF2B5EF4-FFF2-40B4-BE49-F238E27FC236}">
                <a16:creationId xmlns:a16="http://schemas.microsoft.com/office/drawing/2014/main" id="{8BF08B59-DFB5-43DF-ABE8-9E1C7108B3BC}"/>
              </a:ext>
            </a:extLst>
          </p:cNvPr>
          <p:cNvSpPr/>
          <p:nvPr/>
        </p:nvSpPr>
        <p:spPr>
          <a:xfrm>
            <a:off x="251520" y="1214102"/>
            <a:ext cx="8409546" cy="5586145"/>
          </a:xfrm>
          <a:prstGeom prst="rect">
            <a:avLst/>
          </a:prstGeom>
        </p:spPr>
        <p:txBody>
          <a:bodyPr wrap="square">
            <a:spAutoFit/>
          </a:bodyPr>
          <a:lstStyle/>
          <a:p>
            <a:pPr algn="ctr"/>
            <a:r>
              <a:rPr lang="es-MX" sz="1700" i="1" dirty="0"/>
              <a:t>III. </a:t>
            </a:r>
            <a:r>
              <a:rPr lang="es-MX" sz="1700" dirty="0"/>
              <a:t>Reforma constitucional </a:t>
            </a:r>
          </a:p>
          <a:p>
            <a:pPr algn="just"/>
            <a:r>
              <a:rPr lang="es-MX" sz="1700" b="1" dirty="0"/>
              <a:t>Decreto </a:t>
            </a:r>
            <a:r>
              <a:rPr lang="es-MX" sz="1700" dirty="0"/>
              <a:t>por el que se declaran reformadas y adicionadas diversas disposiciones de los </a:t>
            </a:r>
            <a:r>
              <a:rPr lang="es-MX" sz="1700" dirty="0" err="1"/>
              <a:t>artículos</a:t>
            </a:r>
            <a:r>
              <a:rPr lang="es-MX" sz="1700" dirty="0"/>
              <a:t> 107 y 123 de la </a:t>
            </a:r>
            <a:r>
              <a:rPr lang="es-MX" sz="1700" dirty="0" err="1"/>
              <a:t>Constitución</a:t>
            </a:r>
            <a:r>
              <a:rPr lang="es-MX" sz="1700" dirty="0"/>
              <a:t> </a:t>
            </a:r>
            <a:r>
              <a:rPr lang="es-MX" sz="1700" dirty="0" err="1"/>
              <a:t>Política</a:t>
            </a:r>
            <a:r>
              <a:rPr lang="es-MX" sz="1700" dirty="0"/>
              <a:t> de los Estados Unidos Mexicanos, en materia de Justicia Laboral. (Publicada en el Diario Oficial de la </a:t>
            </a:r>
            <a:r>
              <a:rPr lang="es-MX" sz="1700" dirty="0" err="1"/>
              <a:t>Federación</a:t>
            </a:r>
            <a:r>
              <a:rPr lang="es-MX" sz="1700" dirty="0"/>
              <a:t> el viernes 24 de febrero de 2017). </a:t>
            </a:r>
          </a:p>
          <a:p>
            <a:pPr algn="just"/>
            <a:endParaRPr lang="es-MX" sz="1700" dirty="0"/>
          </a:p>
          <a:p>
            <a:pPr algn="just"/>
            <a:r>
              <a:rPr lang="es-MX" sz="1700" b="1" dirty="0"/>
              <a:t>“</a:t>
            </a:r>
            <a:r>
              <a:rPr lang="es-MX" sz="1700" b="1" dirty="0" err="1"/>
              <a:t>Artículo</a:t>
            </a:r>
            <a:r>
              <a:rPr lang="es-MX" sz="1700" b="1" dirty="0"/>
              <a:t> </a:t>
            </a:r>
            <a:r>
              <a:rPr lang="es-MX" sz="1700" b="1" dirty="0" err="1"/>
              <a:t>Único</a:t>
            </a:r>
            <a:r>
              <a:rPr lang="es-MX" sz="1700" b="1" dirty="0"/>
              <a:t>.- </a:t>
            </a:r>
            <a:r>
              <a:rPr lang="es-MX" sz="1700" dirty="0"/>
              <a:t>Se reforman el inciso d) de la </a:t>
            </a:r>
            <a:r>
              <a:rPr lang="es-MX" sz="1700" dirty="0" err="1"/>
              <a:t>fracción</a:t>
            </a:r>
            <a:r>
              <a:rPr lang="es-MX" sz="1700" dirty="0"/>
              <a:t> V del </a:t>
            </a:r>
            <a:r>
              <a:rPr lang="es-MX" sz="1700" dirty="0" err="1"/>
              <a:t>artículo</a:t>
            </a:r>
            <a:r>
              <a:rPr lang="es-MX" sz="1700" dirty="0"/>
              <a:t> 107; las fracciones XVIII, XIX, XX, XXI y el inciso b) de la </a:t>
            </a:r>
            <a:r>
              <a:rPr lang="es-MX" sz="1700" dirty="0" err="1"/>
              <a:t>fracción</a:t>
            </a:r>
            <a:r>
              <a:rPr lang="es-MX" sz="1700" dirty="0"/>
              <a:t> XXVII del </a:t>
            </a:r>
            <a:r>
              <a:rPr lang="es-MX" sz="1700" dirty="0" err="1"/>
              <a:t>artículo</a:t>
            </a:r>
            <a:r>
              <a:rPr lang="es-MX" sz="1700" dirty="0"/>
              <a:t> 123; se adicionan la </a:t>
            </a:r>
            <a:r>
              <a:rPr lang="es-MX" sz="1700" dirty="0" err="1"/>
              <a:t>fracción</a:t>
            </a:r>
            <a:r>
              <a:rPr lang="es-MX" sz="1700" dirty="0"/>
              <a:t> XXII Bis y el inciso c) a la </a:t>
            </a:r>
            <a:r>
              <a:rPr lang="es-MX" sz="1700" dirty="0" err="1"/>
              <a:t>fracción</a:t>
            </a:r>
            <a:r>
              <a:rPr lang="es-MX" sz="1700" dirty="0"/>
              <a:t> XXXI del Apartado A del </a:t>
            </a:r>
            <a:r>
              <a:rPr lang="es-MX" sz="1700" dirty="0" err="1"/>
              <a:t>artículo</a:t>
            </a:r>
            <a:r>
              <a:rPr lang="es-MX" sz="1700" dirty="0"/>
              <a:t> 123, y se elimina el </a:t>
            </a:r>
            <a:r>
              <a:rPr lang="es-MX" sz="1700" dirty="0" err="1"/>
              <a:t>último</a:t>
            </a:r>
            <a:r>
              <a:rPr lang="es-MX" sz="1700" dirty="0"/>
              <a:t> </a:t>
            </a:r>
            <a:r>
              <a:rPr lang="es-MX" sz="1700" dirty="0" err="1"/>
              <a:t>párrafo</a:t>
            </a:r>
            <a:r>
              <a:rPr lang="es-MX" sz="1700" dirty="0"/>
              <a:t> de la </a:t>
            </a:r>
            <a:r>
              <a:rPr lang="es-MX" sz="1700" dirty="0" err="1"/>
              <a:t>fracción</a:t>
            </a:r>
            <a:r>
              <a:rPr lang="es-MX" sz="1700" dirty="0"/>
              <a:t> XXXI del Apartado A del </a:t>
            </a:r>
            <a:r>
              <a:rPr lang="es-MX" sz="1700" dirty="0" err="1"/>
              <a:t>artículo</a:t>
            </a:r>
            <a:r>
              <a:rPr lang="es-MX" sz="1700" dirty="0"/>
              <a:t> 123 de la </a:t>
            </a:r>
            <a:r>
              <a:rPr lang="es-MX" sz="1700" dirty="0" err="1"/>
              <a:t>Constitución</a:t>
            </a:r>
            <a:r>
              <a:rPr lang="es-MX" sz="1700" dirty="0"/>
              <a:t> </a:t>
            </a:r>
            <a:r>
              <a:rPr lang="es-MX" sz="1700" dirty="0" err="1"/>
              <a:t>Política</a:t>
            </a:r>
            <a:r>
              <a:rPr lang="es-MX" sz="1700" dirty="0"/>
              <a:t> de los Estados Unidos Mexicanos, para quedar como sigue: </a:t>
            </a:r>
          </a:p>
          <a:p>
            <a:pPr algn="just"/>
            <a:r>
              <a:rPr lang="es-MX" sz="1700" b="1" dirty="0" err="1"/>
              <a:t>Artículo</a:t>
            </a:r>
            <a:r>
              <a:rPr lang="es-MX" sz="1700" b="1" dirty="0"/>
              <a:t> 107. ... I. </a:t>
            </a:r>
            <a:r>
              <a:rPr lang="es-MX" sz="1700" dirty="0"/>
              <a:t>a </a:t>
            </a:r>
            <a:r>
              <a:rPr lang="es-MX" sz="1700" b="1" dirty="0"/>
              <a:t>IV. ... </a:t>
            </a:r>
          </a:p>
          <a:p>
            <a:pPr algn="just"/>
            <a:endParaRPr lang="es-MX" sz="1700" b="1" dirty="0"/>
          </a:p>
          <a:p>
            <a:pPr algn="just"/>
            <a:r>
              <a:rPr lang="es-MX" sz="1700" b="1" dirty="0"/>
              <a:t>V5. ... </a:t>
            </a:r>
            <a:endParaRPr lang="es-MX" sz="1700" dirty="0"/>
          </a:p>
          <a:p>
            <a:pPr algn="just"/>
            <a:r>
              <a:rPr lang="es-MX" sz="1700" b="1" dirty="0"/>
              <a:t>a) </a:t>
            </a:r>
            <a:r>
              <a:rPr lang="es-MX" sz="1700" dirty="0"/>
              <a:t>a </a:t>
            </a:r>
            <a:r>
              <a:rPr lang="es-MX" sz="1700" b="1" dirty="0"/>
              <a:t>c) ... </a:t>
            </a:r>
            <a:endParaRPr lang="es-MX" sz="1700" dirty="0"/>
          </a:p>
          <a:p>
            <a:pPr algn="just"/>
            <a:r>
              <a:rPr lang="es-MX" sz="1700" b="1" dirty="0"/>
              <a:t>d) </a:t>
            </a:r>
            <a:r>
              <a:rPr lang="es-MX" sz="1700" dirty="0"/>
              <a:t>En materia laboral, cuando se reclamen resoluciones o sentencias definitivas que pongan fin al juicio dictadas por los tribunales laborales locales o federales o laudos del Tribunal Federal de </a:t>
            </a:r>
            <a:r>
              <a:rPr lang="es-MX" sz="1700" dirty="0" err="1"/>
              <a:t>Conciliación</a:t>
            </a:r>
            <a:r>
              <a:rPr lang="es-MX" sz="1700" dirty="0"/>
              <a:t> y Arbitraje de los Trabajadores al Servicio del Estado y sus </a:t>
            </a:r>
            <a:r>
              <a:rPr lang="es-MX" sz="1700" dirty="0" err="1"/>
              <a:t>homólogos</a:t>
            </a:r>
            <a:r>
              <a:rPr lang="es-MX" sz="1700" dirty="0"/>
              <a:t> en las entidades federativas; </a:t>
            </a:r>
          </a:p>
          <a:p>
            <a:pPr algn="just"/>
            <a:r>
              <a:rPr lang="es-MX" sz="1700" b="1" dirty="0"/>
              <a:t>...</a:t>
            </a:r>
            <a:br>
              <a:rPr lang="es-MX" sz="1700" b="1" dirty="0"/>
            </a:br>
            <a:r>
              <a:rPr lang="es-MX" sz="1700" b="1" dirty="0"/>
              <a:t>VI. </a:t>
            </a:r>
            <a:r>
              <a:rPr lang="es-MX" sz="1700" dirty="0"/>
              <a:t>a </a:t>
            </a:r>
            <a:r>
              <a:rPr lang="es-MX" sz="1700" b="1" dirty="0"/>
              <a:t>XVIII. ... </a:t>
            </a:r>
            <a:r>
              <a:rPr lang="es-MX" sz="1700" b="1" dirty="0" err="1"/>
              <a:t>Artículo</a:t>
            </a:r>
            <a:r>
              <a:rPr lang="es-MX" sz="1700" b="1" dirty="0"/>
              <a:t> 123. ... ...</a:t>
            </a:r>
            <a:endParaRPr lang="es-MX" sz="1700" dirty="0"/>
          </a:p>
        </p:txBody>
      </p:sp>
      <p:grpSp>
        <p:nvGrpSpPr>
          <p:cNvPr id="7" name="Grupo 6"/>
          <p:cNvGrpSpPr/>
          <p:nvPr/>
        </p:nvGrpSpPr>
        <p:grpSpPr>
          <a:xfrm>
            <a:off x="831826" y="157409"/>
            <a:ext cx="7400242" cy="895327"/>
            <a:chOff x="831826" y="157409"/>
            <a:chExt cx="7400242" cy="1078492"/>
          </a:xfrm>
        </p:grpSpPr>
        <p:pic>
          <p:nvPicPr>
            <p:cNvPr id="8" name="Imagen 7">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9055136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E867B39-580C-5845-8CF3-52088A31AB00}"/>
              </a:ext>
            </a:extLst>
          </p:cNvPr>
          <p:cNvSpPr>
            <a:spLocks noGrp="1"/>
          </p:cNvSpPr>
          <p:nvPr>
            <p:ph type="sldNum" sz="quarter" idx="12"/>
          </p:nvPr>
        </p:nvSpPr>
        <p:spPr/>
        <p:txBody>
          <a:bodyPr/>
          <a:lstStyle/>
          <a:p>
            <a:fld id="{BF4F34AE-BDCC-46C4-BD90-CF1CD045291B}" type="slidenum">
              <a:rPr lang="es-MX" smtClean="0"/>
              <a:pPr/>
              <a:t>104</a:t>
            </a:fld>
            <a:endParaRPr lang="es-MX"/>
          </a:p>
        </p:txBody>
      </p:sp>
      <p:sp>
        <p:nvSpPr>
          <p:cNvPr id="3" name="CuadroTexto 2">
            <a:extLst>
              <a:ext uri="{FF2B5EF4-FFF2-40B4-BE49-F238E27FC236}">
                <a16:creationId xmlns:a16="http://schemas.microsoft.com/office/drawing/2014/main" id="{E8E46091-0DB8-7A49-9868-7C4F1774AC9C}"/>
              </a:ext>
            </a:extLst>
          </p:cNvPr>
          <p:cNvSpPr txBox="1"/>
          <p:nvPr/>
        </p:nvSpPr>
        <p:spPr>
          <a:xfrm>
            <a:off x="215516" y="1105026"/>
            <a:ext cx="8712968" cy="5647700"/>
          </a:xfrm>
          <a:prstGeom prst="rect">
            <a:avLst/>
          </a:prstGeom>
          <a:noFill/>
        </p:spPr>
        <p:txBody>
          <a:bodyPr wrap="square" rtlCol="0">
            <a:spAutoFit/>
          </a:bodyPr>
          <a:lstStyle/>
          <a:p>
            <a:pPr algn="ctr"/>
            <a:r>
              <a:rPr lang="es-MX" sz="1900" i="1" dirty="0"/>
              <a:t>III. Reforma constitucional </a:t>
            </a:r>
          </a:p>
          <a:p>
            <a:pPr algn="just"/>
            <a:r>
              <a:rPr lang="es-MX" sz="1900" b="1" dirty="0"/>
              <a:t/>
            </a:r>
            <a:br>
              <a:rPr lang="es-MX" sz="1900" b="1" dirty="0"/>
            </a:br>
            <a:r>
              <a:rPr lang="es-MX" sz="1900" b="1" dirty="0"/>
              <a:t>A. ...</a:t>
            </a:r>
            <a:br>
              <a:rPr lang="es-MX" sz="1900" b="1" dirty="0"/>
            </a:br>
            <a:r>
              <a:rPr lang="es-MX" sz="1900" b="1" dirty="0"/>
              <a:t>I. </a:t>
            </a:r>
            <a:r>
              <a:rPr lang="es-MX" sz="1900" dirty="0"/>
              <a:t>a </a:t>
            </a:r>
            <a:r>
              <a:rPr lang="es-MX" sz="1900" b="1" dirty="0"/>
              <a:t>XVII. ... </a:t>
            </a:r>
            <a:endParaRPr lang="es-MX" sz="1900" dirty="0"/>
          </a:p>
          <a:p>
            <a:pPr algn="just"/>
            <a:r>
              <a:rPr lang="es-MX" sz="1900" b="1" dirty="0"/>
              <a:t>XVIII. </a:t>
            </a:r>
            <a:r>
              <a:rPr lang="es-MX" sz="1900" dirty="0"/>
              <a:t>Las huelgas serán lícitas cuando tengan por objeto conseguir el equilibrio entre los diversos factores de la producción, armonizando los derechos del trabajo con los del capital. En los servicios públicos será obligatorio para los trabajadores dar aviso, con diez días de anticipación, a los tribunales laborales, de la fecha señalada para la suspensión del trabajo. Las huelgas serán consideradas como ilícitas únicamente cuando la mayoría de los huelguistas ejerciera actos violentos contra las personas o las propiedades, o en caso de guerra, cuando aquéllos pertenezcan a los establecimientos y servicios que dependan del Gobierno. </a:t>
            </a:r>
          </a:p>
          <a:p>
            <a:pPr algn="just"/>
            <a:r>
              <a:rPr lang="es-MX" sz="1900" b="1" dirty="0"/>
              <a:t>Cuando se trate de obtener la celebración de un contrato colectivo de trabajo se deberá acreditar que se cuenta con la representación de los trabajadores</a:t>
            </a:r>
            <a:r>
              <a:rPr lang="es-MX" sz="1900" dirty="0"/>
              <a:t>. </a:t>
            </a:r>
          </a:p>
          <a:p>
            <a:pPr algn="just"/>
            <a:endParaRPr lang="es-MX" sz="1900" dirty="0"/>
          </a:p>
          <a:p>
            <a:pPr algn="just"/>
            <a:r>
              <a:rPr lang="es-MX" sz="1900" b="1" dirty="0"/>
              <a:t>XIX. </a:t>
            </a:r>
            <a:r>
              <a:rPr lang="es-MX" sz="1900" dirty="0"/>
              <a:t>Los paros </a:t>
            </a:r>
            <a:r>
              <a:rPr lang="es-MX" sz="1900" dirty="0" err="1"/>
              <a:t>serán</a:t>
            </a:r>
            <a:r>
              <a:rPr lang="es-MX" sz="1900" dirty="0"/>
              <a:t> </a:t>
            </a:r>
            <a:r>
              <a:rPr lang="es-MX" sz="1900" dirty="0" err="1"/>
              <a:t>lícitos</a:t>
            </a:r>
            <a:r>
              <a:rPr lang="es-MX" sz="1900" dirty="0"/>
              <a:t> </a:t>
            </a:r>
            <a:r>
              <a:rPr lang="es-MX" sz="1900" dirty="0" err="1"/>
              <a:t>únicamente</a:t>
            </a:r>
            <a:r>
              <a:rPr lang="es-MX" sz="1900" dirty="0"/>
              <a:t> cuando el exceso de </a:t>
            </a:r>
            <a:r>
              <a:rPr lang="es-MX" sz="1900" dirty="0" err="1"/>
              <a:t>producción</a:t>
            </a:r>
            <a:r>
              <a:rPr lang="es-MX" sz="1900" dirty="0"/>
              <a:t> haga necesario suspender el trabajo para mantener los precios en un </a:t>
            </a:r>
            <a:r>
              <a:rPr lang="es-MX" sz="1900" dirty="0" err="1"/>
              <a:t>límite</a:t>
            </a:r>
            <a:r>
              <a:rPr lang="es-MX" sz="1900" dirty="0"/>
              <a:t> costeable, previa </a:t>
            </a:r>
            <a:r>
              <a:rPr lang="es-MX" sz="1900" dirty="0" err="1"/>
              <a:t>aprobación</a:t>
            </a:r>
            <a:r>
              <a:rPr lang="es-MX" sz="1900" dirty="0"/>
              <a:t> de los tribunales laborales. </a:t>
            </a:r>
          </a:p>
          <a:p>
            <a:pPr algn="just"/>
            <a:endParaRPr lang="es-MX" sz="1900" dirty="0"/>
          </a:p>
        </p:txBody>
      </p:sp>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8430822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427055-6C4E-034F-8E6E-54F936D32E58}"/>
              </a:ext>
            </a:extLst>
          </p:cNvPr>
          <p:cNvSpPr>
            <a:spLocks noGrp="1"/>
          </p:cNvSpPr>
          <p:nvPr>
            <p:ph type="sldNum" sz="quarter" idx="12"/>
          </p:nvPr>
        </p:nvSpPr>
        <p:spPr/>
        <p:txBody>
          <a:bodyPr/>
          <a:lstStyle/>
          <a:p>
            <a:fld id="{BF4F34AE-BDCC-46C4-BD90-CF1CD045291B}" type="slidenum">
              <a:rPr lang="es-MX" smtClean="0"/>
              <a:pPr/>
              <a:t>105</a:t>
            </a:fld>
            <a:endParaRPr lang="es-MX"/>
          </a:p>
        </p:txBody>
      </p:sp>
      <p:sp>
        <p:nvSpPr>
          <p:cNvPr id="3" name="CuadroTexto 2">
            <a:extLst>
              <a:ext uri="{FF2B5EF4-FFF2-40B4-BE49-F238E27FC236}">
                <a16:creationId xmlns:a16="http://schemas.microsoft.com/office/drawing/2014/main" id="{C26CC264-07EF-A24B-891A-EF32B228255C}"/>
              </a:ext>
            </a:extLst>
          </p:cNvPr>
          <p:cNvSpPr txBox="1"/>
          <p:nvPr/>
        </p:nvSpPr>
        <p:spPr>
          <a:xfrm>
            <a:off x="251520" y="1628800"/>
            <a:ext cx="8363272" cy="5355312"/>
          </a:xfrm>
          <a:prstGeom prst="rect">
            <a:avLst/>
          </a:prstGeom>
          <a:noFill/>
        </p:spPr>
        <p:txBody>
          <a:bodyPr wrap="square" rtlCol="0">
            <a:spAutoFit/>
          </a:bodyPr>
          <a:lstStyle/>
          <a:p>
            <a:pPr algn="just"/>
            <a:r>
              <a:rPr lang="es-MX" sz="1900" b="1" dirty="0"/>
              <a:t>XX. </a:t>
            </a:r>
            <a:r>
              <a:rPr lang="es-MX" sz="1900" dirty="0"/>
              <a:t>La resolución de las diferencias o los conflictos entre trabajadores y patrones estará a cargo de los tribunales laborales del Poder Judicial de la Federación o de las entidades federativas, cuyos integrantes serán designados atendiendo a lo dispuesto en los artículos 94, 97, 116 fracción III, y 122 Apartado A, fracción IV de esta Constitución, según corresponda, y deberán contar con capacidad y experiencia en materia laboral. Sus sentencias y resoluciones deberán observar los principios de legalidad, imparcialidad, transparencia, autonomía e independencia. </a:t>
            </a:r>
          </a:p>
          <a:p>
            <a:pPr algn="just"/>
            <a:endParaRPr lang="es-MX" sz="1900" dirty="0"/>
          </a:p>
          <a:p>
            <a:pPr algn="just"/>
            <a:r>
              <a:rPr lang="es-MX" sz="1900" dirty="0"/>
              <a:t>Antes de acudir a los tribunales laborales, los trabajadores y patrones deberán asistir a la instancia conciliatoria correspondiente. En el orden local, la función conciliatoria estará a cargo de los Centros de Conciliación, especializados e imparciales que se instituyan en las entidades federativas. Dichos centros tendrán personalidad jurídica y patrimonio propios. Contarán con plena autonomía técnica, operativa, presupuestaria, de decisión y de gestión. Se regirán por los principios de certeza, independencia, legalidad, imparcialidad, confiabilidad, eficacia, objetividad, profesionalismo, transparencia y publicidad. Su integración y funcionamiento se determinará en las leyes locales. </a:t>
            </a:r>
          </a:p>
          <a:p>
            <a:pPr algn="just"/>
            <a:endParaRPr lang="es-MX" sz="1900" dirty="0"/>
          </a:p>
        </p:txBody>
      </p:sp>
      <p:sp>
        <p:nvSpPr>
          <p:cNvPr id="4" name="CuadroTexto 3">
            <a:extLst>
              <a:ext uri="{FF2B5EF4-FFF2-40B4-BE49-F238E27FC236}">
                <a16:creationId xmlns:a16="http://schemas.microsoft.com/office/drawing/2014/main" id="{D2B837A2-3AC2-4C51-9836-AB796800DA7C}"/>
              </a:ext>
            </a:extLst>
          </p:cNvPr>
          <p:cNvSpPr txBox="1"/>
          <p:nvPr/>
        </p:nvSpPr>
        <p:spPr>
          <a:xfrm>
            <a:off x="2915816" y="1235901"/>
            <a:ext cx="3450290" cy="677108"/>
          </a:xfrm>
          <a:prstGeom prst="rect">
            <a:avLst/>
          </a:prstGeom>
          <a:noFill/>
        </p:spPr>
        <p:txBody>
          <a:bodyPr wrap="square" rtlCol="0">
            <a:spAutoFit/>
          </a:bodyPr>
          <a:lstStyle/>
          <a:p>
            <a:r>
              <a:rPr lang="es-MX" sz="1900" i="1" dirty="0"/>
              <a:t>III. Reforma constitucional </a:t>
            </a:r>
          </a:p>
          <a:p>
            <a:endParaRPr lang="es-MX" sz="1900" dirty="0"/>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59104431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427055-6C4E-034F-8E6E-54F936D32E58}"/>
              </a:ext>
            </a:extLst>
          </p:cNvPr>
          <p:cNvSpPr>
            <a:spLocks noGrp="1"/>
          </p:cNvSpPr>
          <p:nvPr>
            <p:ph type="sldNum" sz="quarter" idx="12"/>
          </p:nvPr>
        </p:nvSpPr>
        <p:spPr/>
        <p:txBody>
          <a:bodyPr/>
          <a:lstStyle/>
          <a:p>
            <a:fld id="{BF4F34AE-BDCC-46C4-BD90-CF1CD045291B}" type="slidenum">
              <a:rPr lang="es-MX" smtClean="0"/>
              <a:pPr/>
              <a:t>106</a:t>
            </a:fld>
            <a:endParaRPr lang="es-MX"/>
          </a:p>
        </p:txBody>
      </p:sp>
      <p:sp>
        <p:nvSpPr>
          <p:cNvPr id="3" name="CuadroTexto 2">
            <a:extLst>
              <a:ext uri="{FF2B5EF4-FFF2-40B4-BE49-F238E27FC236}">
                <a16:creationId xmlns:a16="http://schemas.microsoft.com/office/drawing/2014/main" id="{C26CC264-07EF-A24B-891A-EF32B228255C}"/>
              </a:ext>
            </a:extLst>
          </p:cNvPr>
          <p:cNvSpPr txBox="1"/>
          <p:nvPr/>
        </p:nvSpPr>
        <p:spPr>
          <a:xfrm>
            <a:off x="251520" y="2214960"/>
            <a:ext cx="8363272" cy="3308598"/>
          </a:xfrm>
          <a:prstGeom prst="rect">
            <a:avLst/>
          </a:prstGeom>
          <a:noFill/>
        </p:spPr>
        <p:txBody>
          <a:bodyPr wrap="square" rtlCol="0">
            <a:spAutoFit/>
          </a:bodyPr>
          <a:lstStyle/>
          <a:p>
            <a:pPr algn="just"/>
            <a:r>
              <a:rPr lang="es-MX" sz="1900" dirty="0"/>
              <a:t>La ley determinará el procedimiento que se </a:t>
            </a:r>
            <a:r>
              <a:rPr lang="es-MX" sz="1900" dirty="0" err="1"/>
              <a:t>debera</a:t>
            </a:r>
            <a:r>
              <a:rPr lang="es-MX" sz="1900" dirty="0"/>
              <a:t>́ observar en la instancia conciliatoria. En todo caso, la etapa de </a:t>
            </a:r>
            <a:r>
              <a:rPr lang="es-MX" sz="1900" dirty="0" err="1"/>
              <a:t>conciliación</a:t>
            </a:r>
            <a:r>
              <a:rPr lang="es-MX" sz="1900" dirty="0"/>
              <a:t> </a:t>
            </a:r>
            <a:r>
              <a:rPr lang="es-MX" sz="1900" dirty="0" err="1"/>
              <a:t>consistira</a:t>
            </a:r>
            <a:r>
              <a:rPr lang="es-MX" sz="1900" dirty="0"/>
              <a:t>́ en una sola audiencia obligatoria, con fecha y hora debidamente fijadas de manera expedita. Las subsecuentes audiencias de </a:t>
            </a:r>
            <a:r>
              <a:rPr lang="es-MX" sz="1900" dirty="0" err="1"/>
              <a:t>conciliación</a:t>
            </a:r>
            <a:r>
              <a:rPr lang="es-MX" sz="1900" dirty="0"/>
              <a:t> </a:t>
            </a:r>
            <a:r>
              <a:rPr lang="es-MX" sz="1900" dirty="0" err="1"/>
              <a:t>sólo</a:t>
            </a:r>
            <a:r>
              <a:rPr lang="es-MX" sz="1900" dirty="0"/>
              <a:t> se </a:t>
            </a:r>
            <a:r>
              <a:rPr lang="es-MX" sz="1900" dirty="0" err="1"/>
              <a:t>realizarán</a:t>
            </a:r>
            <a:r>
              <a:rPr lang="es-MX" sz="1900" dirty="0"/>
              <a:t> con el acuerdo de las partes en conflicto. La ley </a:t>
            </a:r>
            <a:r>
              <a:rPr lang="es-MX" sz="1900" dirty="0" err="1"/>
              <a:t>establecera</a:t>
            </a:r>
            <a:r>
              <a:rPr lang="es-MX" sz="1900" dirty="0"/>
              <a:t>́ las reglas para que los convenios laborales adquieran </a:t>
            </a:r>
            <a:r>
              <a:rPr lang="es-MX" sz="1900" dirty="0" err="1"/>
              <a:t>condición</a:t>
            </a:r>
            <a:r>
              <a:rPr lang="es-MX" sz="1900" dirty="0"/>
              <a:t> de cosa juzgada, </a:t>
            </a:r>
            <a:r>
              <a:rPr lang="es-MX" sz="1900" dirty="0" err="1"/>
              <a:t>asi</a:t>
            </a:r>
            <a:r>
              <a:rPr lang="es-MX" sz="1900" dirty="0"/>
              <a:t>́ como para su </a:t>
            </a:r>
            <a:r>
              <a:rPr lang="es-MX" sz="1900" dirty="0" err="1"/>
              <a:t>ejecución</a:t>
            </a:r>
            <a:r>
              <a:rPr lang="es-MX" sz="1900" dirty="0"/>
              <a:t>. </a:t>
            </a:r>
          </a:p>
          <a:p>
            <a:pPr algn="just"/>
            <a:endParaRPr lang="es-MX" sz="1900" dirty="0"/>
          </a:p>
          <a:p>
            <a:pPr algn="just"/>
            <a:r>
              <a:rPr lang="es-MX" sz="1900" dirty="0"/>
              <a:t>En el orden federal, la </a:t>
            </a:r>
            <a:r>
              <a:rPr lang="es-MX" sz="1900" dirty="0" err="1"/>
              <a:t>función</a:t>
            </a:r>
            <a:r>
              <a:rPr lang="es-MX" sz="1900" dirty="0"/>
              <a:t> conciliatoria </a:t>
            </a:r>
            <a:r>
              <a:rPr lang="es-MX" sz="1900" dirty="0" err="1"/>
              <a:t>estara</a:t>
            </a:r>
            <a:r>
              <a:rPr lang="es-MX" sz="1900" dirty="0"/>
              <a:t>́ a cargo de un organismo descentralizado. Al organismo descentralizado le </a:t>
            </a:r>
            <a:r>
              <a:rPr lang="es-MX" sz="1900" dirty="0" err="1"/>
              <a:t>correspondera</a:t>
            </a:r>
            <a:r>
              <a:rPr lang="es-MX" sz="1900" dirty="0"/>
              <a:t>́ </a:t>
            </a:r>
            <a:r>
              <a:rPr lang="es-MX" sz="1900" dirty="0" err="1"/>
              <a:t>además</a:t>
            </a:r>
            <a:r>
              <a:rPr lang="es-MX" sz="1900" dirty="0"/>
              <a:t>, el registro de todos los contratos colectivos de trabajo y las organizaciones sindicales, </a:t>
            </a:r>
            <a:r>
              <a:rPr lang="es-MX" sz="1900" dirty="0" err="1"/>
              <a:t>asi</a:t>
            </a:r>
            <a:r>
              <a:rPr lang="es-MX" sz="1900" dirty="0"/>
              <a:t>́ como todos los procesos administrativos relacionados. </a:t>
            </a:r>
          </a:p>
        </p:txBody>
      </p:sp>
      <p:sp>
        <p:nvSpPr>
          <p:cNvPr id="4" name="CuadroTexto 3">
            <a:extLst>
              <a:ext uri="{FF2B5EF4-FFF2-40B4-BE49-F238E27FC236}">
                <a16:creationId xmlns:a16="http://schemas.microsoft.com/office/drawing/2014/main" id="{D2B837A2-3AC2-4C51-9836-AB796800DA7C}"/>
              </a:ext>
            </a:extLst>
          </p:cNvPr>
          <p:cNvSpPr txBox="1"/>
          <p:nvPr/>
        </p:nvSpPr>
        <p:spPr>
          <a:xfrm>
            <a:off x="3203848" y="1460010"/>
            <a:ext cx="3450290" cy="677108"/>
          </a:xfrm>
          <a:prstGeom prst="rect">
            <a:avLst/>
          </a:prstGeom>
          <a:noFill/>
        </p:spPr>
        <p:txBody>
          <a:bodyPr wrap="square" rtlCol="0">
            <a:spAutoFit/>
          </a:bodyPr>
          <a:lstStyle/>
          <a:p>
            <a:r>
              <a:rPr lang="es-MX" sz="1900" i="1" dirty="0"/>
              <a:t>III. Reforma constitucional </a:t>
            </a:r>
          </a:p>
          <a:p>
            <a:endParaRPr lang="es-MX" sz="1900" dirty="0"/>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612193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4A23C12-53DD-2A44-A701-3788E056B5D6}"/>
              </a:ext>
            </a:extLst>
          </p:cNvPr>
          <p:cNvSpPr>
            <a:spLocks noGrp="1"/>
          </p:cNvSpPr>
          <p:nvPr>
            <p:ph type="sldNum" sz="quarter" idx="12"/>
          </p:nvPr>
        </p:nvSpPr>
        <p:spPr/>
        <p:txBody>
          <a:bodyPr/>
          <a:lstStyle/>
          <a:p>
            <a:fld id="{BF4F34AE-BDCC-46C4-BD90-CF1CD045291B}" type="slidenum">
              <a:rPr lang="es-MX" smtClean="0"/>
              <a:pPr/>
              <a:t>107</a:t>
            </a:fld>
            <a:endParaRPr lang="es-MX"/>
          </a:p>
        </p:txBody>
      </p:sp>
      <p:sp>
        <p:nvSpPr>
          <p:cNvPr id="3" name="CuadroTexto 2">
            <a:extLst>
              <a:ext uri="{FF2B5EF4-FFF2-40B4-BE49-F238E27FC236}">
                <a16:creationId xmlns:a16="http://schemas.microsoft.com/office/drawing/2014/main" id="{DF7C5EC7-81CD-5442-B16C-DB7D8D70082C}"/>
              </a:ext>
            </a:extLst>
          </p:cNvPr>
          <p:cNvSpPr txBox="1"/>
          <p:nvPr/>
        </p:nvSpPr>
        <p:spPr>
          <a:xfrm>
            <a:off x="323528" y="1673939"/>
            <a:ext cx="8136904" cy="4478149"/>
          </a:xfrm>
          <a:prstGeom prst="rect">
            <a:avLst/>
          </a:prstGeom>
          <a:noFill/>
        </p:spPr>
        <p:txBody>
          <a:bodyPr wrap="square" rtlCol="0">
            <a:spAutoFit/>
          </a:bodyPr>
          <a:lstStyle/>
          <a:p>
            <a:pPr algn="just"/>
            <a:r>
              <a:rPr lang="es-MX" sz="1900" dirty="0"/>
              <a:t>El organismo descentralizado a que se refiere el párrafo anterior contará con personalidad jurídica y patrimonio propios, plena autonomía técnica, operativa, presupuestaria, de decisión y de gestión. Se regirá por los principios de certeza, independencia, legalidad, imparcialidad, confiabilidad, eficacia, objetividad, profesionalismo, transparencia y publicidad. Su integración y funcionamiento se determinará en la ley de la materia. </a:t>
            </a:r>
          </a:p>
          <a:p>
            <a:pPr algn="just"/>
            <a:endParaRPr lang="es-MX" sz="1900" dirty="0"/>
          </a:p>
          <a:p>
            <a:pPr algn="just"/>
            <a:r>
              <a:rPr lang="es-MX" sz="1900" dirty="0"/>
              <a:t>Para la designación del titular del organismo descentralizado a que se refiere el párrafo anterior, el Ejecutivo Federal someterá una terna a consideración de la Cámara de Senadores, la cual previa comparecencia de las personas propuestas, realizará la designación correspondiente. La designación se hará por el voto de las dos terceras partes de los integrantes de la Cámara de Senadores presentes, dentro del improrrogable plazo de treinta días. Si la Cámara de Senadores no resolviere dentro de dicho plazo, ocupará el cargo aquél que, dentro de dicha terna, designe el Ejecutivo Federal. </a:t>
            </a:r>
          </a:p>
        </p:txBody>
      </p:sp>
      <p:sp>
        <p:nvSpPr>
          <p:cNvPr id="7" name="CuadroTexto 6">
            <a:extLst>
              <a:ext uri="{FF2B5EF4-FFF2-40B4-BE49-F238E27FC236}">
                <a16:creationId xmlns:a16="http://schemas.microsoft.com/office/drawing/2014/main" id="{A4A3CF9F-E1EB-4E9E-B98B-1C0214116D1C}"/>
              </a:ext>
            </a:extLst>
          </p:cNvPr>
          <p:cNvSpPr txBox="1"/>
          <p:nvPr/>
        </p:nvSpPr>
        <p:spPr>
          <a:xfrm>
            <a:off x="2846855" y="1252602"/>
            <a:ext cx="3450290" cy="384721"/>
          </a:xfrm>
          <a:prstGeom prst="rect">
            <a:avLst/>
          </a:prstGeom>
          <a:noFill/>
        </p:spPr>
        <p:txBody>
          <a:bodyPr wrap="square" rtlCol="0">
            <a:spAutoFit/>
          </a:bodyPr>
          <a:lstStyle/>
          <a:p>
            <a:r>
              <a:rPr lang="es-MX" sz="1900" i="1" dirty="0"/>
              <a:t>III. Reforma constitucional </a:t>
            </a:r>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13819414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4A23C12-53DD-2A44-A701-3788E056B5D6}"/>
              </a:ext>
            </a:extLst>
          </p:cNvPr>
          <p:cNvSpPr>
            <a:spLocks noGrp="1"/>
          </p:cNvSpPr>
          <p:nvPr>
            <p:ph type="sldNum" sz="quarter" idx="12"/>
          </p:nvPr>
        </p:nvSpPr>
        <p:spPr/>
        <p:txBody>
          <a:bodyPr/>
          <a:lstStyle/>
          <a:p>
            <a:fld id="{BF4F34AE-BDCC-46C4-BD90-CF1CD045291B}" type="slidenum">
              <a:rPr lang="es-MX" smtClean="0"/>
              <a:pPr/>
              <a:t>108</a:t>
            </a:fld>
            <a:endParaRPr lang="es-MX"/>
          </a:p>
        </p:txBody>
      </p:sp>
      <p:sp>
        <p:nvSpPr>
          <p:cNvPr id="3" name="CuadroTexto 2">
            <a:extLst>
              <a:ext uri="{FF2B5EF4-FFF2-40B4-BE49-F238E27FC236}">
                <a16:creationId xmlns:a16="http://schemas.microsoft.com/office/drawing/2014/main" id="{DF7C5EC7-81CD-5442-B16C-DB7D8D70082C}"/>
              </a:ext>
            </a:extLst>
          </p:cNvPr>
          <p:cNvSpPr txBox="1"/>
          <p:nvPr/>
        </p:nvSpPr>
        <p:spPr>
          <a:xfrm>
            <a:off x="323528" y="1673939"/>
            <a:ext cx="8136904" cy="5062924"/>
          </a:xfrm>
          <a:prstGeom prst="rect">
            <a:avLst/>
          </a:prstGeom>
          <a:noFill/>
        </p:spPr>
        <p:txBody>
          <a:bodyPr wrap="square" rtlCol="0">
            <a:spAutoFit/>
          </a:bodyPr>
          <a:lstStyle/>
          <a:p>
            <a:pPr algn="just"/>
            <a:r>
              <a:rPr lang="es-MX" sz="1900" dirty="0"/>
              <a:t>En caso de que la </a:t>
            </a:r>
            <a:r>
              <a:rPr lang="es-MX" sz="1900" dirty="0" err="1"/>
              <a:t>Cámara</a:t>
            </a:r>
            <a:r>
              <a:rPr lang="es-MX" sz="1900" dirty="0"/>
              <a:t> de Senadores rechace la totalidad de la terna propuesta, el Ejecutivo Federal </a:t>
            </a:r>
            <a:r>
              <a:rPr lang="es-MX" sz="1900" dirty="0" err="1"/>
              <a:t>sometera</a:t>
            </a:r>
            <a:r>
              <a:rPr lang="es-MX" sz="1900" dirty="0"/>
              <a:t>́ una nueva, en los </a:t>
            </a:r>
            <a:r>
              <a:rPr lang="es-MX" sz="1900" dirty="0" err="1"/>
              <a:t>términos</a:t>
            </a:r>
            <a:r>
              <a:rPr lang="es-MX" sz="1900" dirty="0"/>
              <a:t> del </a:t>
            </a:r>
            <a:r>
              <a:rPr lang="es-MX" sz="1900" dirty="0" err="1"/>
              <a:t>párrafo</a:t>
            </a:r>
            <a:r>
              <a:rPr lang="es-MX" sz="1900" dirty="0"/>
              <a:t> anterior. Si esta segunda terna fuere rechazada, ocupará el cargo la persona que dentro de dicha terna designe el Ejecutivo Federal. </a:t>
            </a:r>
          </a:p>
          <a:p>
            <a:pPr algn="just"/>
            <a:endParaRPr lang="es-MX" sz="1900" dirty="0"/>
          </a:p>
          <a:p>
            <a:pPr algn="just"/>
            <a:r>
              <a:rPr lang="es-MX" sz="1900" dirty="0"/>
              <a:t>El nombramiento </a:t>
            </a:r>
            <a:r>
              <a:rPr lang="es-MX" sz="1900" dirty="0" err="1"/>
              <a:t>debera</a:t>
            </a:r>
            <a:r>
              <a:rPr lang="es-MX" sz="1900" dirty="0"/>
              <a:t>́ recaer en una persona que tenga capacidad y experiencia en las materias de la competencia del organismo descentralizado; que no haya ocupado un cargo en </a:t>
            </a:r>
            <a:r>
              <a:rPr lang="es-MX" sz="1900" dirty="0" err="1"/>
              <a:t>algún</a:t>
            </a:r>
            <a:r>
              <a:rPr lang="es-MX" sz="1900" dirty="0"/>
              <a:t> partido </a:t>
            </a:r>
            <a:r>
              <a:rPr lang="es-MX" sz="1900" dirty="0" err="1"/>
              <a:t>político</a:t>
            </a:r>
            <a:r>
              <a:rPr lang="es-MX" sz="1900" dirty="0"/>
              <a:t>, ni haya sido candidato a ocupar un cargo </a:t>
            </a:r>
            <a:r>
              <a:rPr lang="es-MX" sz="1900" dirty="0" err="1"/>
              <a:t>público</a:t>
            </a:r>
            <a:r>
              <a:rPr lang="es-MX" sz="1900" dirty="0"/>
              <a:t> de </a:t>
            </a:r>
            <a:r>
              <a:rPr lang="es-MX" sz="1900" dirty="0" err="1"/>
              <a:t>elección</a:t>
            </a:r>
            <a:r>
              <a:rPr lang="es-MX" sz="1900" dirty="0"/>
              <a:t> popular en los tres </a:t>
            </a:r>
            <a:r>
              <a:rPr lang="es-MX" sz="1900" dirty="0" err="1"/>
              <a:t>años</a:t>
            </a:r>
            <a:r>
              <a:rPr lang="es-MX" sz="1900" dirty="0"/>
              <a:t> anteriores a la </a:t>
            </a:r>
            <a:r>
              <a:rPr lang="es-MX" sz="1900" dirty="0" err="1"/>
              <a:t>designación</a:t>
            </a:r>
            <a:r>
              <a:rPr lang="es-MX" sz="1900" dirty="0"/>
              <a:t>; y que goce de buena </a:t>
            </a:r>
            <a:r>
              <a:rPr lang="es-MX" sz="1900" dirty="0" err="1"/>
              <a:t>reputación</a:t>
            </a:r>
            <a:r>
              <a:rPr lang="es-MX" sz="1900" dirty="0"/>
              <a:t> y no haya sido condenado por delito doloso. Asimismo, </a:t>
            </a:r>
            <a:r>
              <a:rPr lang="es-MX" sz="1900" dirty="0" err="1"/>
              <a:t>debera</a:t>
            </a:r>
            <a:r>
              <a:rPr lang="es-MX" sz="1900" dirty="0"/>
              <a:t>́ cumplir los requisitos que establezca la ley. </a:t>
            </a:r>
            <a:r>
              <a:rPr lang="es-MX" sz="1900" dirty="0" err="1"/>
              <a:t>Desempeñara</a:t>
            </a:r>
            <a:r>
              <a:rPr lang="es-MX" sz="1900" dirty="0"/>
              <a:t>́ su encargo por </a:t>
            </a:r>
            <a:r>
              <a:rPr lang="es-MX" sz="1900" dirty="0" err="1"/>
              <a:t>períodos</a:t>
            </a:r>
            <a:r>
              <a:rPr lang="es-MX" sz="1900" dirty="0"/>
              <a:t> de seis </a:t>
            </a:r>
            <a:r>
              <a:rPr lang="es-MX" sz="1900" dirty="0" err="1"/>
              <a:t>años</a:t>
            </a:r>
            <a:r>
              <a:rPr lang="es-MX" sz="1900" dirty="0"/>
              <a:t> y </a:t>
            </a:r>
            <a:r>
              <a:rPr lang="es-MX" sz="1900" dirty="0" err="1"/>
              <a:t>podra</a:t>
            </a:r>
            <a:r>
              <a:rPr lang="es-MX" sz="1900" dirty="0"/>
              <a:t>́ ser reelecto por una sola </a:t>
            </a:r>
            <a:r>
              <a:rPr lang="es-MX" sz="1900" dirty="0" err="1"/>
              <a:t>ocasión</a:t>
            </a:r>
            <a:r>
              <a:rPr lang="es-MX" sz="1900" dirty="0"/>
              <a:t>. En caso de falta absoluta, el sustituto </a:t>
            </a:r>
            <a:r>
              <a:rPr lang="es-MX" sz="1900" dirty="0" err="1"/>
              <a:t>sera</a:t>
            </a:r>
            <a:r>
              <a:rPr lang="es-MX" sz="1900" dirty="0"/>
              <a:t>́ nombrado para concluir el periodo respectivo. </a:t>
            </a:r>
            <a:r>
              <a:rPr lang="es-MX" sz="1900" dirty="0" err="1"/>
              <a:t>Sólo</a:t>
            </a:r>
            <a:r>
              <a:rPr lang="es-MX" sz="1900" dirty="0"/>
              <a:t> </a:t>
            </a:r>
            <a:r>
              <a:rPr lang="es-MX" sz="1900" dirty="0" err="1"/>
              <a:t>podra</a:t>
            </a:r>
            <a:r>
              <a:rPr lang="es-MX" sz="1900" dirty="0"/>
              <a:t>́ ser removido por causa grave en los </a:t>
            </a:r>
            <a:r>
              <a:rPr lang="es-MX" sz="1900" dirty="0" err="1"/>
              <a:t>términos</a:t>
            </a:r>
            <a:r>
              <a:rPr lang="es-MX" sz="1900" dirty="0"/>
              <a:t> del </a:t>
            </a:r>
            <a:r>
              <a:rPr lang="es-MX" sz="1900" dirty="0" err="1"/>
              <a:t>Título</a:t>
            </a:r>
            <a:r>
              <a:rPr lang="es-MX" sz="1900" dirty="0"/>
              <a:t> IV6 de esta </a:t>
            </a:r>
            <a:r>
              <a:rPr lang="es-MX" sz="1900" dirty="0" err="1"/>
              <a:t>Constitución</a:t>
            </a:r>
            <a:r>
              <a:rPr lang="es-MX" sz="1900" dirty="0"/>
              <a:t> y no poden que </a:t>
            </a:r>
            <a:r>
              <a:rPr lang="es-MX" sz="1900" dirty="0" err="1"/>
              <a:t>actúen</a:t>
            </a:r>
            <a:r>
              <a:rPr lang="es-MX" sz="1900" dirty="0"/>
              <a:t> en </a:t>
            </a:r>
            <a:r>
              <a:rPr lang="es-MX" sz="1900" dirty="0" err="1"/>
              <a:t>representación</a:t>
            </a:r>
            <a:r>
              <a:rPr lang="es-MX" sz="1900" dirty="0"/>
              <a:t> del organismo y de los no remunerados en actividades docentes, </a:t>
            </a:r>
            <a:r>
              <a:rPr lang="es-MX" sz="1900" dirty="0" err="1"/>
              <a:t>científicas</a:t>
            </a:r>
            <a:r>
              <a:rPr lang="es-MX" sz="1900" dirty="0"/>
              <a:t>, culturales o de beneficencia. </a:t>
            </a:r>
          </a:p>
        </p:txBody>
      </p:sp>
      <p:sp>
        <p:nvSpPr>
          <p:cNvPr id="7" name="CuadroTexto 6">
            <a:extLst>
              <a:ext uri="{FF2B5EF4-FFF2-40B4-BE49-F238E27FC236}">
                <a16:creationId xmlns:a16="http://schemas.microsoft.com/office/drawing/2014/main" id="{A4A3CF9F-E1EB-4E9E-B98B-1C0214116D1C}"/>
              </a:ext>
            </a:extLst>
          </p:cNvPr>
          <p:cNvSpPr txBox="1"/>
          <p:nvPr/>
        </p:nvSpPr>
        <p:spPr>
          <a:xfrm>
            <a:off x="2846855" y="1252602"/>
            <a:ext cx="3450290" cy="384721"/>
          </a:xfrm>
          <a:prstGeom prst="rect">
            <a:avLst/>
          </a:prstGeom>
          <a:noFill/>
        </p:spPr>
        <p:txBody>
          <a:bodyPr wrap="square" rtlCol="0">
            <a:spAutoFit/>
          </a:bodyPr>
          <a:lstStyle/>
          <a:p>
            <a:r>
              <a:rPr lang="es-MX" sz="1900" i="1" dirty="0"/>
              <a:t>III. Reforma constitucional </a:t>
            </a:r>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1161692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C66F8B7-3A4E-6444-9809-6485B01CEF12}"/>
              </a:ext>
            </a:extLst>
          </p:cNvPr>
          <p:cNvSpPr>
            <a:spLocks noGrp="1"/>
          </p:cNvSpPr>
          <p:nvPr>
            <p:ph type="sldNum" sz="quarter" idx="12"/>
          </p:nvPr>
        </p:nvSpPr>
        <p:spPr/>
        <p:txBody>
          <a:bodyPr/>
          <a:lstStyle/>
          <a:p>
            <a:fld id="{BF4F34AE-BDCC-46C4-BD90-CF1CD045291B}" type="slidenum">
              <a:rPr lang="es-MX" smtClean="0"/>
              <a:pPr/>
              <a:t>109</a:t>
            </a:fld>
            <a:endParaRPr lang="es-MX"/>
          </a:p>
        </p:txBody>
      </p:sp>
      <p:sp>
        <p:nvSpPr>
          <p:cNvPr id="3" name="CuadroTexto 2">
            <a:extLst>
              <a:ext uri="{FF2B5EF4-FFF2-40B4-BE49-F238E27FC236}">
                <a16:creationId xmlns:a16="http://schemas.microsoft.com/office/drawing/2014/main" id="{68F7967A-B973-C14B-A77B-2FA502002131}"/>
              </a:ext>
            </a:extLst>
          </p:cNvPr>
          <p:cNvSpPr txBox="1"/>
          <p:nvPr/>
        </p:nvSpPr>
        <p:spPr>
          <a:xfrm>
            <a:off x="215516" y="1595021"/>
            <a:ext cx="8712968" cy="5262979"/>
          </a:xfrm>
          <a:prstGeom prst="rect">
            <a:avLst/>
          </a:prstGeom>
          <a:noFill/>
        </p:spPr>
        <p:txBody>
          <a:bodyPr wrap="square" rtlCol="0">
            <a:spAutoFit/>
          </a:bodyPr>
          <a:lstStyle/>
          <a:p>
            <a:pPr algn="just"/>
            <a:r>
              <a:rPr lang="es-MX" sz="1600" b="1" dirty="0"/>
              <a:t>XXI. </a:t>
            </a:r>
            <a:r>
              <a:rPr lang="es-MX" sz="1600" dirty="0"/>
              <a:t>Si el patrono se negare a someter sus diferencias al arbitraje o a cumplir con la resolución, se dará por terminado el contrato de trabajo y quedará obligado a indemnizar al obrero con el importe de tres meses de salario, además de la responsabilidad que le resulte del conflicto. Esta disposición no será aplicable en los casos de las acciones consignadas en la fracción siguiente. Si la negativa fuere de los trabajadores, se dará por terminado el contrato de trabajo. </a:t>
            </a:r>
          </a:p>
          <a:p>
            <a:pPr algn="just"/>
            <a:endParaRPr lang="es-MX" sz="1600" b="1" dirty="0"/>
          </a:p>
          <a:p>
            <a:pPr algn="just"/>
            <a:r>
              <a:rPr lang="es-MX" sz="1600" b="1" dirty="0"/>
              <a:t>XXII. ... </a:t>
            </a:r>
            <a:endParaRPr lang="es-MX" sz="1600" dirty="0"/>
          </a:p>
          <a:p>
            <a:pPr algn="just"/>
            <a:endParaRPr lang="es-MX" sz="1600" b="1" dirty="0"/>
          </a:p>
          <a:p>
            <a:pPr algn="just"/>
            <a:r>
              <a:rPr lang="es-MX" sz="1600" b="1" dirty="0"/>
              <a:t>XXII Bis. </a:t>
            </a:r>
            <a:r>
              <a:rPr lang="es-MX" sz="1600" dirty="0"/>
              <a:t>Los procedimientos y requisitos que establezca la ley para asegurar la libertad de negociación colectiva y los legítimos intereses de trabajadores y patrones, deberán garantizar, entre otros, los siguientes principios: </a:t>
            </a:r>
          </a:p>
          <a:p>
            <a:pPr algn="just"/>
            <a:endParaRPr lang="es-MX" sz="1600" b="1" dirty="0"/>
          </a:p>
          <a:p>
            <a:pPr marL="342900" indent="-342900" algn="just">
              <a:buAutoNum type="alphaLcParenR"/>
            </a:pPr>
            <a:r>
              <a:rPr lang="es-MX" sz="1600" dirty="0"/>
              <a:t>Representatividad de las organizaciones sindicales, y</a:t>
            </a:r>
          </a:p>
          <a:p>
            <a:pPr marL="342900" indent="-342900" algn="just">
              <a:buAutoNum type="alphaLcParenR"/>
            </a:pPr>
            <a:endParaRPr lang="es-MX" sz="1600" dirty="0"/>
          </a:p>
          <a:p>
            <a:pPr marL="342900" indent="-342900" algn="just">
              <a:buAutoNum type="alphaLcParenR"/>
            </a:pPr>
            <a:r>
              <a:rPr lang="es-MX" sz="1600" dirty="0"/>
              <a:t>Certeza en la firma, registro y depósito de los contratos colectivos de trabajo. </a:t>
            </a:r>
          </a:p>
          <a:p>
            <a:pPr marL="342900" indent="-342900" algn="just">
              <a:buAutoNum type="alphaLcParenR"/>
            </a:pPr>
            <a:endParaRPr lang="es-MX" sz="1600" dirty="0"/>
          </a:p>
          <a:p>
            <a:pPr algn="just"/>
            <a:r>
              <a:rPr lang="es-MX" sz="1600" dirty="0"/>
              <a:t>Para la resolución de conflictos entre sindicatos, la solicitud de celebración de un contrato colectivo de trabajo y la elección de dirigentes, el voto de los trabajadores será personal, libre y secreto. La ley garantizará el cumplimiento de estos principios. Con base en lo anterior, para la elección de dirigentes, los estatutos sindicales podrán, de conformidad con lo dispuesto en la ley, fijar modalidades procedimentales aplicables a los respectivos procesos. </a:t>
            </a:r>
          </a:p>
        </p:txBody>
      </p:sp>
      <p:sp>
        <p:nvSpPr>
          <p:cNvPr id="7" name="CuadroTexto 6">
            <a:extLst>
              <a:ext uri="{FF2B5EF4-FFF2-40B4-BE49-F238E27FC236}">
                <a16:creationId xmlns:a16="http://schemas.microsoft.com/office/drawing/2014/main" id="{93D0B519-09C8-448D-BA00-D9C07F510F1D}"/>
              </a:ext>
            </a:extLst>
          </p:cNvPr>
          <p:cNvSpPr txBox="1"/>
          <p:nvPr/>
        </p:nvSpPr>
        <p:spPr>
          <a:xfrm>
            <a:off x="2846855" y="1252602"/>
            <a:ext cx="3450290" cy="384721"/>
          </a:xfrm>
          <a:prstGeom prst="rect">
            <a:avLst/>
          </a:prstGeom>
          <a:noFill/>
        </p:spPr>
        <p:txBody>
          <a:bodyPr wrap="square" rtlCol="0">
            <a:spAutoFit/>
          </a:bodyPr>
          <a:lstStyle/>
          <a:p>
            <a:r>
              <a:rPr lang="es-MX" sz="1900" i="1" dirty="0"/>
              <a:t>III. Reforma constitucional </a:t>
            </a:r>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305270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4211960" y="964952"/>
          <a:ext cx="4392488" cy="5360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
          </p:nvPr>
        </p:nvSpPr>
        <p:spPr>
          <a:xfrm>
            <a:off x="395536" y="1300163"/>
            <a:ext cx="4032448" cy="5040560"/>
          </a:xfrm>
        </p:spPr>
        <p:txBody>
          <a:bodyPr>
            <a:normAutofit fontScale="92500" lnSpcReduction="10000"/>
          </a:bodyPr>
          <a:lstStyle/>
          <a:p>
            <a:pPr algn="just"/>
            <a:r>
              <a:rPr lang="es-MX" dirty="0"/>
              <a:t>Esta imperiosa necesidad de </a:t>
            </a:r>
            <a:r>
              <a:rPr lang="es-MX" b="1" dirty="0"/>
              <a:t>modernizar el sistema</a:t>
            </a:r>
            <a:r>
              <a:rPr lang="es-MX" dirty="0"/>
              <a:t> y de </a:t>
            </a:r>
            <a:r>
              <a:rPr lang="es-MX" b="1" dirty="0"/>
              <a:t>generar mayores competencias</a:t>
            </a:r>
            <a:r>
              <a:rPr lang="es-MX" dirty="0"/>
              <a:t> y </a:t>
            </a:r>
            <a:r>
              <a:rPr lang="es-MX" b="1" dirty="0"/>
              <a:t>habilidades</a:t>
            </a:r>
            <a:r>
              <a:rPr lang="es-MX" dirty="0"/>
              <a:t> entre el funcionariado de estos organismos, nos lleva finalmente a la reforma constitucional y con la cual se decide transferir todo el ejercicio procesal laboral al Poder Judicial, federal y local, para </a:t>
            </a:r>
            <a:r>
              <a:rPr lang="es-MX" b="1" dirty="0"/>
              <a:t>dotarle de mayor independencia, celeridad y efectividad a las resoluciones judiciales</a:t>
            </a:r>
            <a:r>
              <a:rPr lang="es-MX" dirty="0"/>
              <a:t> que dictarán los tribunales laborales en México. Conviene señalar que este propósito no es inédito. El Estado de </a:t>
            </a:r>
            <a:r>
              <a:rPr lang="es-MX" b="1" dirty="0"/>
              <a:t>Yucatán</a:t>
            </a:r>
            <a:r>
              <a:rPr lang="es-MX" dirty="0"/>
              <a:t>, mediante el </a:t>
            </a:r>
            <a:r>
              <a:rPr lang="es-MX" b="1" dirty="0"/>
              <a:t>decreto 296 del 17/V/2010</a:t>
            </a:r>
            <a:r>
              <a:rPr lang="es-MX" dirty="0"/>
              <a:t>, </a:t>
            </a:r>
            <a:r>
              <a:rPr lang="es-MX" b="1" dirty="0"/>
              <a:t>reformó su constitución política para transferir al Poder Judicial del Estado</a:t>
            </a:r>
            <a:r>
              <a:rPr lang="es-MX" dirty="0"/>
              <a:t>, la facultad de conocer todos los conflictos laborales suscitados entre la administración estatal y de los municipios con sus trabajadores y trabajadoras.</a:t>
            </a:r>
          </a:p>
          <a:p>
            <a:endParaRPr lang="es-MX" dirty="0"/>
          </a:p>
          <a:p>
            <a:endParaRPr lang="es-MX" dirty="0"/>
          </a:p>
        </p:txBody>
      </p:sp>
      <p:sp>
        <p:nvSpPr>
          <p:cNvPr id="2" name="Marcador de número de diapositiva 1">
            <a:extLst>
              <a:ext uri="{FF2B5EF4-FFF2-40B4-BE49-F238E27FC236}">
                <a16:creationId xmlns:a16="http://schemas.microsoft.com/office/drawing/2014/main" id="{39893675-1A83-4003-BB65-A24F95486965}"/>
              </a:ext>
            </a:extLst>
          </p:cNvPr>
          <p:cNvSpPr>
            <a:spLocks noGrp="1"/>
          </p:cNvSpPr>
          <p:nvPr>
            <p:ph type="sldNum" sz="quarter" idx="12"/>
          </p:nvPr>
        </p:nvSpPr>
        <p:spPr/>
        <p:txBody>
          <a:bodyPr/>
          <a:lstStyle/>
          <a:p>
            <a:fld id="{052AA10B-AD4E-44E4-9108-1BB58CD27EEA}" type="slidenum">
              <a:rPr lang="es-MX" smtClean="0"/>
              <a:pPr/>
              <a:t>11</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6077379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A43D92F-F39C-0D47-A483-38C3234C4B1A}"/>
              </a:ext>
            </a:extLst>
          </p:cNvPr>
          <p:cNvSpPr>
            <a:spLocks noGrp="1"/>
          </p:cNvSpPr>
          <p:nvPr>
            <p:ph type="sldNum" sz="quarter" idx="12"/>
          </p:nvPr>
        </p:nvSpPr>
        <p:spPr/>
        <p:txBody>
          <a:bodyPr/>
          <a:lstStyle/>
          <a:p>
            <a:fld id="{BF4F34AE-BDCC-46C4-BD90-CF1CD045291B}" type="slidenum">
              <a:rPr lang="es-MX" smtClean="0"/>
              <a:pPr/>
              <a:t>110</a:t>
            </a:fld>
            <a:endParaRPr lang="es-MX"/>
          </a:p>
        </p:txBody>
      </p:sp>
      <p:sp>
        <p:nvSpPr>
          <p:cNvPr id="3" name="CuadroTexto 2">
            <a:extLst>
              <a:ext uri="{FF2B5EF4-FFF2-40B4-BE49-F238E27FC236}">
                <a16:creationId xmlns:a16="http://schemas.microsoft.com/office/drawing/2014/main" id="{8FBC54AB-A26E-E643-B67E-47BABE529E5E}"/>
              </a:ext>
            </a:extLst>
          </p:cNvPr>
          <p:cNvSpPr txBox="1"/>
          <p:nvPr/>
        </p:nvSpPr>
        <p:spPr>
          <a:xfrm>
            <a:off x="179512" y="1812235"/>
            <a:ext cx="8579296" cy="4616648"/>
          </a:xfrm>
          <a:prstGeom prst="rect">
            <a:avLst/>
          </a:prstGeom>
          <a:noFill/>
        </p:spPr>
        <p:txBody>
          <a:bodyPr wrap="square" rtlCol="0">
            <a:spAutoFit/>
          </a:bodyPr>
          <a:lstStyle/>
          <a:p>
            <a:pPr algn="just"/>
            <a:r>
              <a:rPr lang="es-MX" sz="1400" b="1" dirty="0"/>
              <a:t>XXIII. </a:t>
            </a:r>
            <a:r>
              <a:rPr lang="es-MX" sz="1400" dirty="0"/>
              <a:t>a </a:t>
            </a:r>
            <a:r>
              <a:rPr lang="es-MX" sz="1400" b="1" dirty="0"/>
              <a:t>XXVI. ... XXVII. ...</a:t>
            </a:r>
            <a:br>
              <a:rPr lang="es-MX" sz="1400" b="1" dirty="0"/>
            </a:br>
            <a:r>
              <a:rPr lang="es-MX" sz="1400" b="1" dirty="0"/>
              <a:t>a) ... </a:t>
            </a:r>
          </a:p>
          <a:p>
            <a:pPr algn="just"/>
            <a:endParaRPr lang="es-MX" sz="1400" dirty="0"/>
          </a:p>
          <a:p>
            <a:pPr algn="just"/>
            <a:r>
              <a:rPr lang="es-MX" sz="1400" b="1" dirty="0"/>
              <a:t>b) </a:t>
            </a:r>
            <a:r>
              <a:rPr lang="es-MX" sz="1400" dirty="0"/>
              <a:t>Las que fijen un salario que no sea remunerador a juicio de los tribunales laborales. </a:t>
            </a:r>
          </a:p>
          <a:p>
            <a:endParaRPr lang="es-MX" sz="1400" b="1" dirty="0"/>
          </a:p>
          <a:p>
            <a:r>
              <a:rPr lang="es-MX" sz="1400" b="1" dirty="0"/>
              <a:t>c) </a:t>
            </a:r>
            <a:r>
              <a:rPr lang="es-MX" sz="1400" dirty="0"/>
              <a:t>a </a:t>
            </a:r>
            <a:r>
              <a:rPr lang="es-MX" sz="1400" b="1" dirty="0"/>
              <a:t>h) ... </a:t>
            </a:r>
            <a:r>
              <a:rPr lang="es-MX" sz="1400" dirty="0"/>
              <a:t>Viernes 24 de febrero de 2017 DIARIO OFICIAL (Primera Sección) 11 </a:t>
            </a:r>
          </a:p>
          <a:p>
            <a:endParaRPr lang="es-MX" sz="1400" dirty="0"/>
          </a:p>
          <a:p>
            <a:r>
              <a:rPr lang="es-MX" sz="1400" b="1" dirty="0"/>
              <a:t>XXVIII. </a:t>
            </a:r>
            <a:r>
              <a:rPr lang="es-MX" sz="1400" dirty="0"/>
              <a:t>a </a:t>
            </a:r>
            <a:r>
              <a:rPr lang="es-MX" sz="1400" b="1" dirty="0"/>
              <a:t>XXX. ... XXXI. ...</a:t>
            </a:r>
          </a:p>
          <a:p>
            <a:r>
              <a:rPr lang="es-MX" sz="1400" b="1" dirty="0"/>
              <a:t/>
            </a:r>
            <a:br>
              <a:rPr lang="es-MX" sz="1400" b="1" dirty="0"/>
            </a:br>
            <a:r>
              <a:rPr lang="es-MX" sz="1400" b="1" dirty="0"/>
              <a:t>a) </a:t>
            </a:r>
            <a:r>
              <a:rPr lang="es-MX" sz="1400" dirty="0"/>
              <a:t>y </a:t>
            </a:r>
            <a:r>
              <a:rPr lang="es-MX" sz="1400" b="1" dirty="0"/>
              <a:t>b) ...</a:t>
            </a:r>
          </a:p>
          <a:p>
            <a:r>
              <a:rPr lang="es-MX" sz="1400" b="1" dirty="0"/>
              <a:t/>
            </a:r>
            <a:br>
              <a:rPr lang="es-MX" sz="1400" b="1" dirty="0"/>
            </a:br>
            <a:r>
              <a:rPr lang="es-MX" sz="1400" b="1" dirty="0"/>
              <a:t>c) </a:t>
            </a:r>
            <a:r>
              <a:rPr lang="es-MX" sz="1400" dirty="0"/>
              <a:t>Materias: </a:t>
            </a:r>
          </a:p>
          <a:p>
            <a:r>
              <a:rPr lang="es-MX" sz="1400" b="1" dirty="0"/>
              <a:t>1. </a:t>
            </a:r>
            <a:r>
              <a:rPr lang="es-MX" sz="1400" dirty="0"/>
              <a:t>El registro de todos los contratos colectivos de trabajo y las organizaciones sindicales, así como todos los procesos administrativos relacionados; </a:t>
            </a:r>
          </a:p>
          <a:p>
            <a:r>
              <a:rPr lang="es-MX" sz="1400" b="1" dirty="0"/>
              <a:t>2. </a:t>
            </a:r>
            <a:r>
              <a:rPr lang="es-MX" sz="1400" dirty="0"/>
              <a:t>La aplicación de las disposiciones de trabajo en los asuntos relativos a conflictos que afecten a dos o más entidades federativas; </a:t>
            </a:r>
          </a:p>
          <a:p>
            <a:r>
              <a:rPr lang="es-MX" sz="1400" b="1" dirty="0"/>
              <a:t>3. </a:t>
            </a:r>
            <a:r>
              <a:rPr lang="es-MX" sz="1400" dirty="0"/>
              <a:t>Contratos colectivos que hayan sido declarados obligatorios en más de una entidad federativa; </a:t>
            </a:r>
          </a:p>
          <a:p>
            <a:r>
              <a:rPr lang="es-MX" sz="1400" b="1" dirty="0"/>
              <a:t>4. </a:t>
            </a:r>
            <a:r>
              <a:rPr lang="es-MX" sz="1400" dirty="0"/>
              <a:t>Obligaciones patronales en materia educativa, en los términos de ley, y </a:t>
            </a:r>
          </a:p>
          <a:p>
            <a:r>
              <a:rPr lang="es-MX" sz="1400" b="1" dirty="0"/>
              <a:t>5. </a:t>
            </a:r>
            <a:r>
              <a:rPr lang="es-MX" sz="1400" dirty="0"/>
              <a:t>Obligaciones de los patrones en materia de capacitación y adiestramiento de sus trabajadores, así como de seguridad e higiene en los centros de trabajo, para lo cual, las autoridades federales contarán con el auxilio de las estatales, cuando se trate de ramas o actividades de jurisdicción local, en los términos de la ley correspondiente. </a:t>
            </a:r>
          </a:p>
        </p:txBody>
      </p:sp>
      <p:sp>
        <p:nvSpPr>
          <p:cNvPr id="7" name="CuadroTexto 6">
            <a:extLst>
              <a:ext uri="{FF2B5EF4-FFF2-40B4-BE49-F238E27FC236}">
                <a16:creationId xmlns:a16="http://schemas.microsoft.com/office/drawing/2014/main" id="{AA37D3B2-1E86-41DE-8EF3-8683B0104A39}"/>
              </a:ext>
            </a:extLst>
          </p:cNvPr>
          <p:cNvSpPr txBox="1"/>
          <p:nvPr/>
        </p:nvSpPr>
        <p:spPr>
          <a:xfrm>
            <a:off x="2846855" y="1252602"/>
            <a:ext cx="3450290" cy="384721"/>
          </a:xfrm>
          <a:prstGeom prst="rect">
            <a:avLst/>
          </a:prstGeom>
          <a:noFill/>
        </p:spPr>
        <p:txBody>
          <a:bodyPr wrap="square" rtlCol="0">
            <a:spAutoFit/>
          </a:bodyPr>
          <a:lstStyle/>
          <a:p>
            <a:r>
              <a:rPr lang="es-MX" sz="1900" i="1" dirty="0"/>
              <a:t>III. Reforma constitucional </a:t>
            </a:r>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81094486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9A44D14-D001-0540-9B71-035E3701C3BC}"/>
              </a:ext>
            </a:extLst>
          </p:cNvPr>
          <p:cNvSpPr>
            <a:spLocks noGrp="1"/>
          </p:cNvSpPr>
          <p:nvPr>
            <p:ph type="sldNum" sz="quarter" idx="12"/>
          </p:nvPr>
        </p:nvSpPr>
        <p:spPr/>
        <p:txBody>
          <a:bodyPr/>
          <a:lstStyle/>
          <a:p>
            <a:fld id="{BF4F34AE-BDCC-46C4-BD90-CF1CD045291B}" type="slidenum">
              <a:rPr lang="es-MX" smtClean="0"/>
              <a:pPr/>
              <a:t>111</a:t>
            </a:fld>
            <a:endParaRPr lang="es-MX"/>
          </a:p>
        </p:txBody>
      </p:sp>
      <p:graphicFrame>
        <p:nvGraphicFramePr>
          <p:cNvPr id="4" name="Diagrama 3">
            <a:extLst>
              <a:ext uri="{FF2B5EF4-FFF2-40B4-BE49-F238E27FC236}">
                <a16:creationId xmlns:a16="http://schemas.microsoft.com/office/drawing/2014/main" id="{894165C7-B80F-452F-A599-571F48DA71DE}"/>
              </a:ext>
            </a:extLst>
          </p:cNvPr>
          <p:cNvGraphicFramePr/>
          <p:nvPr>
            <p:extLst>
              <p:ext uri="{D42A27DB-BD31-4B8C-83A1-F6EECF244321}">
                <p14:modId xmlns:p14="http://schemas.microsoft.com/office/powerpoint/2010/main" val="3857528271"/>
              </p:ext>
            </p:extLst>
          </p:nvPr>
        </p:nvGraphicFramePr>
        <p:xfrm>
          <a:off x="269522" y="365587"/>
          <a:ext cx="8604956" cy="6335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a:extLst>
              <a:ext uri="{FF2B5EF4-FFF2-40B4-BE49-F238E27FC236}">
                <a16:creationId xmlns:a16="http://schemas.microsoft.com/office/drawing/2014/main" id="{B168D7DE-2143-4E66-80F0-8680DB38014D}"/>
              </a:ext>
            </a:extLst>
          </p:cNvPr>
          <p:cNvSpPr txBox="1"/>
          <p:nvPr/>
        </p:nvSpPr>
        <p:spPr>
          <a:xfrm>
            <a:off x="2846855" y="1252602"/>
            <a:ext cx="3450290" cy="384721"/>
          </a:xfrm>
          <a:prstGeom prst="rect">
            <a:avLst/>
          </a:prstGeom>
          <a:noFill/>
        </p:spPr>
        <p:txBody>
          <a:bodyPr wrap="square" rtlCol="0">
            <a:spAutoFit/>
          </a:bodyPr>
          <a:lstStyle/>
          <a:p>
            <a:r>
              <a:rPr lang="es-MX" sz="1900" i="1" dirty="0"/>
              <a:t>III. Reforma constitucional </a:t>
            </a:r>
          </a:p>
        </p:txBody>
      </p:sp>
      <p:grpSp>
        <p:nvGrpSpPr>
          <p:cNvPr id="12" name="Grupo 11"/>
          <p:cNvGrpSpPr/>
          <p:nvPr/>
        </p:nvGrpSpPr>
        <p:grpSpPr>
          <a:xfrm>
            <a:off x="831826" y="157409"/>
            <a:ext cx="7400242" cy="895327"/>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25204686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9A44D14-D001-0540-9B71-035E3701C3BC}"/>
              </a:ext>
            </a:extLst>
          </p:cNvPr>
          <p:cNvSpPr>
            <a:spLocks noGrp="1"/>
          </p:cNvSpPr>
          <p:nvPr>
            <p:ph type="sldNum" sz="quarter" idx="12"/>
          </p:nvPr>
        </p:nvSpPr>
        <p:spPr/>
        <p:txBody>
          <a:bodyPr/>
          <a:lstStyle/>
          <a:p>
            <a:fld id="{BF4F34AE-BDCC-46C4-BD90-CF1CD045291B}" type="slidenum">
              <a:rPr lang="es-MX" smtClean="0"/>
              <a:pPr/>
              <a:t>112</a:t>
            </a:fld>
            <a:endParaRPr lang="es-MX"/>
          </a:p>
        </p:txBody>
      </p:sp>
      <p:graphicFrame>
        <p:nvGraphicFramePr>
          <p:cNvPr id="4" name="Diagrama 3">
            <a:extLst>
              <a:ext uri="{FF2B5EF4-FFF2-40B4-BE49-F238E27FC236}">
                <a16:creationId xmlns:a16="http://schemas.microsoft.com/office/drawing/2014/main" id="{894165C7-B80F-452F-A599-571F48DA71DE}"/>
              </a:ext>
            </a:extLst>
          </p:cNvPr>
          <p:cNvGraphicFramePr/>
          <p:nvPr>
            <p:extLst>
              <p:ext uri="{D42A27DB-BD31-4B8C-83A1-F6EECF244321}">
                <p14:modId xmlns:p14="http://schemas.microsoft.com/office/powerpoint/2010/main" val="3185855390"/>
              </p:ext>
            </p:extLst>
          </p:nvPr>
        </p:nvGraphicFramePr>
        <p:xfrm>
          <a:off x="179512" y="1340768"/>
          <a:ext cx="878497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a:extLst>
              <a:ext uri="{FF2B5EF4-FFF2-40B4-BE49-F238E27FC236}">
                <a16:creationId xmlns:a16="http://schemas.microsoft.com/office/drawing/2014/main" id="{5B0F7132-F8FC-4106-82F4-0376E2238765}"/>
              </a:ext>
            </a:extLst>
          </p:cNvPr>
          <p:cNvSpPr txBox="1"/>
          <p:nvPr/>
        </p:nvSpPr>
        <p:spPr>
          <a:xfrm>
            <a:off x="3102910" y="1235901"/>
            <a:ext cx="3450290" cy="384721"/>
          </a:xfrm>
          <a:prstGeom prst="rect">
            <a:avLst/>
          </a:prstGeom>
          <a:noFill/>
        </p:spPr>
        <p:txBody>
          <a:bodyPr wrap="square" rtlCol="0">
            <a:spAutoFit/>
          </a:bodyPr>
          <a:lstStyle/>
          <a:p>
            <a:r>
              <a:rPr lang="es-MX" sz="1900" i="1" dirty="0"/>
              <a:t>III. Reforma constitucional </a:t>
            </a:r>
          </a:p>
        </p:txBody>
      </p:sp>
      <p:grpSp>
        <p:nvGrpSpPr>
          <p:cNvPr id="12" name="Grupo 11"/>
          <p:cNvGrpSpPr/>
          <p:nvPr/>
        </p:nvGrpSpPr>
        <p:grpSpPr>
          <a:xfrm>
            <a:off x="831826" y="157409"/>
            <a:ext cx="7400242" cy="895327"/>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9953878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9A44D14-D001-0540-9B71-035E3701C3BC}"/>
              </a:ext>
            </a:extLst>
          </p:cNvPr>
          <p:cNvSpPr>
            <a:spLocks noGrp="1"/>
          </p:cNvSpPr>
          <p:nvPr>
            <p:ph type="sldNum" sz="quarter" idx="12"/>
          </p:nvPr>
        </p:nvSpPr>
        <p:spPr/>
        <p:txBody>
          <a:bodyPr/>
          <a:lstStyle/>
          <a:p>
            <a:fld id="{BF4F34AE-BDCC-46C4-BD90-CF1CD045291B}" type="slidenum">
              <a:rPr lang="es-MX" smtClean="0"/>
              <a:pPr/>
              <a:t>113</a:t>
            </a:fld>
            <a:endParaRPr lang="es-MX"/>
          </a:p>
        </p:txBody>
      </p:sp>
      <p:graphicFrame>
        <p:nvGraphicFramePr>
          <p:cNvPr id="4" name="Diagrama 3">
            <a:extLst>
              <a:ext uri="{FF2B5EF4-FFF2-40B4-BE49-F238E27FC236}">
                <a16:creationId xmlns:a16="http://schemas.microsoft.com/office/drawing/2014/main" id="{894165C7-B80F-452F-A599-571F48DA71DE}"/>
              </a:ext>
            </a:extLst>
          </p:cNvPr>
          <p:cNvGraphicFramePr/>
          <p:nvPr>
            <p:extLst>
              <p:ext uri="{D42A27DB-BD31-4B8C-83A1-F6EECF244321}">
                <p14:modId xmlns:p14="http://schemas.microsoft.com/office/powerpoint/2010/main" val="2139167310"/>
              </p:ext>
            </p:extLst>
          </p:nvPr>
        </p:nvGraphicFramePr>
        <p:xfrm>
          <a:off x="251520" y="445042"/>
          <a:ext cx="8838982" cy="6543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5C5DEB84-A09F-47BA-8C01-B1DA4C59CC7B}"/>
              </a:ext>
            </a:extLst>
          </p:cNvPr>
          <p:cNvSpPr txBox="1"/>
          <p:nvPr/>
        </p:nvSpPr>
        <p:spPr>
          <a:xfrm>
            <a:off x="2846855" y="1252602"/>
            <a:ext cx="3450290" cy="384721"/>
          </a:xfrm>
          <a:prstGeom prst="rect">
            <a:avLst/>
          </a:prstGeom>
          <a:noFill/>
        </p:spPr>
        <p:txBody>
          <a:bodyPr wrap="square" rtlCol="0">
            <a:spAutoFit/>
          </a:bodyPr>
          <a:lstStyle/>
          <a:p>
            <a:r>
              <a:rPr lang="es-MX" sz="1900" i="1" dirty="0"/>
              <a:t>III. Reforma constitucional </a:t>
            </a:r>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9341147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9A44D14-D001-0540-9B71-035E3701C3BC}"/>
              </a:ext>
            </a:extLst>
          </p:cNvPr>
          <p:cNvSpPr>
            <a:spLocks noGrp="1"/>
          </p:cNvSpPr>
          <p:nvPr>
            <p:ph type="sldNum" sz="quarter" idx="12"/>
          </p:nvPr>
        </p:nvSpPr>
        <p:spPr/>
        <p:txBody>
          <a:bodyPr/>
          <a:lstStyle/>
          <a:p>
            <a:fld id="{BF4F34AE-BDCC-46C4-BD90-CF1CD045291B}" type="slidenum">
              <a:rPr lang="es-MX" smtClean="0"/>
              <a:pPr/>
              <a:t>114</a:t>
            </a:fld>
            <a:endParaRPr lang="es-MX"/>
          </a:p>
        </p:txBody>
      </p:sp>
      <p:graphicFrame>
        <p:nvGraphicFramePr>
          <p:cNvPr id="4" name="Diagrama 3">
            <a:extLst>
              <a:ext uri="{FF2B5EF4-FFF2-40B4-BE49-F238E27FC236}">
                <a16:creationId xmlns:a16="http://schemas.microsoft.com/office/drawing/2014/main" id="{894165C7-B80F-452F-A599-571F48DA71DE}"/>
              </a:ext>
            </a:extLst>
          </p:cNvPr>
          <p:cNvGraphicFramePr/>
          <p:nvPr>
            <p:extLst>
              <p:ext uri="{D42A27DB-BD31-4B8C-83A1-F6EECF244321}">
                <p14:modId xmlns:p14="http://schemas.microsoft.com/office/powerpoint/2010/main" val="1206745803"/>
              </p:ext>
            </p:extLst>
          </p:nvPr>
        </p:nvGraphicFramePr>
        <p:xfrm>
          <a:off x="143000" y="404664"/>
          <a:ext cx="9001000" cy="565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5C5DEB84-A09F-47BA-8C01-B1DA4C59CC7B}"/>
              </a:ext>
            </a:extLst>
          </p:cNvPr>
          <p:cNvSpPr txBox="1"/>
          <p:nvPr/>
        </p:nvSpPr>
        <p:spPr>
          <a:xfrm>
            <a:off x="2846855" y="1252602"/>
            <a:ext cx="3450290" cy="384721"/>
          </a:xfrm>
          <a:prstGeom prst="rect">
            <a:avLst/>
          </a:prstGeom>
          <a:noFill/>
        </p:spPr>
        <p:txBody>
          <a:bodyPr wrap="square" rtlCol="0">
            <a:spAutoFit/>
          </a:bodyPr>
          <a:lstStyle/>
          <a:p>
            <a:r>
              <a:rPr lang="es-MX" sz="1900" i="1" dirty="0"/>
              <a:t>III. Reforma constitucional </a:t>
            </a:r>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18434618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9A44D14-D001-0540-9B71-035E3701C3BC}"/>
              </a:ext>
            </a:extLst>
          </p:cNvPr>
          <p:cNvSpPr>
            <a:spLocks noGrp="1"/>
          </p:cNvSpPr>
          <p:nvPr>
            <p:ph type="sldNum" sz="quarter" idx="12"/>
          </p:nvPr>
        </p:nvSpPr>
        <p:spPr/>
        <p:txBody>
          <a:bodyPr/>
          <a:lstStyle/>
          <a:p>
            <a:fld id="{BF4F34AE-BDCC-46C4-BD90-CF1CD045291B}" type="slidenum">
              <a:rPr lang="es-MX" smtClean="0"/>
              <a:pPr/>
              <a:t>115</a:t>
            </a:fld>
            <a:endParaRPr lang="es-MX"/>
          </a:p>
        </p:txBody>
      </p:sp>
      <p:graphicFrame>
        <p:nvGraphicFramePr>
          <p:cNvPr id="4" name="Diagrama 3">
            <a:extLst>
              <a:ext uri="{FF2B5EF4-FFF2-40B4-BE49-F238E27FC236}">
                <a16:creationId xmlns:a16="http://schemas.microsoft.com/office/drawing/2014/main" id="{894165C7-B80F-452F-A599-571F48DA71DE}"/>
              </a:ext>
            </a:extLst>
          </p:cNvPr>
          <p:cNvGraphicFramePr/>
          <p:nvPr>
            <p:extLst>
              <p:ext uri="{D42A27DB-BD31-4B8C-83A1-F6EECF244321}">
                <p14:modId xmlns:p14="http://schemas.microsoft.com/office/powerpoint/2010/main" val="3343362185"/>
              </p:ext>
            </p:extLst>
          </p:nvPr>
        </p:nvGraphicFramePr>
        <p:xfrm>
          <a:off x="143000" y="-160374"/>
          <a:ext cx="9001000" cy="6516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5C5DEB84-A09F-47BA-8C01-B1DA4C59CC7B}"/>
              </a:ext>
            </a:extLst>
          </p:cNvPr>
          <p:cNvSpPr txBox="1"/>
          <p:nvPr/>
        </p:nvSpPr>
        <p:spPr>
          <a:xfrm>
            <a:off x="2846855" y="1252602"/>
            <a:ext cx="3450290" cy="384721"/>
          </a:xfrm>
          <a:prstGeom prst="rect">
            <a:avLst/>
          </a:prstGeom>
          <a:noFill/>
        </p:spPr>
        <p:txBody>
          <a:bodyPr wrap="square" rtlCol="0">
            <a:spAutoFit/>
          </a:bodyPr>
          <a:lstStyle/>
          <a:p>
            <a:r>
              <a:rPr lang="es-MX" sz="1900" i="1" dirty="0"/>
              <a:t>III. Reforma constitucional </a:t>
            </a:r>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62581730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8145DC-9520-234B-BA13-D98F7BE76CA4}"/>
              </a:ext>
            </a:extLst>
          </p:cNvPr>
          <p:cNvSpPr>
            <a:spLocks noGrp="1"/>
          </p:cNvSpPr>
          <p:nvPr>
            <p:ph type="sldNum" sz="quarter" idx="12"/>
          </p:nvPr>
        </p:nvSpPr>
        <p:spPr/>
        <p:txBody>
          <a:bodyPr/>
          <a:lstStyle/>
          <a:p>
            <a:fld id="{BF4F34AE-BDCC-46C4-BD90-CF1CD045291B}" type="slidenum">
              <a:rPr lang="es-MX" smtClean="0"/>
              <a:pPr/>
              <a:t>116</a:t>
            </a:fld>
            <a:endParaRPr lang="es-MX"/>
          </a:p>
        </p:txBody>
      </p:sp>
      <p:graphicFrame>
        <p:nvGraphicFramePr>
          <p:cNvPr id="6" name="Diagrama 5">
            <a:extLst>
              <a:ext uri="{FF2B5EF4-FFF2-40B4-BE49-F238E27FC236}">
                <a16:creationId xmlns:a16="http://schemas.microsoft.com/office/drawing/2014/main" id="{8DFAF564-87F3-46EE-988A-33DBD9EAA164}"/>
              </a:ext>
            </a:extLst>
          </p:cNvPr>
          <p:cNvGraphicFramePr/>
          <p:nvPr>
            <p:extLst>
              <p:ext uri="{D42A27DB-BD31-4B8C-83A1-F6EECF244321}">
                <p14:modId xmlns:p14="http://schemas.microsoft.com/office/powerpoint/2010/main" val="1415474767"/>
              </p:ext>
            </p:extLst>
          </p:nvPr>
        </p:nvGraphicFramePr>
        <p:xfrm>
          <a:off x="214895" y="1484784"/>
          <a:ext cx="8714209" cy="513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09372062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8145DC-9520-234B-BA13-D98F7BE76CA4}"/>
              </a:ext>
            </a:extLst>
          </p:cNvPr>
          <p:cNvSpPr>
            <a:spLocks noGrp="1"/>
          </p:cNvSpPr>
          <p:nvPr>
            <p:ph type="sldNum" sz="quarter" idx="12"/>
          </p:nvPr>
        </p:nvSpPr>
        <p:spPr/>
        <p:txBody>
          <a:bodyPr/>
          <a:lstStyle/>
          <a:p>
            <a:fld id="{BF4F34AE-BDCC-46C4-BD90-CF1CD045291B}" type="slidenum">
              <a:rPr lang="es-MX" smtClean="0"/>
              <a:pPr/>
              <a:t>117</a:t>
            </a:fld>
            <a:endParaRPr lang="es-MX"/>
          </a:p>
        </p:txBody>
      </p:sp>
      <p:graphicFrame>
        <p:nvGraphicFramePr>
          <p:cNvPr id="6" name="Diagrama 5">
            <a:extLst>
              <a:ext uri="{FF2B5EF4-FFF2-40B4-BE49-F238E27FC236}">
                <a16:creationId xmlns:a16="http://schemas.microsoft.com/office/drawing/2014/main" id="{8DFAF564-87F3-46EE-988A-33DBD9EAA164}"/>
              </a:ext>
            </a:extLst>
          </p:cNvPr>
          <p:cNvGraphicFramePr/>
          <p:nvPr>
            <p:extLst>
              <p:ext uri="{D42A27DB-BD31-4B8C-83A1-F6EECF244321}">
                <p14:modId xmlns:p14="http://schemas.microsoft.com/office/powerpoint/2010/main" val="341661591"/>
              </p:ext>
            </p:extLst>
          </p:nvPr>
        </p:nvGraphicFramePr>
        <p:xfrm>
          <a:off x="214895" y="1484784"/>
          <a:ext cx="8714209" cy="513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64320916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8145DC-9520-234B-BA13-D98F7BE76CA4}"/>
              </a:ext>
            </a:extLst>
          </p:cNvPr>
          <p:cNvSpPr>
            <a:spLocks noGrp="1"/>
          </p:cNvSpPr>
          <p:nvPr>
            <p:ph type="sldNum" sz="quarter" idx="12"/>
          </p:nvPr>
        </p:nvSpPr>
        <p:spPr/>
        <p:txBody>
          <a:bodyPr/>
          <a:lstStyle/>
          <a:p>
            <a:fld id="{BF4F34AE-BDCC-46C4-BD90-CF1CD045291B}" type="slidenum">
              <a:rPr lang="es-MX" smtClean="0"/>
              <a:pPr/>
              <a:t>118</a:t>
            </a:fld>
            <a:endParaRPr lang="es-MX"/>
          </a:p>
        </p:txBody>
      </p:sp>
      <p:graphicFrame>
        <p:nvGraphicFramePr>
          <p:cNvPr id="6" name="Diagrama 5">
            <a:extLst>
              <a:ext uri="{FF2B5EF4-FFF2-40B4-BE49-F238E27FC236}">
                <a16:creationId xmlns:a16="http://schemas.microsoft.com/office/drawing/2014/main" id="{8DFAF564-87F3-46EE-988A-33DBD9EAA164}"/>
              </a:ext>
            </a:extLst>
          </p:cNvPr>
          <p:cNvGraphicFramePr/>
          <p:nvPr>
            <p:extLst>
              <p:ext uri="{D42A27DB-BD31-4B8C-83A1-F6EECF244321}">
                <p14:modId xmlns:p14="http://schemas.microsoft.com/office/powerpoint/2010/main" val="1216130242"/>
              </p:ext>
            </p:extLst>
          </p:nvPr>
        </p:nvGraphicFramePr>
        <p:xfrm>
          <a:off x="214895" y="1484784"/>
          <a:ext cx="8714209" cy="513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80001914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8145DC-9520-234B-BA13-D98F7BE76CA4}"/>
              </a:ext>
            </a:extLst>
          </p:cNvPr>
          <p:cNvSpPr>
            <a:spLocks noGrp="1"/>
          </p:cNvSpPr>
          <p:nvPr>
            <p:ph type="sldNum" sz="quarter" idx="12"/>
          </p:nvPr>
        </p:nvSpPr>
        <p:spPr/>
        <p:txBody>
          <a:bodyPr/>
          <a:lstStyle/>
          <a:p>
            <a:fld id="{BF4F34AE-BDCC-46C4-BD90-CF1CD045291B}" type="slidenum">
              <a:rPr lang="es-MX" smtClean="0"/>
              <a:pPr/>
              <a:t>119</a:t>
            </a:fld>
            <a:endParaRPr lang="es-MX"/>
          </a:p>
        </p:txBody>
      </p:sp>
      <p:graphicFrame>
        <p:nvGraphicFramePr>
          <p:cNvPr id="6" name="Diagrama 5">
            <a:extLst>
              <a:ext uri="{FF2B5EF4-FFF2-40B4-BE49-F238E27FC236}">
                <a16:creationId xmlns:a16="http://schemas.microsoft.com/office/drawing/2014/main" id="{8DFAF564-87F3-46EE-988A-33DBD9EAA164}"/>
              </a:ext>
            </a:extLst>
          </p:cNvPr>
          <p:cNvGraphicFramePr/>
          <p:nvPr>
            <p:extLst>
              <p:ext uri="{D42A27DB-BD31-4B8C-83A1-F6EECF244321}">
                <p14:modId xmlns:p14="http://schemas.microsoft.com/office/powerpoint/2010/main" val="2345755883"/>
              </p:ext>
            </p:extLst>
          </p:nvPr>
        </p:nvGraphicFramePr>
        <p:xfrm>
          <a:off x="214895" y="1484784"/>
          <a:ext cx="8714209" cy="513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150858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83568" y="2060848"/>
            <a:ext cx="7776864" cy="2123658"/>
          </a:xfrm>
          <a:prstGeom prst="rect">
            <a:avLst/>
          </a:prstGeom>
          <a:noFill/>
        </p:spPr>
        <p:txBody>
          <a:bodyPr wrap="square" lIns="91440" tIns="45720" rIns="91440" bIns="45720">
            <a:spAutoFit/>
          </a:bodyPr>
          <a:lstStyle/>
          <a:p>
            <a:pPr algn="ctr"/>
            <a:r>
              <a:rPr lang="es-ES" sz="6600" dirty="0">
                <a:ln w="0">
                  <a:solidFill>
                    <a:schemeClr val="accent2">
                      <a:lumMod val="75000"/>
                    </a:schemeClr>
                  </a:solidFill>
                </a:ln>
                <a:solidFill>
                  <a:srgbClr val="C00000"/>
                </a:solidFill>
                <a:effectLst>
                  <a:reflection blurRad="6350" stA="53000" endA="300" endPos="35500" dir="5400000" sy="-90000" algn="bl" rotWithShape="0"/>
                </a:effectLst>
              </a:rPr>
              <a:t>ANTECEDENTES </a:t>
            </a:r>
          </a:p>
          <a:p>
            <a:pPr algn="ctr"/>
            <a:r>
              <a:rPr lang="es-ES" sz="6600" dirty="0">
                <a:ln w="0">
                  <a:solidFill>
                    <a:schemeClr val="accent2">
                      <a:lumMod val="75000"/>
                    </a:schemeClr>
                  </a:solidFill>
                </a:ln>
                <a:solidFill>
                  <a:srgbClr val="C00000"/>
                </a:solidFill>
                <a:effectLst>
                  <a:reflection blurRad="6350" stA="53000" endA="300" endPos="35500" dir="5400000" sy="-90000" algn="bl" rotWithShape="0"/>
                </a:effectLst>
              </a:rPr>
              <a:t>JURISPRUDENCIALES</a:t>
            </a:r>
          </a:p>
        </p:txBody>
      </p:sp>
      <p:sp>
        <p:nvSpPr>
          <p:cNvPr id="2" name="Marcador de número de diapositiva 1">
            <a:extLst>
              <a:ext uri="{FF2B5EF4-FFF2-40B4-BE49-F238E27FC236}">
                <a16:creationId xmlns:a16="http://schemas.microsoft.com/office/drawing/2014/main" id="{B8F7CBFC-E21F-470A-B221-4EFB19829D56}"/>
              </a:ext>
            </a:extLst>
          </p:cNvPr>
          <p:cNvSpPr>
            <a:spLocks noGrp="1"/>
          </p:cNvSpPr>
          <p:nvPr>
            <p:ph type="sldNum" sz="quarter" idx="12"/>
          </p:nvPr>
        </p:nvSpPr>
        <p:spPr/>
        <p:txBody>
          <a:bodyPr/>
          <a:lstStyle/>
          <a:p>
            <a:fld id="{052AA10B-AD4E-44E4-9108-1BB58CD27EEA}" type="slidenum">
              <a:rPr lang="es-MX" smtClean="0"/>
              <a:pPr/>
              <a:t>12</a:t>
            </a:fld>
            <a:endParaRPr lang="es-MX"/>
          </a:p>
        </p:txBody>
      </p:sp>
      <p:grpSp>
        <p:nvGrpSpPr>
          <p:cNvPr id="10" name="Grupo 9"/>
          <p:cNvGrpSpPr/>
          <p:nvPr/>
        </p:nvGrpSpPr>
        <p:grpSpPr>
          <a:xfrm>
            <a:off x="831826" y="157409"/>
            <a:ext cx="7400242" cy="1078492"/>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830086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8145DC-9520-234B-BA13-D98F7BE76CA4}"/>
              </a:ext>
            </a:extLst>
          </p:cNvPr>
          <p:cNvSpPr>
            <a:spLocks noGrp="1"/>
          </p:cNvSpPr>
          <p:nvPr>
            <p:ph type="sldNum" sz="quarter" idx="12"/>
          </p:nvPr>
        </p:nvSpPr>
        <p:spPr/>
        <p:txBody>
          <a:bodyPr/>
          <a:lstStyle/>
          <a:p>
            <a:fld id="{BF4F34AE-BDCC-46C4-BD90-CF1CD045291B}" type="slidenum">
              <a:rPr lang="es-MX" smtClean="0"/>
              <a:pPr/>
              <a:t>120</a:t>
            </a:fld>
            <a:endParaRPr lang="es-MX"/>
          </a:p>
        </p:txBody>
      </p:sp>
      <p:graphicFrame>
        <p:nvGraphicFramePr>
          <p:cNvPr id="6" name="Diagrama 5">
            <a:extLst>
              <a:ext uri="{FF2B5EF4-FFF2-40B4-BE49-F238E27FC236}">
                <a16:creationId xmlns:a16="http://schemas.microsoft.com/office/drawing/2014/main" id="{8DFAF564-87F3-46EE-988A-33DBD9EAA164}"/>
              </a:ext>
            </a:extLst>
          </p:cNvPr>
          <p:cNvGraphicFramePr/>
          <p:nvPr>
            <p:extLst>
              <p:ext uri="{D42A27DB-BD31-4B8C-83A1-F6EECF244321}">
                <p14:modId xmlns:p14="http://schemas.microsoft.com/office/powerpoint/2010/main" val="701270287"/>
              </p:ext>
            </p:extLst>
          </p:nvPr>
        </p:nvGraphicFramePr>
        <p:xfrm>
          <a:off x="214895" y="1484784"/>
          <a:ext cx="8714209" cy="513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3159987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8145DC-9520-234B-BA13-D98F7BE76CA4}"/>
              </a:ext>
            </a:extLst>
          </p:cNvPr>
          <p:cNvSpPr>
            <a:spLocks noGrp="1"/>
          </p:cNvSpPr>
          <p:nvPr>
            <p:ph type="sldNum" sz="quarter" idx="12"/>
          </p:nvPr>
        </p:nvSpPr>
        <p:spPr/>
        <p:txBody>
          <a:bodyPr/>
          <a:lstStyle/>
          <a:p>
            <a:fld id="{BF4F34AE-BDCC-46C4-BD90-CF1CD045291B}" type="slidenum">
              <a:rPr lang="es-MX" smtClean="0"/>
              <a:pPr/>
              <a:t>121</a:t>
            </a:fld>
            <a:endParaRPr lang="es-MX"/>
          </a:p>
        </p:txBody>
      </p:sp>
      <p:graphicFrame>
        <p:nvGraphicFramePr>
          <p:cNvPr id="6" name="Diagrama 5">
            <a:extLst>
              <a:ext uri="{FF2B5EF4-FFF2-40B4-BE49-F238E27FC236}">
                <a16:creationId xmlns:a16="http://schemas.microsoft.com/office/drawing/2014/main" id="{8DFAF564-87F3-46EE-988A-33DBD9EAA164}"/>
              </a:ext>
            </a:extLst>
          </p:cNvPr>
          <p:cNvGraphicFramePr/>
          <p:nvPr>
            <p:extLst>
              <p:ext uri="{D42A27DB-BD31-4B8C-83A1-F6EECF244321}">
                <p14:modId xmlns:p14="http://schemas.microsoft.com/office/powerpoint/2010/main" val="596416775"/>
              </p:ext>
            </p:extLst>
          </p:nvPr>
        </p:nvGraphicFramePr>
        <p:xfrm>
          <a:off x="214895" y="1484784"/>
          <a:ext cx="8714209" cy="513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24280850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2548" t="18099" r="20498" b="9506"/>
          <a:stretch/>
        </p:blipFill>
        <p:spPr>
          <a:xfrm>
            <a:off x="307705" y="1742813"/>
            <a:ext cx="1754081" cy="1670553"/>
          </a:xfrm>
          <a:prstGeom prst="rect">
            <a:avLst/>
          </a:prstGeom>
          <a:ln>
            <a:noFill/>
          </a:ln>
          <a:effectLst>
            <a:reflection blurRad="6350" stA="50000" endA="295" endPos="92000" dist="101600" dir="5400000" sy="-100000" algn="bl" rotWithShape="0"/>
          </a:effectLst>
        </p:spPr>
      </p:pic>
      <p:sp>
        <p:nvSpPr>
          <p:cNvPr id="2" name="Marcador de número de diapositiva 1">
            <a:extLst>
              <a:ext uri="{FF2B5EF4-FFF2-40B4-BE49-F238E27FC236}">
                <a16:creationId xmlns:a16="http://schemas.microsoft.com/office/drawing/2014/main" id="{70C09354-2523-1C4B-9080-DDDEDBBEF05D}"/>
              </a:ext>
            </a:extLst>
          </p:cNvPr>
          <p:cNvSpPr>
            <a:spLocks noGrp="1"/>
          </p:cNvSpPr>
          <p:nvPr>
            <p:ph type="sldNum" sz="quarter" idx="12"/>
          </p:nvPr>
        </p:nvSpPr>
        <p:spPr/>
        <p:txBody>
          <a:bodyPr/>
          <a:lstStyle/>
          <a:p>
            <a:fld id="{BF4F34AE-BDCC-46C4-BD90-CF1CD045291B}" type="slidenum">
              <a:rPr lang="es-MX" smtClean="0"/>
              <a:pPr/>
              <a:t>122</a:t>
            </a:fld>
            <a:endParaRPr lang="es-MX"/>
          </a:p>
        </p:txBody>
      </p:sp>
      <p:graphicFrame>
        <p:nvGraphicFramePr>
          <p:cNvPr id="4" name="Diagrama 3">
            <a:extLst>
              <a:ext uri="{FF2B5EF4-FFF2-40B4-BE49-F238E27FC236}">
                <a16:creationId xmlns:a16="http://schemas.microsoft.com/office/drawing/2014/main" id="{700154E8-6DC6-47AC-A735-277C05565DE0}"/>
              </a:ext>
            </a:extLst>
          </p:cNvPr>
          <p:cNvGraphicFramePr/>
          <p:nvPr>
            <p:extLst>
              <p:ext uri="{D42A27DB-BD31-4B8C-83A1-F6EECF244321}">
                <p14:modId xmlns:p14="http://schemas.microsoft.com/office/powerpoint/2010/main" val="1317507213"/>
              </p:ext>
            </p:extLst>
          </p:nvPr>
        </p:nvGraphicFramePr>
        <p:xfrm>
          <a:off x="1547664" y="720254"/>
          <a:ext cx="7920880" cy="532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04445910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535B483-FC2A-4002-9D94-B8EAAD27657C}"/>
              </a:ext>
            </a:extLst>
          </p:cNvPr>
          <p:cNvSpPr>
            <a:spLocks noGrp="1"/>
          </p:cNvSpPr>
          <p:nvPr>
            <p:ph type="sldNum" sz="quarter" idx="12"/>
          </p:nvPr>
        </p:nvSpPr>
        <p:spPr/>
        <p:txBody>
          <a:bodyPr/>
          <a:lstStyle/>
          <a:p>
            <a:fld id="{BF4F34AE-BDCC-46C4-BD90-CF1CD045291B}" type="slidenum">
              <a:rPr lang="es-MX" smtClean="0"/>
              <a:pPr/>
              <a:t>123</a:t>
            </a:fld>
            <a:endParaRPr lang="es-MX"/>
          </a:p>
        </p:txBody>
      </p:sp>
      <p:sp>
        <p:nvSpPr>
          <p:cNvPr id="3" name="Rectángulo 2">
            <a:extLst>
              <a:ext uri="{FF2B5EF4-FFF2-40B4-BE49-F238E27FC236}">
                <a16:creationId xmlns:a16="http://schemas.microsoft.com/office/drawing/2014/main" id="{C2D9A197-D2B0-41CF-B303-C52E3227802A}"/>
              </a:ext>
            </a:extLst>
          </p:cNvPr>
          <p:cNvSpPr/>
          <p:nvPr/>
        </p:nvSpPr>
        <p:spPr>
          <a:xfrm>
            <a:off x="426425" y="1340768"/>
            <a:ext cx="8260376" cy="4939814"/>
          </a:xfrm>
          <a:prstGeom prst="rect">
            <a:avLst/>
          </a:prstGeom>
        </p:spPr>
        <p:txBody>
          <a:bodyPr wrap="square">
            <a:spAutoFit/>
          </a:bodyPr>
          <a:lstStyle/>
          <a:p>
            <a:pPr algn="just"/>
            <a:r>
              <a:rPr lang="es-MX" sz="1500" b="1" dirty="0" err="1"/>
              <a:t>Artículo</a:t>
            </a:r>
            <a:r>
              <a:rPr lang="es-MX" sz="1500" b="1" dirty="0"/>
              <a:t> 19.3: </a:t>
            </a:r>
            <a:r>
              <a:rPr lang="es-MX" sz="1500" dirty="0"/>
              <a:t>Derechos Laborales </a:t>
            </a:r>
          </a:p>
          <a:p>
            <a:pPr algn="just"/>
            <a:endParaRPr lang="es-MX" sz="1500" dirty="0"/>
          </a:p>
          <a:p>
            <a:pPr marL="342900" indent="-342900" algn="just">
              <a:buAutoNum type="arabicPeriod"/>
            </a:pPr>
            <a:r>
              <a:rPr lang="es-MX" sz="1500" dirty="0"/>
              <a:t>Cada Parte adoptará y </a:t>
            </a:r>
            <a:r>
              <a:rPr lang="es-MX" sz="1500" dirty="0" err="1"/>
              <a:t>mantendra</a:t>
            </a:r>
            <a:r>
              <a:rPr lang="es-MX" sz="1500" dirty="0"/>
              <a:t>́ en sus leyes y regulaciones, y en las </a:t>
            </a:r>
            <a:r>
              <a:rPr lang="es-MX" sz="1500" dirty="0" err="1"/>
              <a:t>prácticas</a:t>
            </a:r>
            <a:r>
              <a:rPr lang="es-MX" sz="1500" dirty="0"/>
              <a:t> que deriven de </a:t>
            </a:r>
            <a:r>
              <a:rPr lang="es-MX" sz="1500" dirty="0" err="1"/>
              <a:t>éstas</a:t>
            </a:r>
            <a:r>
              <a:rPr lang="es-MX" sz="1500" dirty="0"/>
              <a:t>, los siguientes derechos tal y como se establecen en la </a:t>
            </a:r>
            <a:r>
              <a:rPr lang="es-MX" sz="1500" dirty="0" err="1"/>
              <a:t>Declaración</a:t>
            </a:r>
            <a:r>
              <a:rPr lang="es-MX" sz="1500" dirty="0"/>
              <a:t> de la OIT: </a:t>
            </a:r>
          </a:p>
          <a:p>
            <a:pPr algn="just"/>
            <a:endParaRPr lang="es-MX" sz="1500" dirty="0"/>
          </a:p>
          <a:p>
            <a:pPr marL="342900" indent="-342900" algn="just">
              <a:buAutoNum type="alphaLcParenBoth"/>
            </a:pPr>
            <a:r>
              <a:rPr lang="es-MX" sz="1500" b="1" dirty="0"/>
              <a:t>libertad de </a:t>
            </a:r>
            <a:r>
              <a:rPr lang="es-MX" sz="1500" b="1" dirty="0" err="1"/>
              <a:t>asociación</a:t>
            </a:r>
            <a:r>
              <a:rPr lang="es-MX" sz="1500" b="1" dirty="0"/>
              <a:t> y el reconocimiento efectivo del derecho a la </a:t>
            </a:r>
            <a:r>
              <a:rPr lang="es-MX" sz="1500" b="1" dirty="0" err="1"/>
              <a:t>negociación</a:t>
            </a:r>
            <a:r>
              <a:rPr lang="es-MX" sz="1500" b="1" dirty="0"/>
              <a:t> colectiva; </a:t>
            </a:r>
          </a:p>
          <a:p>
            <a:pPr marL="342900" indent="-342900" algn="just">
              <a:buAutoNum type="alphaLcParenBoth"/>
            </a:pPr>
            <a:r>
              <a:rPr lang="es-MX" sz="1500" dirty="0"/>
              <a:t>la </a:t>
            </a:r>
            <a:r>
              <a:rPr lang="es-MX" sz="1500" dirty="0" err="1"/>
              <a:t>eliminación</a:t>
            </a:r>
            <a:r>
              <a:rPr lang="es-MX" sz="1500" dirty="0"/>
              <a:t> de todas las formas de trabajo forzoso u obligatorio; </a:t>
            </a:r>
          </a:p>
          <a:p>
            <a:pPr marL="342900" indent="-342900" algn="just">
              <a:buAutoNum type="alphaLcParenBoth"/>
            </a:pPr>
            <a:r>
              <a:rPr lang="es-MX" sz="1500" dirty="0"/>
              <a:t>la </a:t>
            </a:r>
            <a:r>
              <a:rPr lang="es-MX" sz="1500" dirty="0" err="1"/>
              <a:t>abolición</a:t>
            </a:r>
            <a:r>
              <a:rPr lang="es-MX" sz="1500" dirty="0"/>
              <a:t> efectiva del trabajo infantil y, para los efectos de este Tratado, la </a:t>
            </a:r>
            <a:r>
              <a:rPr lang="es-MX" sz="1500" dirty="0" err="1"/>
              <a:t>prohibición</a:t>
            </a:r>
            <a:r>
              <a:rPr lang="es-MX" sz="1500" dirty="0"/>
              <a:t> de las peores formas de trabajo infantil;</a:t>
            </a:r>
          </a:p>
          <a:p>
            <a:pPr marL="342900" indent="-342900" algn="just">
              <a:buAutoNum type="alphaLcParenBoth"/>
            </a:pPr>
            <a:endParaRPr lang="es-MX" sz="1500" dirty="0"/>
          </a:p>
          <a:p>
            <a:pPr algn="just"/>
            <a:r>
              <a:rPr lang="es-MX" sz="1500" dirty="0"/>
              <a:t>3. Las obligaciones que se establecen en el </a:t>
            </a:r>
            <a:r>
              <a:rPr lang="es-MX" sz="1500" dirty="0" err="1"/>
              <a:t>Artículo</a:t>
            </a:r>
            <a:r>
              <a:rPr lang="es-MX" sz="1500" dirty="0"/>
              <a:t> 19.3 (Derechos Laborales), como se relacionan con la OIT, se refieren </a:t>
            </a:r>
            <a:r>
              <a:rPr lang="es-MX" sz="1500" dirty="0" err="1"/>
              <a:t>únicamente</a:t>
            </a:r>
            <a:r>
              <a:rPr lang="es-MX" sz="1500" dirty="0"/>
              <a:t> a la </a:t>
            </a:r>
            <a:r>
              <a:rPr lang="es-MX" sz="1500" dirty="0" err="1"/>
              <a:t>Declaración</a:t>
            </a:r>
            <a:r>
              <a:rPr lang="es-MX" sz="1500" dirty="0"/>
              <a:t> de la OIT. </a:t>
            </a:r>
          </a:p>
          <a:p>
            <a:pPr algn="just"/>
            <a:r>
              <a:rPr lang="es-MX" sz="1500" dirty="0"/>
              <a:t>4. Para establecer una </a:t>
            </a:r>
            <a:r>
              <a:rPr lang="es-MX" sz="1500" dirty="0" err="1"/>
              <a:t>violación</a:t>
            </a:r>
            <a:r>
              <a:rPr lang="es-MX" sz="1500" dirty="0"/>
              <a:t> de una </a:t>
            </a:r>
            <a:r>
              <a:rPr lang="es-MX" sz="1500" dirty="0" err="1"/>
              <a:t>obligación</a:t>
            </a:r>
            <a:r>
              <a:rPr lang="es-MX" sz="1500" dirty="0"/>
              <a:t> conforme al </a:t>
            </a:r>
            <a:r>
              <a:rPr lang="es-MX" sz="1500" dirty="0" err="1"/>
              <a:t>Artículo</a:t>
            </a:r>
            <a:r>
              <a:rPr lang="es-MX" sz="1500" dirty="0"/>
              <a:t> 19.3.1 (Derechos Laborales) o </a:t>
            </a:r>
            <a:r>
              <a:rPr lang="es-MX" sz="1500" dirty="0" err="1"/>
              <a:t>Artículo</a:t>
            </a:r>
            <a:r>
              <a:rPr lang="es-MX" sz="1500" dirty="0"/>
              <a:t> 19.3.2, una Parte </a:t>
            </a:r>
            <a:r>
              <a:rPr lang="es-MX" sz="1500" dirty="0" err="1"/>
              <a:t>debera</a:t>
            </a:r>
            <a:r>
              <a:rPr lang="es-MX" sz="1500" dirty="0"/>
              <a:t>́ demostrar que la otra Parte no ha  cumplido con adoptar o mantener una ley, </a:t>
            </a:r>
            <a:r>
              <a:rPr lang="es-MX" sz="1500" dirty="0" err="1"/>
              <a:t>regulación</a:t>
            </a:r>
            <a:r>
              <a:rPr lang="es-MX" sz="1500" dirty="0"/>
              <a:t> o </a:t>
            </a:r>
            <a:r>
              <a:rPr lang="es-MX" sz="1500" dirty="0" err="1"/>
              <a:t>práctica</a:t>
            </a:r>
            <a:r>
              <a:rPr lang="es-MX" sz="1500" dirty="0"/>
              <a:t>, de una manera que afecte al comercio o la </a:t>
            </a:r>
            <a:r>
              <a:rPr lang="es-MX" sz="1500" dirty="0" err="1"/>
              <a:t>inversión</a:t>
            </a:r>
            <a:r>
              <a:rPr lang="es-MX" sz="1500" dirty="0"/>
              <a:t> entre las Partes. 19-2 </a:t>
            </a:r>
          </a:p>
          <a:p>
            <a:pPr algn="just"/>
            <a:endParaRPr lang="es-MX" sz="1500" dirty="0"/>
          </a:p>
          <a:p>
            <a:pPr algn="just"/>
            <a:r>
              <a:rPr lang="es-MX" sz="1500" dirty="0"/>
              <a:t>(d) </a:t>
            </a:r>
            <a:r>
              <a:rPr lang="es-MX" sz="1500" b="1" dirty="0"/>
              <a:t>la </a:t>
            </a:r>
            <a:r>
              <a:rPr lang="es-MX" sz="1500" b="1" dirty="0" err="1"/>
              <a:t>eliminación</a:t>
            </a:r>
            <a:r>
              <a:rPr lang="es-MX" sz="1500" b="1" dirty="0"/>
              <a:t> de la </a:t>
            </a:r>
            <a:r>
              <a:rPr lang="es-MX" sz="1500" b="1" dirty="0" err="1"/>
              <a:t>discriminación</a:t>
            </a:r>
            <a:r>
              <a:rPr lang="es-MX" sz="1500" b="1" dirty="0"/>
              <a:t> en materia de empleo y </a:t>
            </a:r>
            <a:r>
              <a:rPr lang="es-MX" sz="1500" b="1" dirty="0" err="1"/>
              <a:t>ocupación</a:t>
            </a:r>
            <a:r>
              <a:rPr lang="es-MX" sz="1500" dirty="0"/>
              <a:t>. </a:t>
            </a:r>
          </a:p>
          <a:p>
            <a:pPr algn="just"/>
            <a:endParaRPr lang="es-MX" sz="1500" dirty="0"/>
          </a:p>
          <a:p>
            <a:pPr algn="just"/>
            <a:r>
              <a:rPr lang="es-MX" sz="1500" dirty="0"/>
              <a:t>2. Cada Parte adoptará y </a:t>
            </a:r>
            <a:r>
              <a:rPr lang="es-MX" sz="1500" dirty="0" err="1"/>
              <a:t>mantendra</a:t>
            </a:r>
            <a:r>
              <a:rPr lang="es-MX" sz="1500" dirty="0"/>
              <a:t>́ leyes y regulaciones, y </a:t>
            </a:r>
            <a:r>
              <a:rPr lang="es-MX" sz="1500" dirty="0" err="1"/>
              <a:t>prácticas</a:t>
            </a:r>
            <a:r>
              <a:rPr lang="es-MX" sz="1500" dirty="0"/>
              <a:t> que deriven de </a:t>
            </a:r>
            <a:r>
              <a:rPr lang="es-MX" sz="1500" dirty="0" err="1"/>
              <a:t>éstas</a:t>
            </a:r>
            <a:r>
              <a:rPr lang="es-MX" sz="1500" dirty="0"/>
              <a:t>, que regulen condiciones aceptables de trabajo respecto a salarios </a:t>
            </a:r>
            <a:r>
              <a:rPr lang="es-MX" sz="1500" dirty="0" err="1"/>
              <a:t>mínimos</a:t>
            </a:r>
            <a:r>
              <a:rPr lang="es-MX" sz="1500" dirty="0"/>
              <a:t>, horas de trabajo, y seguridad y salud en el trabajo.”.</a:t>
            </a:r>
          </a:p>
        </p:txBody>
      </p:sp>
      <p:grpSp>
        <p:nvGrpSpPr>
          <p:cNvPr id="7" name="Grupo 6"/>
          <p:cNvGrpSpPr/>
          <p:nvPr/>
        </p:nvGrpSpPr>
        <p:grpSpPr>
          <a:xfrm>
            <a:off x="831826" y="157409"/>
            <a:ext cx="7400242" cy="895327"/>
            <a:chOff x="831826" y="157409"/>
            <a:chExt cx="7400242" cy="1078492"/>
          </a:xfrm>
        </p:grpSpPr>
        <p:pic>
          <p:nvPicPr>
            <p:cNvPr id="8" name="Imagen 7">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77407411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67544" y="1196752"/>
            <a:ext cx="8208912" cy="4154984"/>
          </a:xfrm>
          <a:prstGeom prst="rect">
            <a:avLst/>
          </a:prstGeom>
          <a:noFill/>
        </p:spPr>
        <p:txBody>
          <a:bodyPr wrap="square" lIns="91440" tIns="45720" rIns="91440" bIns="45720">
            <a:spAutoFit/>
          </a:bodyPr>
          <a:lstStyle/>
          <a:p>
            <a:pPr algn="ctr"/>
            <a:r>
              <a:rPr lang="es-ES" sz="6600" dirty="0">
                <a:ln w="0">
                  <a:solidFill>
                    <a:schemeClr val="accent2">
                      <a:lumMod val="75000"/>
                    </a:schemeClr>
                  </a:solidFill>
                </a:ln>
                <a:solidFill>
                  <a:srgbClr val="C00000"/>
                </a:solidFill>
                <a:effectLst>
                  <a:reflection blurRad="6350" stA="53000" endA="300" endPos="35500" dir="5400000" sy="-90000" algn="bl" rotWithShape="0"/>
                </a:effectLst>
              </a:rPr>
              <a:t>CONSECUENCIAS </a:t>
            </a:r>
          </a:p>
          <a:p>
            <a:pPr algn="ctr"/>
            <a:r>
              <a:rPr lang="es-ES" sz="6600" dirty="0">
                <a:ln w="0">
                  <a:solidFill>
                    <a:schemeClr val="accent2">
                      <a:lumMod val="75000"/>
                    </a:schemeClr>
                  </a:solidFill>
                </a:ln>
                <a:solidFill>
                  <a:srgbClr val="C00000"/>
                </a:solidFill>
                <a:effectLst>
                  <a:reflection blurRad="6350" stA="53000" endA="300" endPos="35500" dir="5400000" sy="-90000" algn="bl" rotWithShape="0"/>
                </a:effectLst>
              </a:rPr>
              <a:t>DEL </a:t>
            </a:r>
          </a:p>
          <a:p>
            <a:pPr algn="ctr"/>
            <a:r>
              <a:rPr lang="es-ES" sz="6600" dirty="0">
                <a:ln w="0">
                  <a:solidFill>
                    <a:schemeClr val="accent2">
                      <a:lumMod val="75000"/>
                    </a:schemeClr>
                  </a:solidFill>
                </a:ln>
                <a:solidFill>
                  <a:srgbClr val="C00000"/>
                </a:solidFill>
                <a:effectLst>
                  <a:reflection blurRad="6350" stA="53000" endA="300" endPos="35500" dir="5400000" sy="-90000" algn="bl" rotWithShape="0"/>
                </a:effectLst>
              </a:rPr>
              <a:t>NUEVO CONTEXTO</a:t>
            </a:r>
          </a:p>
          <a:p>
            <a:pPr algn="ctr"/>
            <a:r>
              <a:rPr lang="es-ES" sz="6600" dirty="0">
                <a:ln w="0">
                  <a:solidFill>
                    <a:schemeClr val="accent2">
                      <a:lumMod val="75000"/>
                    </a:schemeClr>
                  </a:solidFill>
                </a:ln>
                <a:solidFill>
                  <a:srgbClr val="C00000"/>
                </a:solidFill>
                <a:effectLst>
                  <a:reflection blurRad="6350" stA="53000" endA="300" endPos="35500" dir="5400000" sy="-90000" algn="bl" rotWithShape="0"/>
                </a:effectLst>
              </a:rPr>
              <a:t>CONSTITUCIONAL</a:t>
            </a:r>
          </a:p>
        </p:txBody>
      </p:sp>
      <p:sp>
        <p:nvSpPr>
          <p:cNvPr id="2" name="Marcador de número de diapositiva 1">
            <a:extLst>
              <a:ext uri="{FF2B5EF4-FFF2-40B4-BE49-F238E27FC236}">
                <a16:creationId xmlns:a16="http://schemas.microsoft.com/office/drawing/2014/main" id="{90CB5537-3560-45FF-A8FC-980CEBFDCCB7}"/>
              </a:ext>
            </a:extLst>
          </p:cNvPr>
          <p:cNvSpPr>
            <a:spLocks noGrp="1"/>
          </p:cNvSpPr>
          <p:nvPr>
            <p:ph type="sldNum" sz="quarter" idx="12"/>
          </p:nvPr>
        </p:nvSpPr>
        <p:spPr/>
        <p:txBody>
          <a:bodyPr/>
          <a:lstStyle/>
          <a:p>
            <a:fld id="{052AA10B-AD4E-44E4-9108-1BB58CD27EEA}" type="slidenum">
              <a:rPr lang="es-MX" smtClean="0"/>
              <a:pPr/>
              <a:t>124</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97511491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1556792"/>
            <a:ext cx="4464496" cy="5112568"/>
          </a:xfrm>
        </p:spPr>
        <p:txBody>
          <a:bodyPr>
            <a:normAutofit fontScale="92500" lnSpcReduction="10000"/>
          </a:bodyPr>
          <a:lstStyle/>
          <a:p>
            <a:pPr algn="just"/>
            <a:r>
              <a:rPr lang="es-MX" dirty="0"/>
              <a:t>La </a:t>
            </a:r>
            <a:r>
              <a:rPr lang="es-MX" b="1" dirty="0"/>
              <a:t>reforma constitucional </a:t>
            </a:r>
            <a:r>
              <a:rPr lang="es-MX" dirty="0"/>
              <a:t>materia de análisis, </a:t>
            </a:r>
            <a:r>
              <a:rPr lang="es-MX" b="1" dirty="0"/>
              <a:t>adicionó el inciso c) de la fracción XXXI del apartado A del artículo 123 constitucional</a:t>
            </a:r>
            <a:r>
              <a:rPr lang="es-MX" dirty="0"/>
              <a:t>, para señalar como competencia de las autoridades federales, los asuntos que versen sobre el </a:t>
            </a:r>
            <a:r>
              <a:rPr lang="es-MX" b="1" dirty="0"/>
              <a:t>registro de los CCT y de las organizaciones sindicales</a:t>
            </a:r>
            <a:r>
              <a:rPr lang="es-MX" dirty="0"/>
              <a:t>, así como todos los procesos administrativos relacionados, respecto del cual se reflexiona en un apartado posterior de este artículo; la aplicación de disposiciones de trabajo que versen sobre conflictos que afecten a </a:t>
            </a:r>
            <a:r>
              <a:rPr lang="es-MX" b="1" dirty="0"/>
              <a:t>dos o más entidades federativas</a:t>
            </a:r>
            <a:r>
              <a:rPr lang="es-MX" dirty="0"/>
              <a:t>; </a:t>
            </a:r>
            <a:r>
              <a:rPr lang="es-MX" b="1" dirty="0"/>
              <a:t>contratos colectivos que hayan sido declarados obligatorios en más de una entidad federativa</a:t>
            </a:r>
            <a:r>
              <a:rPr lang="es-MX" dirty="0"/>
              <a:t>; </a:t>
            </a:r>
            <a:r>
              <a:rPr lang="es-MX" b="1" dirty="0"/>
              <a:t>obligaciones patronales en materia educativa </a:t>
            </a:r>
            <a:r>
              <a:rPr lang="es-MX" dirty="0"/>
              <a:t>y en materia de </a:t>
            </a:r>
            <a:r>
              <a:rPr lang="es-MX" b="1" dirty="0"/>
              <a:t>capacitación y adiestramiento de sus trabajadores </a:t>
            </a:r>
            <a:r>
              <a:rPr lang="es-MX" dirty="0"/>
              <a:t>así como de </a:t>
            </a:r>
            <a:r>
              <a:rPr lang="es-MX" b="1" dirty="0"/>
              <a:t>seguridad e higiene en los centros de trabajo</a:t>
            </a:r>
            <a:r>
              <a:rPr lang="es-MX" dirty="0"/>
              <a:t>; para lo cual aquéllas contarán con el </a:t>
            </a:r>
            <a:r>
              <a:rPr lang="es-MX" b="1" dirty="0"/>
              <a:t>auxilio de las autoridades locales </a:t>
            </a:r>
            <a:r>
              <a:rPr lang="es-MX" dirty="0"/>
              <a:t>cuando se trate de ramas o actividades de su jurisdicción.</a:t>
            </a:r>
          </a:p>
        </p:txBody>
      </p:sp>
      <p:graphicFrame>
        <p:nvGraphicFramePr>
          <p:cNvPr id="5" name="Diagrama 4"/>
          <p:cNvGraphicFramePr/>
          <p:nvPr/>
        </p:nvGraphicFramePr>
        <p:xfrm>
          <a:off x="3779912" y="1340768"/>
          <a:ext cx="6096000"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E2A9CA07-4405-4249-BB54-3A7AEA8FFCAB}"/>
              </a:ext>
            </a:extLst>
          </p:cNvPr>
          <p:cNvSpPr>
            <a:spLocks noGrp="1"/>
          </p:cNvSpPr>
          <p:nvPr>
            <p:ph type="sldNum" sz="quarter" idx="12"/>
          </p:nvPr>
        </p:nvSpPr>
        <p:spPr/>
        <p:txBody>
          <a:bodyPr/>
          <a:lstStyle/>
          <a:p>
            <a:fld id="{052AA10B-AD4E-44E4-9108-1BB58CD27EEA}" type="slidenum">
              <a:rPr lang="es-MX" smtClean="0"/>
              <a:pPr/>
              <a:t>125</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0561347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7514" y="1267406"/>
            <a:ext cx="8748972" cy="1728192"/>
          </a:xfrm>
        </p:spPr>
        <p:txBody>
          <a:bodyPr>
            <a:noAutofit/>
          </a:bodyPr>
          <a:lstStyle/>
          <a:p>
            <a:pPr algn="just"/>
            <a:r>
              <a:rPr lang="es-MX" dirty="0"/>
              <a:t>El </a:t>
            </a:r>
            <a:r>
              <a:rPr lang="es-MX" b="1" dirty="0"/>
              <a:t>ámbito competencial </a:t>
            </a:r>
            <a:r>
              <a:rPr lang="es-MX" dirty="0"/>
              <a:t>de las </a:t>
            </a:r>
            <a:r>
              <a:rPr lang="es-MX" b="1" dirty="0"/>
              <a:t>autoridades federales </a:t>
            </a:r>
            <a:r>
              <a:rPr lang="es-MX" dirty="0"/>
              <a:t>en materia de trabajo se encuentra integrado por </a:t>
            </a:r>
            <a:r>
              <a:rPr lang="es-MX" b="1" dirty="0"/>
              <a:t>22 ramas industriales y de servicios</a:t>
            </a:r>
            <a:r>
              <a:rPr lang="es-MX" dirty="0"/>
              <a:t>, por </a:t>
            </a:r>
            <a:r>
              <a:rPr lang="es-MX" b="1" dirty="0"/>
              <a:t>3 clases de empresas</a:t>
            </a:r>
            <a:r>
              <a:rPr lang="es-MX" dirty="0"/>
              <a:t>, y por </a:t>
            </a:r>
            <a:r>
              <a:rPr lang="es-MX" b="1" dirty="0"/>
              <a:t>conflictos que afecten a 2 o más entidades federativas</a:t>
            </a:r>
            <a:r>
              <a:rPr lang="es-MX" dirty="0"/>
              <a:t>, contratos colectivos en más de una de éstas, obligaciones patronales en materia educativa, capacitación y adiestramiento de los trabajadores, seguridad e higiene en los centros de trabajo, en el entendido de que en estos casos se auxiliaran de las autoridades estatales cuando se trate de ramas o actividades de la jurisdicción local. </a:t>
            </a:r>
            <a:r>
              <a:rPr lang="es-MX" u="sng" dirty="0"/>
              <a:t>Fuera de estos supuestos, corresponde a las autoridades de las entidades federativas conocer de los conflictos suscitados entre los distintos sujetos del Derecho del Trabajo.</a:t>
            </a:r>
          </a:p>
        </p:txBody>
      </p:sp>
      <p:graphicFrame>
        <p:nvGraphicFramePr>
          <p:cNvPr id="5" name="Diagrama 4"/>
          <p:cNvGraphicFramePr/>
          <p:nvPr>
            <p:extLst>
              <p:ext uri="{D42A27DB-BD31-4B8C-83A1-F6EECF244321}">
                <p14:modId xmlns:p14="http://schemas.microsoft.com/office/powerpoint/2010/main" val="83487407"/>
              </p:ext>
            </p:extLst>
          </p:nvPr>
        </p:nvGraphicFramePr>
        <p:xfrm>
          <a:off x="683568" y="3717032"/>
          <a:ext cx="9037004" cy="5144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C3ECB951-4774-464D-8414-A243DAE5F158}"/>
              </a:ext>
            </a:extLst>
          </p:cNvPr>
          <p:cNvSpPr>
            <a:spLocks noGrp="1"/>
          </p:cNvSpPr>
          <p:nvPr>
            <p:ph type="sldNum" sz="quarter" idx="12"/>
          </p:nvPr>
        </p:nvSpPr>
        <p:spPr/>
        <p:txBody>
          <a:bodyPr/>
          <a:lstStyle/>
          <a:p>
            <a:fld id="{052AA10B-AD4E-44E4-9108-1BB58CD27EEA}" type="slidenum">
              <a:rPr lang="es-MX" smtClean="0"/>
              <a:pPr/>
              <a:t>126</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99442925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87524" y="5157192"/>
            <a:ext cx="8712968" cy="1152128"/>
          </a:xfrm>
        </p:spPr>
        <p:txBody>
          <a:bodyPr>
            <a:noAutofit/>
          </a:bodyPr>
          <a:lstStyle/>
          <a:p>
            <a:pPr algn="just"/>
            <a:r>
              <a:rPr lang="es-MX" sz="1900" dirty="0"/>
              <a:t>Además de la competencia que correspondería a los </a:t>
            </a:r>
            <a:r>
              <a:rPr lang="es-MX" sz="1900" b="1" dirty="0"/>
              <a:t>juzgados de Distrito </a:t>
            </a:r>
            <a:r>
              <a:rPr lang="es-MX" sz="1900" dirty="0"/>
              <a:t>en materia laboral derivados de los tradicionales </a:t>
            </a:r>
            <a:r>
              <a:rPr lang="es-MX" sz="1900" b="1" dirty="0"/>
              <a:t>conflictos individuales y colectivos </a:t>
            </a:r>
            <a:r>
              <a:rPr lang="es-MX" sz="1900" dirty="0"/>
              <a:t>que se susciten en las </a:t>
            </a:r>
            <a:r>
              <a:rPr lang="es-MX" sz="1900" b="1" dirty="0"/>
              <a:t>ramas y empresas </a:t>
            </a:r>
            <a:r>
              <a:rPr lang="es-MX" sz="1900" dirty="0"/>
              <a:t>de la competencia </a:t>
            </a:r>
            <a:r>
              <a:rPr lang="es-MX" sz="1900" b="1" dirty="0"/>
              <a:t>federal</a:t>
            </a:r>
            <a:r>
              <a:rPr lang="es-MX" sz="1900" dirty="0"/>
              <a:t>, precisadas en los incisos a) y b) de la fracción XXXI del apartado A del artículo 123 constitucional</a:t>
            </a:r>
          </a:p>
          <a:p>
            <a:pPr algn="just"/>
            <a:endParaRPr lang="es-MX" sz="1900" dirty="0"/>
          </a:p>
        </p:txBody>
      </p:sp>
      <p:graphicFrame>
        <p:nvGraphicFramePr>
          <p:cNvPr id="5" name="Diagrama 4"/>
          <p:cNvGraphicFramePr/>
          <p:nvPr>
            <p:extLst>
              <p:ext uri="{D42A27DB-BD31-4B8C-83A1-F6EECF244321}">
                <p14:modId xmlns:p14="http://schemas.microsoft.com/office/powerpoint/2010/main" val="3306295310"/>
              </p:ext>
            </p:extLst>
          </p:nvPr>
        </p:nvGraphicFramePr>
        <p:xfrm>
          <a:off x="467544" y="836712"/>
          <a:ext cx="835292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11D3843C-276D-4BA8-B23A-FB98D9D89F93}"/>
              </a:ext>
            </a:extLst>
          </p:cNvPr>
          <p:cNvSpPr>
            <a:spLocks noGrp="1"/>
          </p:cNvSpPr>
          <p:nvPr>
            <p:ph type="sldNum" sz="quarter" idx="12"/>
          </p:nvPr>
        </p:nvSpPr>
        <p:spPr/>
        <p:txBody>
          <a:bodyPr/>
          <a:lstStyle/>
          <a:p>
            <a:fld id="{052AA10B-AD4E-44E4-9108-1BB58CD27EEA}" type="slidenum">
              <a:rPr lang="es-MX" smtClean="0"/>
              <a:pPr/>
              <a:t>127</a:t>
            </a:fld>
            <a:endParaRPr lang="es-MX"/>
          </a:p>
        </p:txBody>
      </p:sp>
      <p:grpSp>
        <p:nvGrpSpPr>
          <p:cNvPr id="11" name="Grupo 10"/>
          <p:cNvGrpSpPr/>
          <p:nvPr/>
        </p:nvGrpSpPr>
        <p:grpSpPr>
          <a:xfrm>
            <a:off x="899592" y="157409"/>
            <a:ext cx="7332476"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02847372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1315168"/>
            <a:ext cx="8784976" cy="2016224"/>
          </a:xfrm>
        </p:spPr>
        <p:txBody>
          <a:bodyPr>
            <a:noAutofit/>
          </a:bodyPr>
          <a:lstStyle/>
          <a:p>
            <a:pPr algn="just"/>
            <a:r>
              <a:rPr lang="es-MX" sz="1900" dirty="0"/>
              <a:t>La </a:t>
            </a:r>
            <a:r>
              <a:rPr lang="es-MX" sz="1900" b="1" dirty="0"/>
              <a:t>función conciliadora </a:t>
            </a:r>
            <a:r>
              <a:rPr lang="es-MX" sz="1900" dirty="0"/>
              <a:t>será ejercida por las </a:t>
            </a:r>
            <a:r>
              <a:rPr lang="es-MX" sz="1900" b="1" dirty="0"/>
              <a:t>autoridades</a:t>
            </a:r>
            <a:r>
              <a:rPr lang="es-MX" sz="1900" dirty="0"/>
              <a:t> tanto </a:t>
            </a:r>
            <a:r>
              <a:rPr lang="es-MX" sz="1900" b="1" dirty="0"/>
              <a:t>locales </a:t>
            </a:r>
            <a:r>
              <a:rPr lang="es-MX" sz="1900" dirty="0"/>
              <a:t>como </a:t>
            </a:r>
            <a:r>
              <a:rPr lang="es-MX" sz="1900" b="1" dirty="0"/>
              <a:t>federal</a:t>
            </a:r>
            <a:r>
              <a:rPr lang="es-MX" sz="1900" dirty="0"/>
              <a:t>, un tema que resulta de especial relevancia es el relativo a la adecuada fijación de la competencia local o federal para conocer del respectivo conflicto sometido inicialmente a conciliación, </a:t>
            </a:r>
            <a:r>
              <a:rPr lang="es-MX" sz="1900" b="1" dirty="0"/>
              <a:t>atendiendo parámetros </a:t>
            </a:r>
            <a:r>
              <a:rPr lang="es-MX" sz="1900" dirty="0"/>
              <a:t>establecidos en la </a:t>
            </a:r>
            <a:r>
              <a:rPr lang="es-MX" sz="1900" b="1" dirty="0"/>
              <a:t>fracción XXXI del apartado A del artículo 123 constitucional </a:t>
            </a:r>
            <a:r>
              <a:rPr lang="es-MX" sz="1900" dirty="0"/>
              <a:t>para determinar qué conflictos son de naturaleza federal y cuáles, el residuo, son de naturaleza local.</a:t>
            </a:r>
          </a:p>
        </p:txBody>
      </p:sp>
      <p:graphicFrame>
        <p:nvGraphicFramePr>
          <p:cNvPr id="5" name="Diagrama 4"/>
          <p:cNvGraphicFramePr/>
          <p:nvPr>
            <p:extLst>
              <p:ext uri="{D42A27DB-BD31-4B8C-83A1-F6EECF244321}">
                <p14:modId xmlns:p14="http://schemas.microsoft.com/office/powerpoint/2010/main" val="3161835509"/>
              </p:ext>
            </p:extLst>
          </p:nvPr>
        </p:nvGraphicFramePr>
        <p:xfrm>
          <a:off x="1907704" y="3717032"/>
          <a:ext cx="4968552"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B6D8BD60-90B3-4CFA-8D3A-171E99CB45BD}"/>
              </a:ext>
            </a:extLst>
          </p:cNvPr>
          <p:cNvSpPr>
            <a:spLocks noGrp="1"/>
          </p:cNvSpPr>
          <p:nvPr>
            <p:ph type="sldNum" sz="quarter" idx="12"/>
          </p:nvPr>
        </p:nvSpPr>
        <p:spPr/>
        <p:txBody>
          <a:bodyPr/>
          <a:lstStyle/>
          <a:p>
            <a:fld id="{052AA10B-AD4E-44E4-9108-1BB58CD27EEA}" type="slidenum">
              <a:rPr lang="es-MX" smtClean="0"/>
              <a:pPr/>
              <a:t>128</a:t>
            </a:fld>
            <a:endParaRPr lang="es-MX"/>
          </a:p>
        </p:txBody>
      </p:sp>
      <p:grpSp>
        <p:nvGrpSpPr>
          <p:cNvPr id="14" name="Grupo 13"/>
          <p:cNvGrpSpPr/>
          <p:nvPr/>
        </p:nvGrpSpPr>
        <p:grpSpPr>
          <a:xfrm>
            <a:off x="831826" y="157409"/>
            <a:ext cx="7400242" cy="895327"/>
            <a:chOff x="831826" y="157409"/>
            <a:chExt cx="7400242" cy="1078492"/>
          </a:xfrm>
        </p:grpSpPr>
        <p:pic>
          <p:nvPicPr>
            <p:cNvPr id="15" name="Imagen 14">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6" name="Imagen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5992695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39552" y="1235901"/>
            <a:ext cx="8064896" cy="2808312"/>
          </a:xfrm>
        </p:spPr>
        <p:txBody>
          <a:bodyPr>
            <a:noAutofit/>
          </a:bodyPr>
          <a:lstStyle/>
          <a:p>
            <a:pPr algn="just">
              <a:spcBef>
                <a:spcPts val="0"/>
              </a:spcBef>
            </a:pPr>
            <a:r>
              <a:rPr lang="es-MX" sz="1600" dirty="0"/>
              <a:t>Las actuaciones realizadas dentro una conciliación obligatoria que trascienda a la esfera jurídica del patrón o del trabajador, constituyen </a:t>
            </a:r>
            <a:r>
              <a:rPr lang="es-MX" sz="1600" b="1" dirty="0"/>
              <a:t>actos de molestia </a:t>
            </a:r>
            <a:r>
              <a:rPr lang="es-MX" sz="1600" dirty="0"/>
              <a:t>que requieren encontrarse debidamente </a:t>
            </a:r>
            <a:r>
              <a:rPr lang="es-MX" sz="1600" b="1" dirty="0"/>
              <a:t>fundamentados y motivados </a:t>
            </a:r>
            <a:r>
              <a:rPr lang="es-MX" sz="1600" dirty="0"/>
              <a:t>y, por ende, </a:t>
            </a:r>
            <a:r>
              <a:rPr lang="es-MX" sz="1600" b="1" dirty="0"/>
              <a:t>provenir de una autoridad competente</a:t>
            </a:r>
            <a:r>
              <a:rPr lang="es-MX" sz="1600" dirty="0"/>
              <a:t>, al así exigirlo el artículo 16, párrafo primero, de la CPEUM, sin menoscabo de que, válidamente, se pueda establecer un determinado momento procesal en el que podrán plantearse vicios de esa naturaleza y, por ende, de no controvertirse la competencia en ese preciso momento procesal, se deberá tener por consentida</a:t>
            </a:r>
          </a:p>
          <a:p>
            <a:pPr algn="just">
              <a:spcBef>
                <a:spcPts val="0"/>
              </a:spcBef>
            </a:pPr>
            <a:endParaRPr lang="es-MX" sz="1600" dirty="0"/>
          </a:p>
          <a:p>
            <a:pPr algn="just">
              <a:spcBef>
                <a:spcPts val="0"/>
              </a:spcBef>
            </a:pPr>
            <a:r>
              <a:rPr lang="es-MX" sz="1600" dirty="0"/>
              <a:t>Sin que exista concurrencia entre los órganos conciliadores local y federal; por el contrario, lo establecido en la </a:t>
            </a:r>
            <a:r>
              <a:rPr lang="es-MX" sz="1600" b="1" dirty="0"/>
              <a:t>fracción XX del apartado A del artículo 123 </a:t>
            </a:r>
            <a:r>
              <a:rPr lang="es-MX" sz="1600" dirty="0"/>
              <a:t>de la CPEUM </a:t>
            </a:r>
            <a:r>
              <a:rPr lang="es-MX" sz="1600" b="1" dirty="0"/>
              <a:t>es contundente al establecer en la materia de conciliación</a:t>
            </a:r>
            <a:r>
              <a:rPr lang="es-MX" sz="1600" dirty="0"/>
              <a:t>, </a:t>
            </a:r>
            <a:r>
              <a:rPr lang="es-MX" sz="1600" b="1" dirty="0"/>
              <a:t>un ámbito de reserva a la Federación y otro a las Entidades Federativas</a:t>
            </a:r>
            <a:r>
              <a:rPr lang="es-MX" sz="1600" dirty="0"/>
              <a:t>, para cuya determinación debe </a:t>
            </a:r>
            <a:r>
              <a:rPr lang="es-MX" sz="1600" b="1" dirty="0"/>
              <a:t>atenderse </a:t>
            </a:r>
            <a:r>
              <a:rPr lang="es-MX" sz="1600" dirty="0"/>
              <a:t>a lo señalado en la </a:t>
            </a:r>
            <a:r>
              <a:rPr lang="es-MX" sz="1600" b="1" dirty="0"/>
              <a:t>fracción XXXI del referido apartado A del artículo 123 </a:t>
            </a:r>
            <a:r>
              <a:rPr lang="es-MX" sz="1600" dirty="0"/>
              <a:t>constitucional.</a:t>
            </a:r>
          </a:p>
        </p:txBody>
      </p:sp>
      <p:graphicFrame>
        <p:nvGraphicFramePr>
          <p:cNvPr id="6" name="Diagrama 5"/>
          <p:cNvGraphicFramePr/>
          <p:nvPr>
            <p:extLst>
              <p:ext uri="{D42A27DB-BD31-4B8C-83A1-F6EECF244321}">
                <p14:modId xmlns:p14="http://schemas.microsoft.com/office/powerpoint/2010/main" val="1958743052"/>
              </p:ext>
            </p:extLst>
          </p:nvPr>
        </p:nvGraphicFramePr>
        <p:xfrm>
          <a:off x="1115616" y="4293096"/>
          <a:ext cx="7344816"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E058B774-4895-4DE0-A6C6-0607C8B6BD83}"/>
              </a:ext>
            </a:extLst>
          </p:cNvPr>
          <p:cNvSpPr>
            <a:spLocks noGrp="1"/>
          </p:cNvSpPr>
          <p:nvPr>
            <p:ph type="sldNum" sz="quarter" idx="12"/>
          </p:nvPr>
        </p:nvSpPr>
        <p:spPr/>
        <p:txBody>
          <a:bodyPr/>
          <a:lstStyle/>
          <a:p>
            <a:fld id="{052AA10B-AD4E-44E4-9108-1BB58CD27EEA}" type="slidenum">
              <a:rPr lang="es-MX" smtClean="0"/>
              <a:pPr/>
              <a:t>129</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745233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1235901"/>
            <a:ext cx="4608512" cy="5040560"/>
          </a:xfrm>
        </p:spPr>
        <p:txBody>
          <a:bodyPr>
            <a:noAutofit/>
          </a:bodyPr>
          <a:lstStyle/>
          <a:p>
            <a:pPr algn="just">
              <a:lnSpc>
                <a:spcPct val="110000"/>
              </a:lnSpc>
              <a:spcBef>
                <a:spcPts val="0"/>
              </a:spcBef>
            </a:pPr>
            <a:r>
              <a:rPr lang="es-MX" dirty="0"/>
              <a:t>Las </a:t>
            </a:r>
            <a:r>
              <a:rPr lang="es-MX" b="1" dirty="0"/>
              <a:t>JCA</a:t>
            </a:r>
            <a:r>
              <a:rPr lang="es-MX" dirty="0"/>
              <a:t>, estuvieron en su nacimiento, bajo un escrutinio de juristas y de la propia SCJN, en lo referente a su </a:t>
            </a:r>
            <a:r>
              <a:rPr lang="es-MX" b="1" dirty="0"/>
              <a:t>naturaleza jurídica</a:t>
            </a:r>
            <a:r>
              <a:rPr lang="es-MX" dirty="0"/>
              <a:t>. La incógnita principal recaía en su naturaleza jurídica ¿administrativa o judicial? ¿Cuál era el carácter de las resoluciones de  estos órganos?</a:t>
            </a:r>
          </a:p>
          <a:p>
            <a:pPr algn="just">
              <a:spcBef>
                <a:spcPts val="0"/>
              </a:spcBef>
            </a:pPr>
            <a:endParaRPr lang="es-MX" dirty="0"/>
          </a:p>
          <a:p>
            <a:pPr algn="just">
              <a:lnSpc>
                <a:spcPct val="110000"/>
              </a:lnSpc>
              <a:spcBef>
                <a:spcPts val="0"/>
              </a:spcBef>
            </a:pPr>
            <a:r>
              <a:rPr lang="es-MX" dirty="0"/>
              <a:t>A este respecto, resalta un primer nivel de debate, el cual podemos sintetizar así: </a:t>
            </a:r>
          </a:p>
          <a:p>
            <a:pPr algn="just">
              <a:lnSpc>
                <a:spcPct val="110000"/>
              </a:lnSpc>
              <a:spcBef>
                <a:spcPts val="0"/>
              </a:spcBef>
            </a:pPr>
            <a:r>
              <a:rPr lang="es-MX" dirty="0"/>
              <a:t>El Doctor Mario </a:t>
            </a:r>
            <a:r>
              <a:rPr lang="es-MX" b="1" dirty="0"/>
              <a:t>de la Cueva </a:t>
            </a:r>
            <a:r>
              <a:rPr lang="es-MX" dirty="0"/>
              <a:t>las considera </a:t>
            </a:r>
            <a:r>
              <a:rPr lang="es-MX" b="1" dirty="0"/>
              <a:t>tribunales de equidad</a:t>
            </a:r>
            <a:r>
              <a:rPr lang="es-MX" dirty="0"/>
              <a:t>; por el contrario, el Dr. Jorge </a:t>
            </a:r>
            <a:r>
              <a:rPr lang="es-MX" b="1" dirty="0"/>
              <a:t>Carpizo</a:t>
            </a:r>
            <a:r>
              <a:rPr lang="es-MX" dirty="0"/>
              <a:t>, en un estudio del tema, apreció que no son tribunales de equidad, que </a:t>
            </a:r>
            <a:r>
              <a:rPr lang="es-MX" b="1" dirty="0"/>
              <a:t>razonan su fallo</a:t>
            </a:r>
            <a:r>
              <a:rPr lang="es-MX" dirty="0"/>
              <a:t>, que </a:t>
            </a:r>
            <a:r>
              <a:rPr lang="es-MX" b="1" dirty="0"/>
              <a:t>no son transitorios ni sustituyen al legislador</a:t>
            </a:r>
            <a:r>
              <a:rPr lang="es-MX" dirty="0"/>
              <a:t> y al mismo tiempo </a:t>
            </a:r>
            <a:r>
              <a:rPr lang="es-MX" b="1" dirty="0"/>
              <a:t>les reconoció naturaleza sui generis</a:t>
            </a:r>
            <a:r>
              <a:rPr lang="es-MX" dirty="0"/>
              <a:t>, lo cuales razonable en virtud de que la naturaleza misma del derecho de trabajo es sui generis.</a:t>
            </a:r>
          </a:p>
          <a:p>
            <a:pPr algn="just">
              <a:spcBef>
                <a:spcPts val="0"/>
              </a:spcBef>
            </a:pPr>
            <a:endParaRPr lang="es-MX" dirty="0"/>
          </a:p>
        </p:txBody>
      </p:sp>
      <p:graphicFrame>
        <p:nvGraphicFramePr>
          <p:cNvPr id="4" name="Diagrama 3"/>
          <p:cNvGraphicFramePr/>
          <p:nvPr/>
        </p:nvGraphicFramePr>
        <p:xfrm>
          <a:off x="5292080" y="1124744"/>
          <a:ext cx="345638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039E325D-108C-49CA-8260-9DD7638ECA35}"/>
              </a:ext>
            </a:extLst>
          </p:cNvPr>
          <p:cNvSpPr>
            <a:spLocks noGrp="1"/>
          </p:cNvSpPr>
          <p:nvPr>
            <p:ph type="sldNum" sz="quarter" idx="12"/>
          </p:nvPr>
        </p:nvSpPr>
        <p:spPr/>
        <p:txBody>
          <a:bodyPr/>
          <a:lstStyle/>
          <a:p>
            <a:fld id="{052AA10B-AD4E-44E4-9108-1BB58CD27EEA}" type="slidenum">
              <a:rPr lang="es-MX" smtClean="0"/>
              <a:pPr/>
              <a:t>13</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27715932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67544" y="1196752"/>
            <a:ext cx="8208912" cy="4524315"/>
          </a:xfrm>
          <a:prstGeom prst="rect">
            <a:avLst/>
          </a:prstGeom>
          <a:noFill/>
        </p:spPr>
        <p:txBody>
          <a:bodyPr wrap="square" lIns="91440" tIns="45720" rIns="91440" bIns="45720">
            <a:spAutoFit/>
          </a:bodyPr>
          <a:lstStyle/>
          <a:p>
            <a:pPr algn="ctr"/>
            <a:r>
              <a:rPr lang="es-MX" sz="4800" dirty="0">
                <a:ln w="0">
                  <a:solidFill>
                    <a:schemeClr val="accent2">
                      <a:lumMod val="75000"/>
                    </a:schemeClr>
                  </a:solidFill>
                </a:ln>
                <a:solidFill>
                  <a:srgbClr val="C00000"/>
                </a:solidFill>
                <a:effectLst>
                  <a:reflection blurRad="6350" stA="53000" endA="300" endPos="35500" dir="5400000" sy="-90000" algn="bl" rotWithShape="0"/>
                </a:effectLst>
              </a:rPr>
              <a:t>LA CONSAGRACIÓN DE LOS DERECHOS LABORALES EN LOS TRATADOS INTERNACIONALES DE DERECHOS HUMANOS Y EN LAS CONSTITUCIONAES NACIONALES (SIGLO XX)</a:t>
            </a:r>
            <a:endParaRPr lang="es-ES" sz="4800" dirty="0">
              <a:ln w="0">
                <a:solidFill>
                  <a:schemeClr val="accent2">
                    <a:lumMod val="75000"/>
                  </a:schemeClr>
                </a:solidFill>
              </a:ln>
              <a:solidFill>
                <a:srgbClr val="C00000"/>
              </a:solidFill>
              <a:effectLst>
                <a:reflection blurRad="6350" stA="53000" endA="300" endPos="35500" dir="5400000" sy="-90000" algn="bl" rotWithShape="0"/>
              </a:effectLst>
            </a:endParaRPr>
          </a:p>
        </p:txBody>
      </p:sp>
      <p:sp>
        <p:nvSpPr>
          <p:cNvPr id="2" name="Marcador de número de diapositiva 1">
            <a:extLst>
              <a:ext uri="{FF2B5EF4-FFF2-40B4-BE49-F238E27FC236}">
                <a16:creationId xmlns:a16="http://schemas.microsoft.com/office/drawing/2014/main" id="{90CB5537-3560-45FF-A8FC-980CEBFDCCB7}"/>
              </a:ext>
            </a:extLst>
          </p:cNvPr>
          <p:cNvSpPr>
            <a:spLocks noGrp="1"/>
          </p:cNvSpPr>
          <p:nvPr>
            <p:ph type="sldNum" sz="quarter" idx="12"/>
          </p:nvPr>
        </p:nvSpPr>
        <p:spPr/>
        <p:txBody>
          <a:bodyPr/>
          <a:lstStyle/>
          <a:p>
            <a:fld id="{052AA10B-AD4E-44E4-9108-1BB58CD27EEA}" type="slidenum">
              <a:rPr lang="es-MX" smtClean="0"/>
              <a:pPr/>
              <a:t>130</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22732403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1528843"/>
            <a:ext cx="8064896" cy="1713138"/>
          </a:xfrm>
        </p:spPr>
        <p:txBody>
          <a:bodyPr>
            <a:noAutofit/>
          </a:bodyPr>
          <a:lstStyle/>
          <a:p>
            <a:pPr algn="just"/>
            <a:r>
              <a:rPr lang="es-MX" sz="2000" dirty="0">
                <a:latin typeface="+mn-lt"/>
              </a:rPr>
              <a:t>Ha sido relevante el impulso histórico que la </a:t>
            </a:r>
            <a:r>
              <a:rPr lang="es-MX" sz="2000" b="1" dirty="0">
                <a:latin typeface="+mn-lt"/>
              </a:rPr>
              <a:t>Constitución de 1917 </a:t>
            </a:r>
            <a:r>
              <a:rPr lang="es-MX" sz="2000" dirty="0">
                <a:latin typeface="+mn-lt"/>
              </a:rPr>
              <a:t>dio a los </a:t>
            </a:r>
            <a:r>
              <a:rPr lang="es-MX" sz="2000" b="1" dirty="0">
                <a:latin typeface="+mn-lt"/>
              </a:rPr>
              <a:t>derechos sociales </a:t>
            </a:r>
            <a:r>
              <a:rPr lang="es-MX" sz="2000" dirty="0">
                <a:latin typeface="+mn-lt"/>
              </a:rPr>
              <a:t>en la primera mitad del siglo XX.</a:t>
            </a:r>
            <a:br>
              <a:rPr lang="es-MX" sz="2000" dirty="0">
                <a:latin typeface="+mn-lt"/>
              </a:rPr>
            </a:br>
            <a:r>
              <a:rPr lang="es-MX" sz="2000" dirty="0">
                <a:latin typeface="+mn-lt"/>
              </a:rPr>
              <a:t/>
            </a:r>
            <a:br>
              <a:rPr lang="es-MX" sz="2000" dirty="0">
                <a:latin typeface="+mn-lt"/>
              </a:rPr>
            </a:br>
            <a:r>
              <a:rPr lang="es-MX" sz="2000" dirty="0">
                <a:latin typeface="+mn-lt"/>
              </a:rPr>
              <a:t>Durante buena parte del siglo XX,  el </a:t>
            </a:r>
            <a:r>
              <a:rPr lang="es-MX" sz="2000" b="1" dirty="0">
                <a:latin typeface="+mn-lt"/>
              </a:rPr>
              <a:t>único mecanismo de garantía de los derechos fundamentales en México </a:t>
            </a:r>
            <a:r>
              <a:rPr lang="es-MX" sz="2000" dirty="0">
                <a:latin typeface="+mn-lt"/>
              </a:rPr>
              <a:t>fue el </a:t>
            </a:r>
            <a:r>
              <a:rPr lang="es-MX" sz="2000" b="1" dirty="0">
                <a:latin typeface="+mn-lt"/>
              </a:rPr>
              <a:t>juicio de amparo</a:t>
            </a:r>
          </a:p>
        </p:txBody>
      </p:sp>
      <p:sp>
        <p:nvSpPr>
          <p:cNvPr id="3" name="Marcador de número de diapositiva 2">
            <a:extLst>
              <a:ext uri="{FF2B5EF4-FFF2-40B4-BE49-F238E27FC236}">
                <a16:creationId xmlns:a16="http://schemas.microsoft.com/office/drawing/2014/main" id="{D54AA5C4-B06F-46FF-809F-10D13B7B6780}"/>
              </a:ext>
            </a:extLst>
          </p:cNvPr>
          <p:cNvSpPr>
            <a:spLocks noGrp="1"/>
          </p:cNvSpPr>
          <p:nvPr>
            <p:ph type="sldNum" sz="quarter" idx="12"/>
          </p:nvPr>
        </p:nvSpPr>
        <p:spPr/>
        <p:txBody>
          <a:bodyPr/>
          <a:lstStyle/>
          <a:p>
            <a:fld id="{052AA10B-AD4E-44E4-9108-1BB58CD27EEA}" type="slidenum">
              <a:rPr lang="es-MX" smtClean="0"/>
              <a:pPr/>
              <a:t>131</a:t>
            </a:fld>
            <a:endParaRPr lang="es-MX"/>
          </a:p>
        </p:txBody>
      </p:sp>
      <p:graphicFrame>
        <p:nvGraphicFramePr>
          <p:cNvPr id="4" name="Diagrama 3"/>
          <p:cNvGraphicFramePr/>
          <p:nvPr/>
        </p:nvGraphicFramePr>
        <p:xfrm>
          <a:off x="1066027" y="3738101"/>
          <a:ext cx="7011945" cy="2043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34144578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928025" y="1092777"/>
            <a:ext cx="3828536" cy="5632311"/>
          </a:xfrm>
          <a:prstGeom prst="rect">
            <a:avLst/>
          </a:prstGeom>
        </p:spPr>
        <p:txBody>
          <a:bodyPr wrap="square">
            <a:spAutoFit/>
          </a:bodyPr>
          <a:lstStyle/>
          <a:p>
            <a:pPr algn="just"/>
            <a:r>
              <a:rPr lang="es-MX" sz="2000" dirty="0">
                <a:ea typeface="Calibri" panose="020F0502020204030204" pitchFamily="34" charset="0"/>
                <a:cs typeface="Times New Roman" panose="02020603050405020304" pitchFamily="18" charset="0"/>
              </a:rPr>
              <a:t>El </a:t>
            </a:r>
            <a:r>
              <a:rPr lang="es-MX" sz="2000" b="1" dirty="0">
                <a:ea typeface="Calibri" panose="020F0502020204030204" pitchFamily="34" charset="0"/>
                <a:cs typeface="Times New Roman" panose="02020603050405020304" pitchFamily="18" charset="0"/>
              </a:rPr>
              <a:t>6 de junio de 2011</a:t>
            </a:r>
            <a:r>
              <a:rPr lang="es-MX" sz="2000" dirty="0">
                <a:ea typeface="Calibri" panose="020F0502020204030204" pitchFamily="34" charset="0"/>
                <a:cs typeface="Times New Roman" panose="02020603050405020304" pitchFamily="18" charset="0"/>
              </a:rPr>
              <a:t>,  fue publicada una importante </a:t>
            </a:r>
            <a:r>
              <a:rPr lang="es-MX" sz="2000" b="1" dirty="0">
                <a:ea typeface="Calibri" panose="020F0502020204030204" pitchFamily="34" charset="0"/>
                <a:cs typeface="Times New Roman" panose="02020603050405020304" pitchFamily="18" charset="0"/>
              </a:rPr>
              <a:t>reforma constitucional en materia de amparo en el Dia­rio Oficial de la Federación</a:t>
            </a:r>
            <a:r>
              <a:rPr lang="es-MX" sz="2000" dirty="0">
                <a:ea typeface="Calibri" panose="020F0502020204030204" pitchFamily="34" charset="0"/>
                <a:cs typeface="Times New Roman" panose="02020603050405020304" pitchFamily="18" charset="0"/>
              </a:rPr>
              <a:t>,  a través de la cual este mecanismo protector de derechos humanos se vio robustecido,  pues </a:t>
            </a:r>
            <a:r>
              <a:rPr lang="es-MX" sz="2000" b="1" dirty="0">
                <a:ea typeface="Calibri" panose="020F0502020204030204" pitchFamily="34" charset="0"/>
                <a:cs typeface="Times New Roman" panose="02020603050405020304" pitchFamily="18" charset="0"/>
              </a:rPr>
              <a:t>se amplió su procedencia respecto de normas que vulneren derechos humanos contenidos en tratados internacionales en los que México sea parte</a:t>
            </a:r>
            <a:r>
              <a:rPr lang="es-MX" sz="2000" dirty="0">
                <a:ea typeface="Calibri" panose="020F0502020204030204" pitchFamily="34" charset="0"/>
                <a:cs typeface="Times New Roman" panose="02020603050405020304" pitchFamily="18" charset="0"/>
              </a:rPr>
              <a:t>,  se incluyeron figuras como el </a:t>
            </a:r>
            <a:r>
              <a:rPr lang="es-MX" sz="2000" b="1" dirty="0">
                <a:ea typeface="Calibri" panose="020F0502020204030204" pitchFamily="34" charset="0"/>
                <a:cs typeface="Times New Roman" panose="02020603050405020304" pitchFamily="18" charset="0"/>
              </a:rPr>
              <a:t>interés legítimo individual y colectivo</a:t>
            </a:r>
            <a:r>
              <a:rPr lang="es-MX" sz="2000" dirty="0">
                <a:ea typeface="Calibri" panose="020F0502020204030204" pitchFamily="34" charset="0"/>
                <a:cs typeface="Times New Roman" panose="02020603050405020304" pitchFamily="18" charset="0"/>
              </a:rPr>
              <a:t>,  el </a:t>
            </a:r>
            <a:r>
              <a:rPr lang="es-MX" sz="2000" b="1" dirty="0">
                <a:ea typeface="Calibri" panose="020F0502020204030204" pitchFamily="34" charset="0"/>
                <a:cs typeface="Times New Roman" panose="02020603050405020304" pitchFamily="18" charset="0"/>
              </a:rPr>
              <a:t>amparo adhesivo</a:t>
            </a:r>
            <a:r>
              <a:rPr lang="es-MX" sz="2000" dirty="0">
                <a:ea typeface="Calibri" panose="020F0502020204030204" pitchFamily="34" charset="0"/>
                <a:cs typeface="Times New Roman" panose="02020603050405020304" pitchFamily="18" charset="0"/>
              </a:rPr>
              <a:t>, así como la posibilidad de que se emita una </a:t>
            </a:r>
            <a:r>
              <a:rPr lang="es-MX" sz="2000" b="1" dirty="0">
                <a:ea typeface="Calibri" panose="020F0502020204030204" pitchFamily="34" charset="0"/>
                <a:cs typeface="Times New Roman" panose="02020603050405020304" pitchFamily="18" charset="0"/>
              </a:rPr>
              <a:t>declaratoria general de inconstitucionalidad</a:t>
            </a:r>
            <a:r>
              <a:rPr lang="es-MX" sz="2000" dirty="0">
                <a:ea typeface="Calibri" panose="020F0502020204030204" pitchFamily="34" charset="0"/>
                <a:cs typeface="Times New Roman" panose="02020603050405020304" pitchFamily="18" charset="0"/>
              </a:rPr>
              <a:t>.</a:t>
            </a:r>
            <a:endParaRPr lang="es-MX" sz="2000" b="1" dirty="0"/>
          </a:p>
        </p:txBody>
      </p:sp>
      <p:graphicFrame>
        <p:nvGraphicFramePr>
          <p:cNvPr id="9" name="Diagrama 8"/>
          <p:cNvGraphicFramePr/>
          <p:nvPr/>
        </p:nvGraphicFramePr>
        <p:xfrm>
          <a:off x="202568" y="2010056"/>
          <a:ext cx="4487562" cy="3108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9699" y="2311566"/>
            <a:ext cx="1268089" cy="843856"/>
          </a:xfrm>
          <a:prstGeom prst="rect">
            <a:avLst/>
          </a:prstGeom>
        </p:spPr>
      </p:pic>
      <p:pic>
        <p:nvPicPr>
          <p:cNvPr id="11" name="Imagen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1927" y="2311566"/>
            <a:ext cx="1373602" cy="771790"/>
          </a:xfrm>
          <a:prstGeom prst="rect">
            <a:avLst/>
          </a:prstGeom>
        </p:spPr>
      </p:pic>
      <p:pic>
        <p:nvPicPr>
          <p:cNvPr id="12" name="Imagen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8895" y="2311567"/>
            <a:ext cx="1283288" cy="822035"/>
          </a:xfrm>
          <a:prstGeom prst="rect">
            <a:avLst/>
          </a:prstGeom>
        </p:spPr>
      </p:pic>
      <p:sp>
        <p:nvSpPr>
          <p:cNvPr id="2" name="Marcador de número de diapositiva 1"/>
          <p:cNvSpPr>
            <a:spLocks noGrp="1"/>
          </p:cNvSpPr>
          <p:nvPr>
            <p:ph type="sldNum" sz="quarter" idx="12"/>
          </p:nvPr>
        </p:nvSpPr>
        <p:spPr/>
        <p:txBody>
          <a:bodyPr/>
          <a:lstStyle/>
          <a:p>
            <a:fld id="{052AA10B-AD4E-44E4-9108-1BB58CD27EEA}" type="slidenum">
              <a:rPr lang="es-MX" smtClean="0"/>
              <a:pPr/>
              <a:t>132</a:t>
            </a:fld>
            <a:endParaRPr lang="es-MX"/>
          </a:p>
        </p:txBody>
      </p:sp>
      <p:grpSp>
        <p:nvGrpSpPr>
          <p:cNvPr id="13" name="Grupo 12"/>
          <p:cNvGrpSpPr/>
          <p:nvPr/>
        </p:nvGrpSpPr>
        <p:grpSpPr>
          <a:xfrm>
            <a:off x="831826" y="157409"/>
            <a:ext cx="7400242" cy="895327"/>
            <a:chOff x="831826" y="157409"/>
            <a:chExt cx="7400242" cy="1078492"/>
          </a:xfrm>
        </p:grpSpPr>
        <p:pic>
          <p:nvPicPr>
            <p:cNvPr id="14" name="Imagen 13">
              <a:extLst>
                <a:ext uri="{FF2B5EF4-FFF2-40B4-BE49-F238E27FC236}">
                  <a16:creationId xmlns:a16="http://schemas.microsoft.com/office/drawing/2014/main" id="{951625A9-0A0E-4043-94C0-BDE53A4004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5" name="Imagen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50442910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04871" y="1061572"/>
            <a:ext cx="3051035" cy="5324535"/>
          </a:xfrm>
          <a:prstGeom prst="rect">
            <a:avLst/>
          </a:prstGeom>
        </p:spPr>
        <p:txBody>
          <a:bodyPr wrap="square">
            <a:spAutoFit/>
          </a:bodyPr>
          <a:lstStyle/>
          <a:p>
            <a:pPr algn="just"/>
            <a:r>
              <a:rPr lang="es-MX" sz="1700" dirty="0">
                <a:ea typeface="Calibri" panose="020F0502020204030204" pitchFamily="34" charset="0"/>
                <a:cs typeface="Times New Roman" panose="02020603050405020304" pitchFamily="18" charset="0"/>
              </a:rPr>
              <a:t>Con los </a:t>
            </a:r>
            <a:r>
              <a:rPr lang="es-MX" sz="1700" b="1" dirty="0">
                <a:ea typeface="Calibri" panose="020F0502020204030204" pitchFamily="34" charset="0"/>
                <a:cs typeface="Times New Roman" panose="02020603050405020304" pitchFamily="18" charset="0"/>
              </a:rPr>
              <a:t>cambios constitucionales</a:t>
            </a:r>
            <a:r>
              <a:rPr lang="es-MX" sz="1700" dirty="0">
                <a:ea typeface="Calibri" panose="020F0502020204030204" pitchFamily="34" charset="0"/>
                <a:cs typeface="Times New Roman" panose="02020603050405020304" pitchFamily="18" charset="0"/>
              </a:rPr>
              <a:t>, establecieron lo que se conoce como </a:t>
            </a:r>
            <a:r>
              <a:rPr lang="es-MX" sz="1700" b="1" dirty="0">
                <a:ea typeface="Calibri" panose="020F0502020204030204" pitchFamily="34" charset="0"/>
                <a:cs typeface="Times New Roman" panose="02020603050405020304" pitchFamily="18" charset="0"/>
              </a:rPr>
              <a:t>“bloque de constitucionalidad”</a:t>
            </a:r>
            <a:r>
              <a:rPr lang="es-MX" sz="1700" dirty="0">
                <a:ea typeface="Calibri" panose="020F0502020204030204" pitchFamily="34" charset="0"/>
                <a:cs typeface="Times New Roman" panose="02020603050405020304" pitchFamily="18" charset="0"/>
              </a:rPr>
              <a:t>,</a:t>
            </a:r>
            <a:r>
              <a:rPr lang="es-MX" sz="1700" b="1" dirty="0">
                <a:ea typeface="Calibri" panose="020F0502020204030204" pitchFamily="34" charset="0"/>
                <a:cs typeface="Times New Roman" panose="02020603050405020304" pitchFamily="18" charset="0"/>
              </a:rPr>
              <a:t> </a:t>
            </a:r>
            <a:r>
              <a:rPr lang="es-MX" sz="1700" dirty="0">
                <a:ea typeface="Calibri" panose="020F0502020204030204" pitchFamily="34" charset="0"/>
                <a:cs typeface="Times New Roman" panose="02020603050405020304" pitchFamily="18" charset="0"/>
              </a:rPr>
              <a:t>que obliga a que las normas relativas a los derechos humanos deban ser </a:t>
            </a:r>
            <a:r>
              <a:rPr lang="es-MX" sz="1700" b="1" dirty="0">
                <a:ea typeface="Calibri" panose="020F0502020204030204" pitchFamily="34" charset="0"/>
                <a:cs typeface="Times New Roman" panose="02020603050405020304" pitchFamily="18" charset="0"/>
              </a:rPr>
              <a:t>interpretadas de conformidad con el propio texto constitucional </a:t>
            </a:r>
            <a:r>
              <a:rPr lang="es-MX" sz="1700" dirty="0">
                <a:ea typeface="Calibri" panose="020F0502020204030204" pitchFamily="34" charset="0"/>
                <a:cs typeface="Times New Roman" panose="02020603050405020304" pitchFamily="18" charset="0"/>
              </a:rPr>
              <a:t>y con los </a:t>
            </a:r>
            <a:r>
              <a:rPr lang="es-MX" sz="1700" b="1" dirty="0">
                <a:ea typeface="Calibri" panose="020F0502020204030204" pitchFamily="34" charset="0"/>
                <a:cs typeface="Times New Roman" panose="02020603050405020304" pitchFamily="18" charset="0"/>
              </a:rPr>
              <a:t>tratados internacionales </a:t>
            </a:r>
            <a:r>
              <a:rPr lang="es-MX" sz="1700" dirty="0">
                <a:ea typeface="Calibri" panose="020F0502020204030204" pitchFamily="34" charset="0"/>
                <a:cs typeface="Times New Roman" panose="02020603050405020304" pitchFamily="18" charset="0"/>
              </a:rPr>
              <a:t>de la materia, debiendo favorecerse en todo tiempo la protección más amplia a las personas. En Especial, </a:t>
            </a:r>
            <a:r>
              <a:rPr lang="es-MX" sz="1700" dirty="0"/>
              <a:t>los convenios que México ha suscrito con la Organización Internacional del Trabajo (OIT), en cuanto al alcance que éstos tienen para los trabajadores que prestan sus servicios al Estado</a:t>
            </a:r>
          </a:p>
        </p:txBody>
      </p:sp>
      <p:graphicFrame>
        <p:nvGraphicFramePr>
          <p:cNvPr id="9" name="Diagrama 8"/>
          <p:cNvGraphicFramePr/>
          <p:nvPr/>
        </p:nvGraphicFramePr>
        <p:xfrm>
          <a:off x="3652935" y="975307"/>
          <a:ext cx="5087516" cy="382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o 12"/>
          <p:cNvGrpSpPr/>
          <p:nvPr/>
        </p:nvGrpSpPr>
        <p:grpSpPr>
          <a:xfrm>
            <a:off x="3613280" y="3803247"/>
            <a:ext cx="5397698" cy="1151699"/>
            <a:chOff x="4701642" y="4571807"/>
            <a:chExt cx="7196930" cy="1535599"/>
          </a:xfrm>
        </p:grpSpPr>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1642" y="4571807"/>
              <a:ext cx="2257746" cy="15355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58955" y="4703731"/>
              <a:ext cx="2213852" cy="10779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Imagen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9338" y="4703730"/>
              <a:ext cx="1959234" cy="10779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2" name="Marcador de número de diapositiva 1"/>
          <p:cNvSpPr>
            <a:spLocks noGrp="1"/>
          </p:cNvSpPr>
          <p:nvPr>
            <p:ph type="sldNum" sz="quarter" idx="12"/>
          </p:nvPr>
        </p:nvSpPr>
        <p:spPr/>
        <p:txBody>
          <a:bodyPr/>
          <a:lstStyle/>
          <a:p>
            <a:fld id="{052AA10B-AD4E-44E4-9108-1BB58CD27EEA}" type="slidenum">
              <a:rPr lang="es-MX" smtClean="0"/>
              <a:pPr/>
              <a:t>133</a:t>
            </a:fld>
            <a:endParaRPr lang="es-MX"/>
          </a:p>
        </p:txBody>
      </p:sp>
      <p:grpSp>
        <p:nvGrpSpPr>
          <p:cNvPr id="14" name="Grupo 13"/>
          <p:cNvGrpSpPr/>
          <p:nvPr/>
        </p:nvGrpSpPr>
        <p:grpSpPr>
          <a:xfrm>
            <a:off x="831826" y="157409"/>
            <a:ext cx="7400242" cy="895327"/>
            <a:chOff x="831826" y="157409"/>
            <a:chExt cx="7400242" cy="1078492"/>
          </a:xfrm>
        </p:grpSpPr>
        <p:pic>
          <p:nvPicPr>
            <p:cNvPr id="15" name="Imagen 14">
              <a:extLst>
                <a:ext uri="{FF2B5EF4-FFF2-40B4-BE49-F238E27FC236}">
                  <a16:creationId xmlns:a16="http://schemas.microsoft.com/office/drawing/2014/main" id="{951625A9-0A0E-4043-94C0-BDE53A4004E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6" name="Imagen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5304090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23528" y="1097728"/>
            <a:ext cx="8367227" cy="2862322"/>
          </a:xfrm>
          <a:prstGeom prst="rect">
            <a:avLst/>
          </a:prstGeom>
        </p:spPr>
        <p:txBody>
          <a:bodyPr wrap="square">
            <a:spAutoFit/>
          </a:bodyPr>
          <a:lstStyle/>
          <a:p>
            <a:pPr algn="just"/>
            <a:r>
              <a:rPr lang="es-MX" sz="2000" dirty="0">
                <a:ea typeface="Calibri" panose="020F0502020204030204" pitchFamily="34" charset="0"/>
                <a:cs typeface="Times New Roman" panose="02020603050405020304" pitchFamily="18" charset="0"/>
              </a:rPr>
              <a:t>En el caso de nuestro país,  la </a:t>
            </a:r>
            <a:r>
              <a:rPr lang="es-MX" sz="2000" b="1" dirty="0">
                <a:ea typeface="Calibri" panose="020F0502020204030204" pitchFamily="34" charset="0"/>
                <a:cs typeface="Times New Roman" panose="02020603050405020304" pitchFamily="18" charset="0"/>
              </a:rPr>
              <a:t>incorporación de los tratados</a:t>
            </a:r>
            <a:r>
              <a:rPr lang="es-MX" sz="2000" dirty="0">
                <a:ea typeface="Calibri" panose="020F0502020204030204" pitchFamily="34" charset="0"/>
                <a:cs typeface="Times New Roman" panose="02020603050405020304" pitchFamily="18" charset="0"/>
              </a:rPr>
              <a:t> </a:t>
            </a:r>
            <a:r>
              <a:rPr lang="es-MX" sz="2000" b="1" dirty="0">
                <a:ea typeface="Calibri" panose="020F0502020204030204" pitchFamily="34" charset="0"/>
                <a:cs typeface="Times New Roman" panose="02020603050405020304" pitchFamily="18" charset="0"/>
              </a:rPr>
              <a:t>aparece</a:t>
            </a:r>
            <a:r>
              <a:rPr lang="es-MX" sz="2000" dirty="0">
                <a:ea typeface="Calibri" panose="020F0502020204030204" pitchFamily="34" charset="0"/>
                <a:cs typeface="Times New Roman" panose="02020603050405020304" pitchFamily="18" charset="0"/>
              </a:rPr>
              <a:t> a nivel constitucional,  delineada en los </a:t>
            </a:r>
            <a:r>
              <a:rPr lang="es-MX" sz="2000" b="1" dirty="0">
                <a:ea typeface="Calibri" panose="020F0502020204030204" pitchFamily="34" charset="0"/>
                <a:cs typeface="Times New Roman" panose="02020603050405020304" pitchFamily="18" charset="0"/>
              </a:rPr>
              <a:t>artículos 1o</a:t>
            </a:r>
            <a:r>
              <a:rPr lang="es-MX" sz="2000" dirty="0">
                <a:ea typeface="Calibri" panose="020F0502020204030204" pitchFamily="34" charset="0"/>
                <a:cs typeface="Times New Roman" panose="02020603050405020304" pitchFamily="18" charset="0"/>
              </a:rPr>
              <a:t>.,  cláusula que constitucionaliza los tratados de derechos humanos y señala los lineamientos para su interpretación;  </a:t>
            </a:r>
            <a:r>
              <a:rPr lang="es-MX" sz="2000" b="1" dirty="0">
                <a:ea typeface="Calibri" panose="020F0502020204030204" pitchFamily="34" charset="0"/>
                <a:cs typeface="Times New Roman" panose="02020603050405020304" pitchFamily="18" charset="0"/>
              </a:rPr>
              <a:t>133</a:t>
            </a:r>
            <a:r>
              <a:rPr lang="es-MX" sz="2000" dirty="0">
                <a:ea typeface="Calibri" panose="020F0502020204030204" pitchFamily="34" charset="0"/>
                <a:cs typeface="Times New Roman" panose="02020603050405020304" pitchFamily="18" charset="0"/>
              </a:rPr>
              <a:t> expresa la jerarquía del orden normativo;  </a:t>
            </a:r>
            <a:r>
              <a:rPr lang="es-MX" sz="2000" b="1" dirty="0">
                <a:ea typeface="Calibri" panose="020F0502020204030204" pitchFamily="34" charset="0"/>
                <a:cs typeface="Times New Roman" panose="02020603050405020304" pitchFamily="18" charset="0"/>
              </a:rPr>
              <a:t>89 fracción X</a:t>
            </a:r>
            <a:r>
              <a:rPr lang="es-MX" sz="2000" dirty="0">
                <a:ea typeface="Calibri" panose="020F0502020204030204" pitchFamily="34" charset="0"/>
                <a:cs typeface="Times New Roman" panose="02020603050405020304" pitchFamily="18" charset="0"/>
              </a:rPr>
              <a:t>, consagra la facultad del Ejecutivo Federal para celebrar tratados;  y </a:t>
            </a:r>
            <a:r>
              <a:rPr lang="es-MX" sz="2000" b="1" dirty="0">
                <a:ea typeface="Calibri" panose="020F0502020204030204" pitchFamily="34" charset="0"/>
                <a:cs typeface="Times New Roman" panose="02020603050405020304" pitchFamily="18" charset="0"/>
              </a:rPr>
              <a:t>76,  fracción I</a:t>
            </a:r>
            <a:r>
              <a:rPr lang="es-MX" sz="2000" dirty="0">
                <a:ea typeface="Calibri" panose="020F0502020204030204" pitchFamily="34" charset="0"/>
                <a:cs typeface="Times New Roman" panose="02020603050405020304" pitchFamily="18" charset="0"/>
              </a:rPr>
              <a:t>,  párrafo primero,  determina </a:t>
            </a:r>
            <a:r>
              <a:rPr lang="es-MX" sz="2000" u="sng" dirty="0">
                <a:ea typeface="Calibri" panose="020F0502020204030204" pitchFamily="34" charset="0"/>
                <a:cs typeface="Times New Roman" panose="02020603050405020304" pitchFamily="18" charset="0"/>
              </a:rPr>
              <a:t>la facultad del Senado para aprobar los tratados internacionales </a:t>
            </a:r>
            <a:r>
              <a:rPr lang="es-MX" sz="2000" dirty="0">
                <a:ea typeface="Calibri" panose="020F0502020204030204" pitchFamily="34" charset="0"/>
                <a:cs typeface="Times New Roman" panose="02020603050405020304" pitchFamily="18" charset="0"/>
              </a:rPr>
              <a:t>que el Ejecutivo suscriba,  así como las decisiones de suspender,  modificar,  enmendar,  retirar reservas y formular declaraciones interpretativas sobre esos instrumentos internacionales</a:t>
            </a:r>
            <a:endParaRPr lang="es-MX" sz="2000" dirty="0"/>
          </a:p>
        </p:txBody>
      </p:sp>
      <p:graphicFrame>
        <p:nvGraphicFramePr>
          <p:cNvPr id="14" name="Diagrama 13"/>
          <p:cNvGraphicFramePr/>
          <p:nvPr/>
        </p:nvGraphicFramePr>
        <p:xfrm>
          <a:off x="2444941" y="3967091"/>
          <a:ext cx="6473113" cy="252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052AA10B-AD4E-44E4-9108-1BB58CD27EEA}" type="slidenum">
              <a:rPr lang="es-MX" smtClean="0"/>
              <a:pPr/>
              <a:t>134</a:t>
            </a:fld>
            <a:endParaRPr lang="es-MX"/>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6346282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95536" y="1119724"/>
            <a:ext cx="4752528" cy="5632311"/>
          </a:xfrm>
          <a:prstGeom prst="rect">
            <a:avLst/>
          </a:prstGeom>
        </p:spPr>
        <p:txBody>
          <a:bodyPr wrap="square">
            <a:spAutoFit/>
          </a:bodyPr>
          <a:lstStyle/>
          <a:p>
            <a:pPr algn="just"/>
            <a:r>
              <a:rPr lang="es-MX" dirty="0">
                <a:ea typeface="Calibri" panose="020F0502020204030204" pitchFamily="34" charset="0"/>
                <a:cs typeface="Times New Roman" panose="02020603050405020304" pitchFamily="18" charset="0"/>
              </a:rPr>
              <a:t>El propio </a:t>
            </a:r>
            <a:r>
              <a:rPr lang="es-MX" b="1" dirty="0">
                <a:ea typeface="Calibri" panose="020F0502020204030204" pitchFamily="34" charset="0"/>
                <a:cs typeface="Times New Roman" panose="02020603050405020304" pitchFamily="18" charset="0"/>
              </a:rPr>
              <a:t>artículo 1o.</a:t>
            </a:r>
            <a:r>
              <a:rPr lang="es-MX" dirty="0">
                <a:ea typeface="Calibri" panose="020F0502020204030204" pitchFamily="34" charset="0"/>
                <a:cs typeface="Times New Roman" panose="02020603050405020304" pitchFamily="18" charset="0"/>
              </a:rPr>
              <a:t>,  se </a:t>
            </a:r>
            <a:r>
              <a:rPr lang="es-MX" b="1" dirty="0">
                <a:ea typeface="Calibri" panose="020F0502020204030204" pitchFamily="34" charset="0"/>
                <a:cs typeface="Times New Roman" panose="02020603050405020304" pitchFamily="18" charset="0"/>
              </a:rPr>
              <a:t>introduce la figura</a:t>
            </a:r>
            <a:r>
              <a:rPr lang="es-MX" dirty="0">
                <a:ea typeface="Calibri" panose="020F0502020204030204" pitchFamily="34" charset="0"/>
                <a:cs typeface="Times New Roman" panose="02020603050405020304" pitchFamily="18" charset="0"/>
              </a:rPr>
              <a:t>,  muy frecuente de uso en el derecho comparado,  denominada de la </a:t>
            </a:r>
            <a:r>
              <a:rPr lang="es-MX" b="1" dirty="0">
                <a:ea typeface="Calibri" panose="020F0502020204030204" pitchFamily="34" charset="0"/>
                <a:cs typeface="Times New Roman" panose="02020603050405020304" pitchFamily="18" charset="0"/>
              </a:rPr>
              <a:t>interpretación conforme</a:t>
            </a:r>
            <a:r>
              <a:rPr lang="es-MX" dirty="0">
                <a:ea typeface="Calibri" panose="020F0502020204030204" pitchFamily="34" charset="0"/>
                <a:cs typeface="Times New Roman" panose="02020603050405020304" pitchFamily="18" charset="0"/>
              </a:rPr>
              <a:t>,  al establecer que todas las normas relativas a los derechos humanos,  del rango jerárquico que sean,  se deberán </a:t>
            </a:r>
            <a:r>
              <a:rPr lang="es-MX" b="1" dirty="0">
                <a:ea typeface="Calibri" panose="020F0502020204030204" pitchFamily="34" charset="0"/>
                <a:cs typeface="Times New Roman" panose="02020603050405020304" pitchFamily="18" charset="0"/>
              </a:rPr>
              <a:t>interpretar a la luz de la propia Constitución</a:t>
            </a:r>
            <a:r>
              <a:rPr lang="es-MX" dirty="0">
                <a:ea typeface="Calibri" panose="020F0502020204030204" pitchFamily="34" charset="0"/>
                <a:cs typeface="Times New Roman" panose="02020603050405020304" pitchFamily="18" charset="0"/>
              </a:rPr>
              <a:t>,  así como de los </a:t>
            </a:r>
            <a:r>
              <a:rPr lang="es-MX" b="1" dirty="0">
                <a:ea typeface="Calibri" panose="020F0502020204030204" pitchFamily="34" charset="0"/>
                <a:cs typeface="Times New Roman" panose="02020603050405020304" pitchFamily="18" charset="0"/>
              </a:rPr>
              <a:t>tratados internacionales</a:t>
            </a:r>
            <a:r>
              <a:rPr lang="es-MX" dirty="0">
                <a:ea typeface="Calibri" panose="020F0502020204030204" pitchFamily="34" charset="0"/>
                <a:cs typeface="Times New Roman" panose="02020603050405020304" pitchFamily="18" charset="0"/>
              </a:rPr>
              <a:t> que los contengan.  Esto conlleva la </a:t>
            </a:r>
            <a:r>
              <a:rPr lang="es-MX" b="1" dirty="0">
                <a:ea typeface="Calibri" panose="020F0502020204030204" pitchFamily="34" charset="0"/>
                <a:cs typeface="Times New Roman" panose="02020603050405020304" pitchFamily="18" charset="0"/>
              </a:rPr>
              <a:t>creación </a:t>
            </a:r>
            <a:r>
              <a:rPr lang="es-MX" dirty="0">
                <a:ea typeface="Calibri" panose="020F0502020204030204" pitchFamily="34" charset="0"/>
                <a:cs typeface="Times New Roman" panose="02020603050405020304" pitchFamily="18" charset="0"/>
              </a:rPr>
              <a:t>de lo que se ha denominado </a:t>
            </a:r>
            <a:r>
              <a:rPr lang="es-MX" b="1" dirty="0">
                <a:ea typeface="Calibri" panose="020F0502020204030204" pitchFamily="34" charset="0"/>
                <a:cs typeface="Times New Roman" panose="02020603050405020304" pitchFamily="18" charset="0"/>
              </a:rPr>
              <a:t>“bloque de consti­tucionalidad”</a:t>
            </a:r>
            <a:r>
              <a:rPr lang="es-MX" dirty="0">
                <a:ea typeface="Calibri" panose="020F0502020204030204" pitchFamily="34" charset="0"/>
                <a:cs typeface="Times New Roman" panose="02020603050405020304" pitchFamily="18" charset="0"/>
              </a:rPr>
              <a:t>, integrado no solamente por la Ley Suprema del país,  sino también,  como antes he expresado,  por todos aquellos instrumentos internacionales,  con rango de tratado, suscritos por México que contengan y definan derechos humanos. La </a:t>
            </a:r>
            <a:r>
              <a:rPr lang="es-MX" b="1" dirty="0">
                <a:ea typeface="Calibri" panose="020F0502020204030204" pitchFamily="34" charset="0"/>
                <a:cs typeface="Times New Roman" panose="02020603050405020304" pitchFamily="18" charset="0"/>
              </a:rPr>
              <a:t>principal fuente internacional de los derechos humanos laborales la representan los </a:t>
            </a:r>
            <a:r>
              <a:rPr lang="es-MX" b="1" dirty="0"/>
              <a:t>múltiples convenios que ha elaborado la OIT</a:t>
            </a:r>
            <a:r>
              <a:rPr lang="es-MX" dirty="0"/>
              <a:t> y que ha sometido a la ratificación de los Estados miembros de esa Organización.</a:t>
            </a:r>
          </a:p>
        </p:txBody>
      </p:sp>
      <p:graphicFrame>
        <p:nvGraphicFramePr>
          <p:cNvPr id="10" name="Diagrama 9"/>
          <p:cNvGraphicFramePr/>
          <p:nvPr/>
        </p:nvGraphicFramePr>
        <p:xfrm>
          <a:off x="5594933" y="1958104"/>
          <a:ext cx="2967135" cy="2941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052AA10B-AD4E-44E4-9108-1BB58CD27EEA}" type="slidenum">
              <a:rPr lang="es-MX" smtClean="0"/>
              <a:pPr/>
              <a:t>135</a:t>
            </a:fld>
            <a:endParaRPr lang="es-MX"/>
          </a:p>
        </p:txBody>
      </p:sp>
      <p:grpSp>
        <p:nvGrpSpPr>
          <p:cNvPr id="9" name="Grupo 8"/>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82086565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8366" y="3933133"/>
            <a:ext cx="4007609" cy="2554545"/>
          </a:xfrm>
          <a:prstGeom prst="rect">
            <a:avLst/>
          </a:prstGeom>
        </p:spPr>
        <p:txBody>
          <a:bodyPr wrap="square">
            <a:spAutoFit/>
          </a:bodyPr>
          <a:lstStyle/>
          <a:p>
            <a:pPr algn="just"/>
            <a:r>
              <a:rPr lang="es-MX" sz="2000" dirty="0">
                <a:ea typeface="Calibri" panose="020F0502020204030204" pitchFamily="34" charset="0"/>
                <a:cs typeface="Times New Roman" panose="02020603050405020304" pitchFamily="18" charset="0"/>
              </a:rPr>
              <a:t>Existen dos convenios internacionales que se refieren al empleo.  El </a:t>
            </a:r>
            <a:r>
              <a:rPr lang="es-MX" sz="2000" b="1" dirty="0">
                <a:ea typeface="Calibri" panose="020F0502020204030204" pitchFamily="34" charset="0"/>
                <a:cs typeface="Times New Roman" panose="02020603050405020304" pitchFamily="18" charset="0"/>
              </a:rPr>
              <a:t>Convenio 122 </a:t>
            </a:r>
            <a:r>
              <a:rPr lang="es-MX" sz="2000" dirty="0">
                <a:ea typeface="Calibri" panose="020F0502020204030204" pitchFamily="34" charset="0"/>
                <a:cs typeface="Times New Roman" panose="02020603050405020304" pitchFamily="18" charset="0"/>
              </a:rPr>
              <a:t>sobre política de empleo y el </a:t>
            </a:r>
            <a:r>
              <a:rPr lang="es-MX" sz="2000" b="1" dirty="0">
                <a:ea typeface="Calibri" panose="020F0502020204030204" pitchFamily="34" charset="0"/>
                <a:cs typeface="Times New Roman" panose="02020603050405020304" pitchFamily="18" charset="0"/>
              </a:rPr>
              <a:t>Convenio 102 </a:t>
            </a:r>
            <a:r>
              <a:rPr lang="es-MX" sz="2000" dirty="0">
                <a:ea typeface="Calibri" panose="020F0502020204030204" pitchFamily="34" charset="0"/>
                <a:cs typeface="Times New Roman" panose="02020603050405020304" pitchFamily="18" charset="0"/>
              </a:rPr>
              <a:t>sobre las normas mínimas en materia de seguridad social,  particularmente el tema relativo al seguro de desempleo. </a:t>
            </a:r>
            <a:endParaRPr lang="es-MX" sz="2000" dirty="0"/>
          </a:p>
        </p:txBody>
      </p:sp>
      <p:graphicFrame>
        <p:nvGraphicFramePr>
          <p:cNvPr id="12" name="Diagrama 11"/>
          <p:cNvGraphicFramePr/>
          <p:nvPr/>
        </p:nvGraphicFramePr>
        <p:xfrm>
          <a:off x="467544" y="1449154"/>
          <a:ext cx="3262580" cy="2148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p:cNvGraphicFramePr/>
          <p:nvPr/>
        </p:nvGraphicFramePr>
        <p:xfrm>
          <a:off x="4355976" y="1556792"/>
          <a:ext cx="4531434" cy="4824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Marcador de número de diapositiva 1"/>
          <p:cNvSpPr>
            <a:spLocks noGrp="1"/>
          </p:cNvSpPr>
          <p:nvPr>
            <p:ph type="sldNum" sz="quarter" idx="12"/>
          </p:nvPr>
        </p:nvSpPr>
        <p:spPr/>
        <p:txBody>
          <a:bodyPr/>
          <a:lstStyle/>
          <a:p>
            <a:fld id="{052AA10B-AD4E-44E4-9108-1BB58CD27EEA}" type="slidenum">
              <a:rPr lang="es-MX" smtClean="0"/>
              <a:pPr/>
              <a:t>136</a:t>
            </a:fld>
            <a:endParaRPr lang="es-MX"/>
          </a:p>
        </p:txBody>
      </p:sp>
      <p:grpSp>
        <p:nvGrpSpPr>
          <p:cNvPr id="9" name="Grupo 8"/>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95817666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80648" y="1556792"/>
            <a:ext cx="3731402" cy="4708981"/>
          </a:xfrm>
          <a:prstGeom prst="rect">
            <a:avLst/>
          </a:prstGeom>
        </p:spPr>
        <p:txBody>
          <a:bodyPr wrap="square">
            <a:spAutoFit/>
          </a:bodyPr>
          <a:lstStyle/>
          <a:p>
            <a:pPr algn="just"/>
            <a:r>
              <a:rPr lang="es-MX" sz="2000" dirty="0"/>
              <a:t>En materia de </a:t>
            </a:r>
            <a:r>
              <a:rPr lang="es-MX" sz="2000" b="1" dirty="0"/>
              <a:t>libertad sindical </a:t>
            </a:r>
            <a:r>
              <a:rPr lang="es-MX" sz="2000" dirty="0"/>
              <a:t>existen cuatro convenios internacionales:  Convenio sobre la libertad sindical y la protección del derecho de sindicación (</a:t>
            </a:r>
            <a:r>
              <a:rPr lang="es-MX" sz="2000" b="1" dirty="0"/>
              <a:t>Convenio número 87</a:t>
            </a:r>
            <a:r>
              <a:rPr lang="es-MX" sz="2000" dirty="0"/>
              <a:t>); convenio sobre el derecho de sindicación y de negociación colectiva (</a:t>
            </a:r>
            <a:r>
              <a:rPr lang="es-MX" sz="2000" b="1" dirty="0"/>
              <a:t>Convenio número 98</a:t>
            </a:r>
            <a:r>
              <a:rPr lang="es-MX" sz="2000" dirty="0"/>
              <a:t>);  convenio sobre los representantes de los trabajadores (</a:t>
            </a:r>
            <a:r>
              <a:rPr lang="es-MX" sz="2000" b="1" dirty="0"/>
              <a:t>Convenio número 135</a:t>
            </a:r>
            <a:r>
              <a:rPr lang="es-MX" sz="2000" dirty="0"/>
              <a:t>),  y el convenio sobre las relaciones de trabajo en la administración pública (</a:t>
            </a:r>
            <a:r>
              <a:rPr lang="es-MX" sz="2000" b="1" dirty="0"/>
              <a:t>Convenio número 151</a:t>
            </a:r>
            <a:r>
              <a:rPr lang="es-MX" sz="2000" dirty="0"/>
              <a:t>). </a:t>
            </a:r>
          </a:p>
        </p:txBody>
      </p:sp>
      <p:graphicFrame>
        <p:nvGraphicFramePr>
          <p:cNvPr id="10" name="Diagrama 9"/>
          <p:cNvGraphicFramePr/>
          <p:nvPr/>
        </p:nvGraphicFramePr>
        <p:xfrm>
          <a:off x="4855053" y="1988880"/>
          <a:ext cx="4032356" cy="3386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4671" y="3067570"/>
            <a:ext cx="2093119" cy="1228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Marcador de número de diapositiva 2"/>
          <p:cNvSpPr>
            <a:spLocks noGrp="1"/>
          </p:cNvSpPr>
          <p:nvPr>
            <p:ph type="sldNum" sz="quarter" idx="12"/>
          </p:nvPr>
        </p:nvSpPr>
        <p:spPr/>
        <p:txBody>
          <a:bodyPr/>
          <a:lstStyle/>
          <a:p>
            <a:fld id="{052AA10B-AD4E-44E4-9108-1BB58CD27EEA}" type="slidenum">
              <a:rPr lang="es-MX" smtClean="0"/>
              <a:pPr/>
              <a:t>137</a:t>
            </a:fld>
            <a:endParaRPr lang="es-MX"/>
          </a:p>
        </p:txBody>
      </p:sp>
      <p:grpSp>
        <p:nvGrpSpPr>
          <p:cNvPr id="9" name="Grupo 8"/>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05351087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772816"/>
            <a:ext cx="4163421" cy="2339314"/>
          </a:xfrm>
          <a:prstGeom prst="rect">
            <a:avLst/>
          </a:prstGeom>
        </p:spPr>
      </p:pic>
      <p:sp>
        <p:nvSpPr>
          <p:cNvPr id="5" name="Rectángulo 4"/>
          <p:cNvSpPr/>
          <p:nvPr/>
        </p:nvSpPr>
        <p:spPr>
          <a:xfrm>
            <a:off x="4067944" y="4077072"/>
            <a:ext cx="4844922" cy="1938992"/>
          </a:xfrm>
          <a:prstGeom prst="rect">
            <a:avLst/>
          </a:prstGeom>
          <a:ln>
            <a:solidFill>
              <a:srgbClr val="C00000"/>
            </a:solidFill>
          </a:ln>
          <a:effectLst>
            <a:glow rad="139700">
              <a:schemeClr val="accent2">
                <a:satMod val="175000"/>
                <a:alpha val="40000"/>
              </a:schemeClr>
            </a:glow>
            <a:outerShdw blurRad="50800" dist="38100" dir="18900000" algn="bl" rotWithShape="0">
              <a:prstClr val="black">
                <a:alpha val="40000"/>
              </a:prstClr>
            </a:outerShdw>
          </a:effectLst>
        </p:spPr>
        <p:txBody>
          <a:bodyPr wrap="square">
            <a:spAutoFit/>
          </a:bodyPr>
          <a:lstStyle/>
          <a:p>
            <a:pPr algn="just"/>
            <a:r>
              <a:rPr lang="es-MX" sz="1500" dirty="0">
                <a:ea typeface="Calibri" panose="020F0502020204030204" pitchFamily="34" charset="0"/>
                <a:cs typeface="Times New Roman" panose="02020603050405020304" pitchFamily="18" charset="0"/>
              </a:rPr>
              <a:t>De acuerdo con la información disponible por la propia OIT, de los 188 convenios adoptados en el marco de dicho organismo, </a:t>
            </a:r>
            <a:r>
              <a:rPr lang="es-MX" sz="1500" dirty="0"/>
              <a:t>México ha ratificado </a:t>
            </a:r>
            <a:r>
              <a:rPr lang="es-MX" sz="1500" b="1" dirty="0"/>
              <a:t>78 convenios</a:t>
            </a:r>
            <a:r>
              <a:rPr lang="es-MX" sz="1500" dirty="0"/>
              <a:t>.</a:t>
            </a:r>
          </a:p>
          <a:p>
            <a:pPr algn="just"/>
            <a:endParaRPr lang="es-MX" sz="1500" dirty="0">
              <a:cs typeface="Times New Roman" panose="02020603050405020304" pitchFamily="18" charset="0"/>
            </a:endParaRPr>
          </a:p>
          <a:p>
            <a:pPr algn="just"/>
            <a:r>
              <a:rPr lang="es-MX" sz="1500" dirty="0"/>
              <a:t>Fue en las últimas décadas del siglo XX y primeras del actual,  cuando se ha dado un franco impulso a los estudios sobre los derechos humanos en sus diversas gamas de protección</a:t>
            </a:r>
          </a:p>
        </p:txBody>
      </p:sp>
      <p:sp>
        <p:nvSpPr>
          <p:cNvPr id="10" name="Rectángulo 9"/>
          <p:cNvSpPr/>
          <p:nvPr/>
        </p:nvSpPr>
        <p:spPr>
          <a:xfrm>
            <a:off x="5004048" y="1923717"/>
            <a:ext cx="1800200" cy="1177245"/>
          </a:xfrm>
          <a:prstGeom prst="rect">
            <a:avLst/>
          </a:prstGeom>
          <a:noFill/>
        </p:spPr>
        <p:txBody>
          <a:bodyPr wrap="square" lIns="68580" tIns="34290" rIns="68580" bIns="34290">
            <a:spAutoFit/>
          </a:bodyPr>
          <a:lstStyle/>
          <a:p>
            <a:pPr algn="ctr"/>
            <a:r>
              <a:rPr lang="es-ES" sz="7200" dirty="0">
                <a:ln w="0"/>
                <a:solidFill>
                  <a:srgbClr val="C00000"/>
                </a:solidFill>
                <a:effectLst>
                  <a:reflection blurRad="6350" stA="60000" endA="900" endPos="60000" dist="60007" dir="5400000" sy="-100000" algn="bl" rotWithShape="0"/>
                </a:effectLst>
              </a:rPr>
              <a:t>78</a:t>
            </a:r>
          </a:p>
        </p:txBody>
      </p:sp>
      <p:sp>
        <p:nvSpPr>
          <p:cNvPr id="2" name="Marcador de número de diapositiva 1"/>
          <p:cNvSpPr>
            <a:spLocks noGrp="1"/>
          </p:cNvSpPr>
          <p:nvPr>
            <p:ph type="sldNum" sz="quarter" idx="12"/>
          </p:nvPr>
        </p:nvSpPr>
        <p:spPr/>
        <p:txBody>
          <a:bodyPr/>
          <a:lstStyle/>
          <a:p>
            <a:fld id="{052AA10B-AD4E-44E4-9108-1BB58CD27EEA}" type="slidenum">
              <a:rPr lang="es-MX" smtClean="0"/>
              <a:pPr/>
              <a:t>138</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07173597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1988840"/>
            <a:ext cx="7207898" cy="4497407"/>
          </a:xfrm>
          <a:effectLst>
            <a:glow rad="101600">
              <a:schemeClr val="accent2">
                <a:satMod val="175000"/>
                <a:alpha val="40000"/>
              </a:schemeClr>
            </a:glow>
          </a:effectLst>
        </p:spPr>
        <p:txBody>
          <a:bodyPr>
            <a:noAutofit/>
          </a:bodyPr>
          <a:lstStyle/>
          <a:p>
            <a: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t>DIVERSOS INSTRUMENTOS CONSAGRAN DERECHOS LABORALES COMO DERECHOS HUMANOS </a:t>
            </a:r>
            <a:b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br>
            <a: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t/>
            </a:r>
            <a:b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br>
            <a: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t>I) UNIVERSAL (DUDH); </a:t>
            </a:r>
            <a:b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br>
            <a: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t>II) REGIONAL AMERICANO (</a:t>
            </a:r>
            <a:r>
              <a:rPr lang="es-MX" sz="3600" dirty="0" err="1">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t>DADyDH</a:t>
            </a:r>
            <a: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t>, CADH)), </a:t>
            </a:r>
            <a:b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br>
            <a: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t>III) EUROPA (CEDH y LF, LSE)</a:t>
            </a:r>
            <a:br>
              <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rPr>
            </a:br>
            <a:endParaRPr lang="es-MX" sz="3600" dirty="0">
              <a:ln w="0">
                <a:solidFill>
                  <a:schemeClr val="accent2">
                    <a:lumMod val="75000"/>
                  </a:schemeClr>
                </a:solidFill>
              </a:ln>
              <a:solidFill>
                <a:srgbClr val="C00000"/>
              </a:solidFill>
              <a:effectLst>
                <a:reflection blurRad="6350" stA="53000" endA="300" endPos="35500" dir="5400000" sy="-90000" algn="bl" rotWithShape="0"/>
              </a:effectLst>
              <a:latin typeface="+mn-lt"/>
              <a:ea typeface="+mn-ea"/>
              <a:cs typeface="+mn-cs"/>
            </a:endParaRPr>
          </a:p>
        </p:txBody>
      </p:sp>
      <p:sp>
        <p:nvSpPr>
          <p:cNvPr id="3" name="Marcador de número de diapositiva 2"/>
          <p:cNvSpPr>
            <a:spLocks noGrp="1"/>
          </p:cNvSpPr>
          <p:nvPr>
            <p:ph type="sldNum" sz="quarter" idx="12"/>
          </p:nvPr>
        </p:nvSpPr>
        <p:spPr/>
        <p:txBody>
          <a:bodyPr/>
          <a:lstStyle/>
          <a:p>
            <a:fld id="{052AA10B-AD4E-44E4-9108-1BB58CD27EEA}" type="slidenum">
              <a:rPr lang="es-MX" smtClean="0"/>
              <a:pPr/>
              <a:t>139</a:t>
            </a:fld>
            <a:endParaRPr lang="es-MX"/>
          </a:p>
        </p:txBody>
      </p:sp>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129533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1412776"/>
            <a:ext cx="8712968" cy="5445224"/>
          </a:xfrm>
        </p:spPr>
        <p:txBody>
          <a:bodyPr>
            <a:normAutofit lnSpcReduction="10000"/>
          </a:bodyPr>
          <a:lstStyle/>
          <a:p>
            <a:pPr algn="just"/>
            <a:r>
              <a:rPr lang="es-MX" sz="1600" dirty="0"/>
              <a:t>Cabe destacar </a:t>
            </a:r>
            <a:r>
              <a:rPr lang="es-MX" sz="1600" b="1" dirty="0"/>
              <a:t>dos</a:t>
            </a:r>
            <a:r>
              <a:rPr lang="es-MX" sz="1600" dirty="0"/>
              <a:t> momentos preponderantes para la </a:t>
            </a:r>
            <a:r>
              <a:rPr lang="es-MX" sz="1600" b="1" dirty="0"/>
              <a:t>SCJN</a:t>
            </a:r>
            <a:r>
              <a:rPr lang="es-MX" sz="1600" dirty="0"/>
              <a:t>, el primero, justo </a:t>
            </a:r>
            <a:r>
              <a:rPr lang="es-MX" sz="1600" b="1" dirty="0"/>
              <a:t>después de la promulgación de la Constitución de 1917</a:t>
            </a:r>
            <a:r>
              <a:rPr lang="es-MX" sz="1600" dirty="0"/>
              <a:t>; el otro, sería mediante una </a:t>
            </a:r>
            <a:r>
              <a:rPr lang="es-MX" sz="1600" b="1" dirty="0"/>
              <a:t>sentencia de amparo</a:t>
            </a:r>
            <a:r>
              <a:rPr lang="es-MX" sz="1600" dirty="0"/>
              <a:t>, en el año de </a:t>
            </a:r>
            <a:r>
              <a:rPr lang="es-MX" sz="1600" b="1" dirty="0"/>
              <a:t>1924</a:t>
            </a:r>
            <a:r>
              <a:rPr lang="es-MX" sz="1600" dirty="0"/>
              <a:t>.</a:t>
            </a:r>
          </a:p>
          <a:p>
            <a:pPr algn="just"/>
            <a:r>
              <a:rPr lang="es-MX" sz="1600" dirty="0"/>
              <a:t>En </a:t>
            </a:r>
            <a:r>
              <a:rPr lang="es-MX" sz="1600" b="1" dirty="0"/>
              <a:t>1918</a:t>
            </a:r>
            <a:r>
              <a:rPr lang="es-MX" sz="1600" dirty="0"/>
              <a:t>, la </a:t>
            </a:r>
            <a:r>
              <a:rPr lang="es-MX" sz="1600" b="1" dirty="0"/>
              <a:t>Corte</a:t>
            </a:r>
            <a:r>
              <a:rPr lang="es-MX" sz="1600" dirty="0"/>
              <a:t> llegó a la </a:t>
            </a:r>
            <a:r>
              <a:rPr lang="es-MX" sz="1600" b="1" dirty="0"/>
              <a:t>conclusión</a:t>
            </a:r>
            <a:r>
              <a:rPr lang="es-MX" sz="1600" dirty="0"/>
              <a:t> de que las JCA </a:t>
            </a:r>
            <a:r>
              <a:rPr lang="es-MX" sz="1600" b="1" u="sng" dirty="0"/>
              <a:t>no eran tribunales de trabajo</a:t>
            </a:r>
            <a:r>
              <a:rPr lang="es-MX" sz="1600" dirty="0"/>
              <a:t>, </a:t>
            </a:r>
            <a:r>
              <a:rPr lang="es-MX" sz="1600" b="1" u="sng" dirty="0"/>
              <a:t>pero sí autoridades contra cuyos actos procede el juicio de amparo</a:t>
            </a:r>
            <a:r>
              <a:rPr lang="es-MX" sz="1600" dirty="0"/>
              <a:t>. Asimismo, resolvió sobre su carácter público, señalando que “están facultadas para decidir los conflictos entre el capital y el trabajo, que tengan el carácter de actuales, de trabajo presente, y que surjan por la negativa de una de las partes contratantes a cumplir con sus compromisos”.</a:t>
            </a:r>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b="1" dirty="0"/>
          </a:p>
          <a:p>
            <a:pPr algn="just"/>
            <a:endParaRPr lang="es-MX" sz="1600" b="1" dirty="0"/>
          </a:p>
          <a:p>
            <a:pPr algn="just"/>
            <a:endParaRPr lang="es-MX" sz="1600" b="1" dirty="0"/>
          </a:p>
          <a:p>
            <a:pPr algn="just"/>
            <a:endParaRPr lang="es-MX" sz="1600" b="1" dirty="0"/>
          </a:p>
          <a:p>
            <a:pPr algn="just"/>
            <a:endParaRPr lang="es-MX" sz="1600" b="1" dirty="0"/>
          </a:p>
          <a:p>
            <a:pPr algn="just"/>
            <a:r>
              <a:rPr lang="es-MX" sz="1600" b="1" dirty="0"/>
              <a:t>Tesis: “JUNTAS DE CONCILIACIÓN Y ARBITRAJE” (Quinta Época. Fuente: SJF. Tomo II. Página 772)</a:t>
            </a:r>
          </a:p>
          <a:p>
            <a:pPr algn="just"/>
            <a:endParaRPr lang="es-MX" dirty="0"/>
          </a:p>
        </p:txBody>
      </p:sp>
      <p:graphicFrame>
        <p:nvGraphicFramePr>
          <p:cNvPr id="2" name="Diagrama 1"/>
          <p:cNvGraphicFramePr/>
          <p:nvPr>
            <p:extLst>
              <p:ext uri="{D42A27DB-BD31-4B8C-83A1-F6EECF244321}">
                <p14:modId xmlns:p14="http://schemas.microsoft.com/office/powerpoint/2010/main" val="218870541"/>
              </p:ext>
            </p:extLst>
          </p:nvPr>
        </p:nvGraphicFramePr>
        <p:xfrm>
          <a:off x="1619672" y="3356992"/>
          <a:ext cx="5616624"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arcador de número de diapositiva 9">
            <a:extLst>
              <a:ext uri="{FF2B5EF4-FFF2-40B4-BE49-F238E27FC236}">
                <a16:creationId xmlns:a16="http://schemas.microsoft.com/office/drawing/2014/main" id="{1CE7DB95-50E1-466D-956E-A64E36ED9299}"/>
              </a:ext>
            </a:extLst>
          </p:cNvPr>
          <p:cNvSpPr>
            <a:spLocks noGrp="1"/>
          </p:cNvSpPr>
          <p:nvPr>
            <p:ph type="sldNum" sz="quarter" idx="12"/>
          </p:nvPr>
        </p:nvSpPr>
        <p:spPr/>
        <p:txBody>
          <a:bodyPr/>
          <a:lstStyle/>
          <a:p>
            <a:fld id="{052AA10B-AD4E-44E4-9108-1BB58CD27EEA}" type="slidenum">
              <a:rPr lang="es-MX" smtClean="0"/>
              <a:pPr/>
              <a:t>14</a:t>
            </a:fld>
            <a:endParaRPr lang="es-MX"/>
          </a:p>
        </p:txBody>
      </p:sp>
      <p:grpSp>
        <p:nvGrpSpPr>
          <p:cNvPr id="15" name="Grupo 14"/>
          <p:cNvGrpSpPr/>
          <p:nvPr/>
        </p:nvGrpSpPr>
        <p:grpSpPr>
          <a:xfrm>
            <a:off x="831826" y="157409"/>
            <a:ext cx="7400242" cy="1078492"/>
            <a:chOff x="831826" y="157409"/>
            <a:chExt cx="7400242" cy="1078492"/>
          </a:xfrm>
        </p:grpSpPr>
        <p:pic>
          <p:nvPicPr>
            <p:cNvPr id="16" name="Imagen 15">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7" name="Imagen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9012801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6962" y="1116163"/>
            <a:ext cx="6234512" cy="5586145"/>
          </a:xfrm>
          <a:prstGeom prst="rect">
            <a:avLst/>
          </a:prstGeom>
        </p:spPr>
        <p:txBody>
          <a:bodyPr wrap="square">
            <a:spAutoFit/>
          </a:bodyPr>
          <a:lstStyle/>
          <a:p>
            <a:pPr algn="just"/>
            <a:r>
              <a:rPr lang="es-MX" sz="1700" dirty="0">
                <a:ea typeface="Calibri" panose="020F0502020204030204" pitchFamily="34" charset="0"/>
                <a:cs typeface="Times New Roman" panose="02020603050405020304" pitchFamily="18" charset="0"/>
              </a:rPr>
              <a:t>La Declaración Universal de los Derechos Humanos (DUDH)</a:t>
            </a:r>
            <a:r>
              <a:rPr lang="es-MX" sz="1700" dirty="0"/>
              <a:t> </a:t>
            </a:r>
          </a:p>
          <a:p>
            <a:pPr algn="just"/>
            <a:endParaRPr lang="es-MX" sz="1700" dirty="0"/>
          </a:p>
          <a:p>
            <a:pPr algn="just"/>
            <a:r>
              <a:rPr lang="es-MX" sz="1700" dirty="0"/>
              <a:t>Las constituciones han servido de modelo a la conformación de un Estado de Derecho internacional,  sobre una especie de documentos fundantes (por ejemplo la Carta de la Sociedad de las Naciones o la actual Carta de la Organización de las Naciones Unidas),  organizaciones con estructuras que semejan de alguna manera la división tripartita del poder estatal,  con órganos deliberativos de creación normativa (por ejemplo la Asamblea General de las Naciones Unidas),  de administración (Secretario General de la ONU),  así como de impartición de justicia (Corte Internacional de Justicia);  no obstante,  el sector que comentamos también abarca la influencia sustantiva,  en la conformación del contenido del derecho internacional,  como es el caso del </a:t>
            </a:r>
            <a:r>
              <a:rPr lang="es-MX" sz="1700" b="1" dirty="0"/>
              <a:t>derecho internacional de los derechos humanos,  que en sus inicios más próximos con la adopción de la Declaración Universal de Derechos Humanos o de la Declaración Americana de Derechos y Deberes del Hombre</a:t>
            </a:r>
            <a:r>
              <a:rPr lang="es-MX" sz="1700" dirty="0"/>
              <a:t>,  ambas en </a:t>
            </a:r>
            <a:r>
              <a:rPr lang="es-MX" sz="1700" b="1" dirty="0"/>
              <a:t>1948</a:t>
            </a:r>
            <a:r>
              <a:rPr lang="es-MX" sz="1700" dirty="0"/>
              <a:t>,  </a:t>
            </a:r>
            <a:r>
              <a:rPr lang="es-MX" sz="1700" b="1" dirty="0"/>
              <a:t>la Convención Europea de Derechos y Libertades de 1951</a:t>
            </a:r>
            <a:r>
              <a:rPr lang="es-MX" sz="1700" dirty="0"/>
              <a:t>,  y muchos de los tratados universales y regionales de carácter que les siguieron,  que se nutrieron de los contenidos de los catálogos de derechos de las constituciones ya consolidadas.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032" y="2968594"/>
            <a:ext cx="2422866" cy="1881284"/>
          </a:xfrm>
          <a:prstGeom prst="rect">
            <a:avLst/>
          </a:prstGeom>
        </p:spPr>
      </p:pic>
      <p:sp>
        <p:nvSpPr>
          <p:cNvPr id="4" name="Marcador de número de diapositiva 3"/>
          <p:cNvSpPr>
            <a:spLocks noGrp="1"/>
          </p:cNvSpPr>
          <p:nvPr>
            <p:ph type="sldNum" sz="quarter" idx="12"/>
          </p:nvPr>
        </p:nvSpPr>
        <p:spPr/>
        <p:txBody>
          <a:bodyPr/>
          <a:lstStyle/>
          <a:p>
            <a:fld id="{052AA10B-AD4E-44E4-9108-1BB58CD27EEA}" type="slidenum">
              <a:rPr lang="es-MX" smtClean="0"/>
              <a:pPr/>
              <a:t>140</a:t>
            </a:fld>
            <a:endParaRPr lang="es-MX"/>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69440963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51520" y="1196752"/>
            <a:ext cx="3844213" cy="2862322"/>
          </a:xfrm>
          <a:prstGeom prst="rect">
            <a:avLst/>
          </a:prstGeom>
        </p:spPr>
        <p:txBody>
          <a:bodyPr wrap="square">
            <a:spAutoFit/>
          </a:bodyPr>
          <a:lstStyle/>
          <a:p>
            <a:pPr algn="just"/>
            <a:r>
              <a:rPr lang="es-MX" dirty="0">
                <a:ea typeface="Calibri" panose="020F0502020204030204" pitchFamily="34" charset="0"/>
                <a:cs typeface="Times New Roman" panose="02020603050405020304" pitchFamily="18" charset="0"/>
              </a:rPr>
              <a:t>La Carta Internacional Americana de Garantías Sociales o </a:t>
            </a:r>
            <a:r>
              <a:rPr lang="es-MX" b="1" dirty="0">
                <a:ea typeface="Calibri" panose="020F0502020204030204" pitchFamily="34" charset="0"/>
                <a:cs typeface="Times New Roman" panose="02020603050405020304" pitchFamily="18" charset="0"/>
              </a:rPr>
              <a:t>Declaración de los Derechos Sociales del Trabajador</a:t>
            </a:r>
            <a:r>
              <a:rPr lang="es-MX" dirty="0">
                <a:ea typeface="Calibri" panose="020F0502020204030204" pitchFamily="34" charset="0"/>
                <a:cs typeface="Times New Roman" panose="02020603050405020304" pitchFamily="18" charset="0"/>
              </a:rPr>
              <a:t>,  proclamada por la IX Conferencia Internacional Americana de Río de Janeiro en </a:t>
            </a:r>
            <a:r>
              <a:rPr lang="es-MX" b="1" dirty="0">
                <a:ea typeface="Calibri" panose="020F0502020204030204" pitchFamily="34" charset="0"/>
                <a:cs typeface="Times New Roman" panose="02020603050405020304" pitchFamily="18" charset="0"/>
              </a:rPr>
              <a:t>1947</a:t>
            </a:r>
            <a:r>
              <a:rPr lang="es-MX" dirty="0">
                <a:ea typeface="Calibri" panose="020F0502020204030204" pitchFamily="34" charset="0"/>
                <a:cs typeface="Times New Roman" panose="02020603050405020304" pitchFamily="18" charset="0"/>
              </a:rPr>
              <a:t>,  aparece </a:t>
            </a:r>
            <a:r>
              <a:rPr lang="es-MX" b="1" dirty="0">
                <a:ea typeface="Calibri" panose="020F0502020204030204" pitchFamily="34" charset="0"/>
                <a:cs typeface="Times New Roman" panose="02020603050405020304" pitchFamily="18" charset="0"/>
              </a:rPr>
              <a:t>antes</a:t>
            </a:r>
            <a:r>
              <a:rPr lang="es-MX" dirty="0">
                <a:ea typeface="Calibri" panose="020F0502020204030204" pitchFamily="34" charset="0"/>
                <a:cs typeface="Times New Roman" panose="02020603050405020304" pitchFamily="18" charset="0"/>
              </a:rPr>
              <a:t> de la </a:t>
            </a:r>
            <a:r>
              <a:rPr lang="es-MX" b="1" dirty="0">
                <a:ea typeface="Calibri" panose="020F0502020204030204" pitchFamily="34" charset="0"/>
                <a:cs typeface="Times New Roman" panose="02020603050405020304" pitchFamily="18" charset="0"/>
              </a:rPr>
              <a:t>Carta de la Organización de los Estados Americanos y de la Declaración Americana de los Derechos y Deberes del Hombre</a:t>
            </a:r>
            <a:r>
              <a:rPr lang="es-MX" dirty="0">
                <a:ea typeface="Calibri" panose="020F0502020204030204" pitchFamily="34" charset="0"/>
                <a:cs typeface="Times New Roman" panose="02020603050405020304" pitchFamily="18" charset="0"/>
              </a:rPr>
              <a:t>.</a:t>
            </a:r>
            <a:endParaRPr lang="es-MX" dirty="0"/>
          </a:p>
        </p:txBody>
      </p:sp>
      <p:sp>
        <p:nvSpPr>
          <p:cNvPr id="9" name="Rectángulo 8"/>
          <p:cNvSpPr/>
          <p:nvPr/>
        </p:nvSpPr>
        <p:spPr>
          <a:xfrm>
            <a:off x="4352939" y="1182234"/>
            <a:ext cx="4572000" cy="2308324"/>
          </a:xfrm>
          <a:prstGeom prst="rect">
            <a:avLst/>
          </a:prstGeom>
        </p:spPr>
        <p:txBody>
          <a:bodyPr>
            <a:spAutoFit/>
          </a:bodyPr>
          <a:lstStyle/>
          <a:p>
            <a:pPr algn="just"/>
            <a:r>
              <a:rPr lang="es-MX" dirty="0">
                <a:ea typeface="Calibri" panose="020F0502020204030204" pitchFamily="34" charset="0"/>
                <a:cs typeface="Times New Roman" panose="02020603050405020304" pitchFamily="18" charset="0"/>
              </a:rPr>
              <a:t>La </a:t>
            </a:r>
            <a:r>
              <a:rPr lang="es-MX" b="1" dirty="0">
                <a:ea typeface="Calibri" panose="020F0502020204030204" pitchFamily="34" charset="0"/>
                <a:cs typeface="Times New Roman" panose="02020603050405020304" pitchFamily="18" charset="0"/>
              </a:rPr>
              <a:t>Declaración Americana de los Derechos y Deberes del Hombre </a:t>
            </a:r>
            <a:r>
              <a:rPr lang="es-MX" dirty="0">
                <a:ea typeface="Calibri" panose="020F0502020204030204" pitchFamily="34" charset="0"/>
                <a:cs typeface="Times New Roman" panose="02020603050405020304" pitchFamily="18" charset="0"/>
              </a:rPr>
              <a:t>fue aprobada en la Novena Conferencia celebrada en </a:t>
            </a:r>
            <a:r>
              <a:rPr lang="es-MX" b="1" dirty="0">
                <a:ea typeface="Calibri" panose="020F0502020204030204" pitchFamily="34" charset="0"/>
                <a:cs typeface="Times New Roman" panose="02020603050405020304" pitchFamily="18" charset="0"/>
              </a:rPr>
              <a:t>1948</a:t>
            </a:r>
            <a:r>
              <a:rPr lang="es-MX" dirty="0">
                <a:ea typeface="Calibri" panose="020F0502020204030204" pitchFamily="34" charset="0"/>
                <a:cs typeface="Times New Roman" panose="02020603050405020304" pitchFamily="18" charset="0"/>
              </a:rPr>
              <a:t>.  La Declaración es el </a:t>
            </a:r>
            <a:r>
              <a:rPr lang="es-MX" b="1" dirty="0">
                <a:ea typeface="Calibri" panose="020F0502020204030204" pitchFamily="34" charset="0"/>
                <a:cs typeface="Times New Roman" panose="02020603050405020304" pitchFamily="18" charset="0"/>
              </a:rPr>
              <a:t>primer instrumento internacional</a:t>
            </a:r>
            <a:r>
              <a:rPr lang="es-MX" dirty="0">
                <a:ea typeface="Calibri" panose="020F0502020204030204" pitchFamily="34" charset="0"/>
                <a:cs typeface="Times New Roman" panose="02020603050405020304" pitchFamily="18" charset="0"/>
              </a:rPr>
              <a:t> de su tipo ya que fue adoptada con </a:t>
            </a:r>
            <a:r>
              <a:rPr lang="es-MX" b="1" dirty="0">
                <a:ea typeface="Calibri" panose="020F0502020204030204" pitchFamily="34" charset="0"/>
                <a:cs typeface="Times New Roman" panose="02020603050405020304" pitchFamily="18" charset="0"/>
              </a:rPr>
              <a:t>antelación</a:t>
            </a:r>
            <a:r>
              <a:rPr lang="es-MX" dirty="0">
                <a:ea typeface="Calibri" panose="020F0502020204030204" pitchFamily="34" charset="0"/>
                <a:cs typeface="Times New Roman" panose="02020603050405020304" pitchFamily="18" charset="0"/>
              </a:rPr>
              <a:t> a la aprobación de la </a:t>
            </a:r>
            <a:r>
              <a:rPr lang="es-MX" b="1" dirty="0">
                <a:ea typeface="Calibri" panose="020F0502020204030204" pitchFamily="34" charset="0"/>
                <a:cs typeface="Times New Roman" panose="02020603050405020304" pitchFamily="18" charset="0"/>
              </a:rPr>
              <a:t>Declaración Universal de Derechos Humanos en el seno de las Naciones Unidas</a:t>
            </a:r>
            <a:r>
              <a:rPr lang="es-MX" dirty="0">
                <a:ea typeface="Calibri" panose="020F0502020204030204" pitchFamily="34" charset="0"/>
                <a:cs typeface="Times New Roman" panose="02020603050405020304" pitchFamily="18" charset="0"/>
              </a:rPr>
              <a:t>.</a:t>
            </a:r>
            <a:endParaRPr lang="es-MX"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462394"/>
            <a:ext cx="3426452" cy="13744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Rectángulo 12"/>
          <p:cNvSpPr/>
          <p:nvPr/>
        </p:nvSpPr>
        <p:spPr>
          <a:xfrm>
            <a:off x="4363864" y="3718460"/>
            <a:ext cx="4572000" cy="2862322"/>
          </a:xfrm>
          <a:prstGeom prst="rect">
            <a:avLst/>
          </a:prstGeom>
        </p:spPr>
        <p:txBody>
          <a:bodyPr>
            <a:spAutoFit/>
          </a:bodyPr>
          <a:lstStyle/>
          <a:p>
            <a:pPr algn="just"/>
            <a:r>
              <a:rPr lang="es-MX" dirty="0">
                <a:ea typeface="Calibri" panose="020F0502020204030204" pitchFamily="34" charset="0"/>
                <a:cs typeface="Times New Roman" panose="02020603050405020304" pitchFamily="18" charset="0"/>
              </a:rPr>
              <a:t>El </a:t>
            </a:r>
            <a:r>
              <a:rPr lang="es-MX" b="1" dirty="0">
                <a:ea typeface="Calibri" panose="020F0502020204030204" pitchFamily="34" charset="0"/>
                <a:cs typeface="Times New Roman" panose="02020603050405020304" pitchFamily="18" charset="0"/>
              </a:rPr>
              <a:t>Protocolo de San Salvador adoptado por la Asamblea General de la Organización de Estados Americanos</a:t>
            </a:r>
            <a:r>
              <a:rPr lang="es-MX" dirty="0">
                <a:ea typeface="Calibri" panose="020F0502020204030204" pitchFamily="34" charset="0"/>
                <a:cs typeface="Times New Roman" panose="02020603050405020304" pitchFamily="18" charset="0"/>
              </a:rPr>
              <a:t>,  en su décimo octavo periodo ordinario de sesiones el 17 de noviembre de </a:t>
            </a:r>
            <a:r>
              <a:rPr lang="es-MX" b="1" dirty="0">
                <a:ea typeface="Calibri" panose="020F0502020204030204" pitchFamily="34" charset="0"/>
                <a:cs typeface="Times New Roman" panose="02020603050405020304" pitchFamily="18" charset="0"/>
              </a:rPr>
              <a:t>1988</a:t>
            </a:r>
            <a:r>
              <a:rPr lang="es-MX" dirty="0">
                <a:ea typeface="Calibri" panose="020F0502020204030204" pitchFamily="34" charset="0"/>
                <a:cs typeface="Times New Roman" panose="02020603050405020304" pitchFamily="18" charset="0"/>
              </a:rPr>
              <a:t>,  en su artículo 6 señala que: Toda persona tiene derecho al trabajo,  el cual incluye la oportunidad de tener los medios para llevar una vida digna y decorosa a través del desempeño de una actividad lícita libremente escogida o aceptada.</a:t>
            </a:r>
            <a:endParaRPr lang="es-MX" dirty="0"/>
          </a:p>
        </p:txBody>
      </p:sp>
      <p:sp>
        <p:nvSpPr>
          <p:cNvPr id="2" name="Marcador de número de diapositiva 1"/>
          <p:cNvSpPr>
            <a:spLocks noGrp="1"/>
          </p:cNvSpPr>
          <p:nvPr>
            <p:ph type="sldNum" sz="quarter" idx="12"/>
          </p:nvPr>
        </p:nvSpPr>
        <p:spPr/>
        <p:txBody>
          <a:bodyPr/>
          <a:lstStyle/>
          <a:p>
            <a:fld id="{052AA10B-AD4E-44E4-9108-1BB58CD27EEA}" type="slidenum">
              <a:rPr lang="es-MX" smtClean="0"/>
              <a:pPr/>
              <a:t>141</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05823523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23528" y="991537"/>
            <a:ext cx="3711251" cy="5632311"/>
          </a:xfrm>
          <a:prstGeom prst="rect">
            <a:avLst/>
          </a:prstGeom>
        </p:spPr>
        <p:txBody>
          <a:bodyPr wrap="square">
            <a:spAutoFit/>
          </a:bodyPr>
          <a:lstStyle/>
          <a:p>
            <a:pPr algn="just"/>
            <a:r>
              <a:rPr lang="es-MX" dirty="0">
                <a:ea typeface="Calibri" panose="020F0502020204030204" pitchFamily="34" charset="0"/>
                <a:cs typeface="Times New Roman" panose="02020603050405020304" pitchFamily="18" charset="0"/>
              </a:rPr>
              <a:t>En México contamos con </a:t>
            </a:r>
            <a:r>
              <a:rPr lang="es-MX" b="1" dirty="0">
                <a:ea typeface="Calibri" panose="020F0502020204030204" pitchFamily="34" charset="0"/>
                <a:cs typeface="Times New Roman" panose="02020603050405020304" pitchFamily="18" charset="0"/>
              </a:rPr>
              <a:t>derechos humanos laborales tanto en la Constitución Política de los Estados Unidos Mexicanos</a:t>
            </a:r>
            <a:r>
              <a:rPr lang="es-MX" dirty="0">
                <a:ea typeface="Calibri" panose="020F0502020204030204" pitchFamily="34" charset="0"/>
                <a:cs typeface="Times New Roman" panose="02020603050405020304" pitchFamily="18" charset="0"/>
              </a:rPr>
              <a:t>,  como también en distintos instrumentos internacionales,  por ejemplo,  el Pacto Internacional de Derechos Económicos,  Sociales y Culturales;  el Protocolo Adicional a la Convención Americana sobre Derechos Humanos en Materia de Derechos Económicos,  Sociales y Culturales,  conocido como Protocolo de San Salvador;  así como los Convenios de la Organización Internacional del Trabajo,  entre otros, por lo que de manera enunciativa,  más no limitativa,  a continuación se enlistan algunos de los </a:t>
            </a:r>
            <a:r>
              <a:rPr lang="es-MX" b="1" dirty="0">
                <a:ea typeface="Calibri" panose="020F0502020204030204" pitchFamily="34" charset="0"/>
                <a:cs typeface="Times New Roman" panose="02020603050405020304" pitchFamily="18" charset="0"/>
              </a:rPr>
              <a:t>principales derechos laborales </a:t>
            </a:r>
            <a:r>
              <a:rPr lang="es-MX" dirty="0">
                <a:ea typeface="Calibri" panose="020F0502020204030204" pitchFamily="34" charset="0"/>
                <a:cs typeface="Times New Roman" panose="02020603050405020304" pitchFamily="18" charset="0"/>
              </a:rPr>
              <a:t>que en ellos se consignan: </a:t>
            </a:r>
            <a:endParaRPr lang="es-MX" dirty="0"/>
          </a:p>
        </p:txBody>
      </p:sp>
      <p:graphicFrame>
        <p:nvGraphicFramePr>
          <p:cNvPr id="11" name="Diagrama 10"/>
          <p:cNvGraphicFramePr/>
          <p:nvPr/>
        </p:nvGraphicFramePr>
        <p:xfrm>
          <a:off x="4267037" y="1784176"/>
          <a:ext cx="47393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052AA10B-AD4E-44E4-9108-1BB58CD27EEA}" type="slidenum">
              <a:rPr lang="es-MX" smtClean="0"/>
              <a:pPr/>
              <a:t>142</a:t>
            </a:fld>
            <a:endParaRPr lang="es-MX"/>
          </a:p>
        </p:txBody>
      </p:sp>
      <p:grpSp>
        <p:nvGrpSpPr>
          <p:cNvPr id="8" name="Grupo 7"/>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54001123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a 10"/>
          <p:cNvGraphicFramePr/>
          <p:nvPr/>
        </p:nvGraphicFramePr>
        <p:xfrm>
          <a:off x="107504" y="2060848"/>
          <a:ext cx="8626151" cy="4209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095035" y="1644091"/>
            <a:ext cx="2789418" cy="400110"/>
          </a:xfrm>
          <a:prstGeom prst="rect">
            <a:avLst/>
          </a:prstGeom>
        </p:spPr>
        <p:txBody>
          <a:bodyPr wrap="none">
            <a:spAutoFit/>
          </a:bodyPr>
          <a:lstStyle/>
          <a:p>
            <a:r>
              <a:rPr lang="es-MX" sz="2000" b="1" dirty="0">
                <a:effectLst>
                  <a:glow rad="139700">
                    <a:schemeClr val="accent2">
                      <a:satMod val="175000"/>
                      <a:alpha val="40000"/>
                    </a:schemeClr>
                  </a:glow>
                </a:effectLst>
              </a:rPr>
              <a:t>EUROPA (CEDH y LF, LSE)</a:t>
            </a:r>
            <a:endParaRPr lang="es-MX" sz="2000" dirty="0">
              <a:effectLst>
                <a:glow rad="139700">
                  <a:schemeClr val="accent2">
                    <a:satMod val="175000"/>
                    <a:alpha val="40000"/>
                  </a:schemeClr>
                </a:glow>
              </a:effectLst>
            </a:endParaRPr>
          </a:p>
        </p:txBody>
      </p:sp>
      <p:sp>
        <p:nvSpPr>
          <p:cNvPr id="3" name="Marcador de número de diapositiva 2"/>
          <p:cNvSpPr>
            <a:spLocks noGrp="1"/>
          </p:cNvSpPr>
          <p:nvPr>
            <p:ph type="sldNum" sz="quarter" idx="12"/>
          </p:nvPr>
        </p:nvSpPr>
        <p:spPr/>
        <p:txBody>
          <a:bodyPr/>
          <a:lstStyle/>
          <a:p>
            <a:fld id="{052AA10B-AD4E-44E4-9108-1BB58CD27EEA}" type="slidenum">
              <a:rPr lang="es-MX" smtClean="0"/>
              <a:pPr/>
              <a:t>143</a:t>
            </a:fld>
            <a:endParaRPr lang="es-MX"/>
          </a:p>
        </p:txBody>
      </p:sp>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19200103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23528" y="1196752"/>
            <a:ext cx="5256584" cy="5509200"/>
          </a:xfrm>
          <a:prstGeom prst="rect">
            <a:avLst/>
          </a:prstGeom>
          <a:ln>
            <a:solidFill>
              <a:schemeClr val="accent3">
                <a:lumMod val="50000"/>
              </a:schemeClr>
            </a:solidFill>
          </a:ln>
          <a:effectLst>
            <a:glow rad="101600">
              <a:schemeClr val="accent1">
                <a:lumMod val="50000"/>
                <a:alpha val="40000"/>
              </a:schemeClr>
            </a:glow>
          </a:effectLst>
        </p:spPr>
        <p:txBody>
          <a:bodyPr wrap="square">
            <a:spAutoFit/>
          </a:bodyPr>
          <a:lstStyle/>
          <a:p>
            <a:pPr algn="just"/>
            <a:r>
              <a:rPr lang="es-MX" sz="1600" dirty="0">
                <a:ea typeface="Calibri" panose="020F0502020204030204" pitchFamily="34" charset="0"/>
                <a:cs typeface="Times New Roman" panose="02020603050405020304" pitchFamily="18" charset="0"/>
              </a:rPr>
              <a:t>El sindicato acudió al Tribunal de Gran Instancia quien le dio la razón.  No obstante,  esa decisión fue impugnada y el Tribunal de Casación </a:t>
            </a:r>
            <a:r>
              <a:rPr lang="es-MX" sz="1600" b="1" dirty="0">
                <a:ea typeface="Calibri" panose="020F0502020204030204" pitchFamily="34" charset="0"/>
                <a:cs typeface="Times New Roman" panose="02020603050405020304" pitchFamily="18" charset="0"/>
              </a:rPr>
              <a:t>negó al sindicato el derecho a la negociación colectiva </a:t>
            </a:r>
            <a:r>
              <a:rPr lang="es-MX" sz="1600" dirty="0">
                <a:ea typeface="Calibri" panose="020F0502020204030204" pitchFamily="34" charset="0"/>
                <a:cs typeface="Times New Roman" panose="02020603050405020304" pitchFamily="18" charset="0"/>
              </a:rPr>
              <a:t>con un municipio.  </a:t>
            </a:r>
            <a:r>
              <a:rPr lang="es-MX" sz="1600" b="1" dirty="0">
                <a:ea typeface="Calibri" panose="020F0502020204030204" pitchFamily="34" charset="0"/>
                <a:cs typeface="Times New Roman" panose="02020603050405020304" pitchFamily="18" charset="0"/>
              </a:rPr>
              <a:t>Dos miembros del sindicato acudieron al Tribunal Europeo de Derechos Humanos donde se determinó la violación del artículo 11 del Convenio Europeo de Derechos Humanos</a:t>
            </a:r>
            <a:r>
              <a:rPr lang="es-MX" sz="1600" dirty="0">
                <a:ea typeface="Calibri" panose="020F0502020204030204" pitchFamily="34" charset="0"/>
                <a:cs typeface="Times New Roman" panose="02020603050405020304" pitchFamily="18" charset="0"/>
              </a:rPr>
              <a:t>.  </a:t>
            </a:r>
            <a:r>
              <a:rPr lang="es-MX" sz="1600" b="1" dirty="0">
                <a:ea typeface="Calibri" panose="020F0502020204030204" pitchFamily="34" charset="0"/>
                <a:cs typeface="Times New Roman" panose="02020603050405020304" pitchFamily="18" charset="0"/>
              </a:rPr>
              <a:t>A petición del gobierno de Turquía,  el caso se remitió a la Gran Sala de TEDH</a:t>
            </a:r>
            <a:r>
              <a:rPr lang="es-MX" sz="1600" dirty="0">
                <a:ea typeface="Calibri" panose="020F0502020204030204" pitchFamily="34" charset="0"/>
                <a:cs typeface="Times New Roman" panose="02020603050405020304" pitchFamily="18" charset="0"/>
              </a:rPr>
              <a:t>;  el Estado alegó entonces que el TEDH no podía,  ni siquiera por vía de interpretación,  oponerle otros tratados internacionales que no fueran el Convenio Europeo de Derechos Humanos.  Ese argumento fue rechazado por la Gran Sala.  De modo que,  la CEDH apoyándose en los Convenios número 87,  98 y 151 de la OIT,  reafirmó que se había producido una violación del artículo 11 del Convenio Europeo de Derechos Humanos que consagra la libertad de asociación;  por una parte,  a causa de la intromisión que habían sufrido los funcionarios municipales en el ejercicio de su derecho a fundar sindicatos;  y,  por otro lado,  con motivo de la anulación retroactiva del convenio colectivo firmado por el sindicato después de negociaciones colectivas con la administración.</a:t>
            </a:r>
            <a:endParaRPr lang="es-MX" sz="1600"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305" y="2134849"/>
            <a:ext cx="2904152" cy="2921176"/>
          </a:xfrm>
          <a:prstGeom prst="rect">
            <a:avLst/>
          </a:prstGeom>
          <a:scene3d>
            <a:camera prst="perspectiveRelaxedModerately"/>
            <a:lightRig rig="threePt" dir="t"/>
          </a:scene3d>
        </p:spPr>
      </p:pic>
      <p:sp>
        <p:nvSpPr>
          <p:cNvPr id="2" name="Marcador de número de diapositiva 1"/>
          <p:cNvSpPr>
            <a:spLocks noGrp="1"/>
          </p:cNvSpPr>
          <p:nvPr>
            <p:ph type="sldNum" sz="quarter" idx="12"/>
          </p:nvPr>
        </p:nvSpPr>
        <p:spPr/>
        <p:txBody>
          <a:bodyPr/>
          <a:lstStyle/>
          <a:p>
            <a:fld id="{052AA10B-AD4E-44E4-9108-1BB58CD27EEA}" type="slidenum">
              <a:rPr lang="es-MX" smtClean="0"/>
              <a:pPr/>
              <a:t>144</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6518348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95536" y="1484784"/>
            <a:ext cx="5024536" cy="5016758"/>
          </a:xfrm>
          <a:prstGeom prst="rect">
            <a:avLst/>
          </a:prstGeom>
          <a:ln>
            <a:solidFill>
              <a:schemeClr val="accent3">
                <a:lumMod val="50000"/>
              </a:schemeClr>
            </a:solidFill>
          </a:ln>
          <a:effectLst>
            <a:glow rad="101600">
              <a:schemeClr val="accent1">
                <a:lumMod val="50000"/>
                <a:alpha val="40000"/>
              </a:schemeClr>
            </a:glow>
          </a:effectLst>
        </p:spPr>
        <p:txBody>
          <a:bodyPr wrap="square">
            <a:spAutoFit/>
          </a:bodyPr>
          <a:lstStyle/>
          <a:p>
            <a:pPr algn="just"/>
            <a:r>
              <a:rPr lang="es-MX" sz="1600" b="1" dirty="0">
                <a:ea typeface="Calibri" panose="020F0502020204030204" pitchFamily="34" charset="0"/>
                <a:cs typeface="Times New Roman" panose="02020603050405020304" pitchFamily="18" charset="0"/>
              </a:rPr>
              <a:t>La CEDH recordó que el Convenio Europeo de Derechos Humanos podía interpretarse a la luz de los tratados internacionales </a:t>
            </a:r>
            <a:r>
              <a:rPr lang="es-MX" sz="1600" dirty="0">
                <a:ea typeface="Calibri" panose="020F0502020204030204" pitchFamily="34" charset="0"/>
                <a:cs typeface="Times New Roman" panose="02020603050405020304" pitchFamily="18" charset="0"/>
              </a:rPr>
              <a:t>y acuerdo con las normas pertinentes del derecho internacional consideradas “principios generales del derecho”,  con base en los cuales,  </a:t>
            </a:r>
            <a:r>
              <a:rPr lang="es-MX" sz="1600" b="1" dirty="0">
                <a:ea typeface="Calibri" panose="020F0502020204030204" pitchFamily="34" charset="0"/>
                <a:cs typeface="Times New Roman" panose="02020603050405020304" pitchFamily="18" charset="0"/>
              </a:rPr>
              <a:t>la CEDH interpretó el artículo 11 del Convenio a la luz del Convenio número 87 de la OIT sobre la libertad sindical</a:t>
            </a:r>
            <a:r>
              <a:rPr lang="es-MX" sz="1600" dirty="0">
                <a:ea typeface="Calibri" panose="020F0502020204030204" pitchFamily="34" charset="0"/>
                <a:cs typeface="Times New Roman" panose="02020603050405020304" pitchFamily="18" charset="0"/>
              </a:rPr>
              <a:t>,  así como de la opinión de la Comisión de Expertos de sobre la Aplicación de Convenios y Recomendaciones,  en cuyas observaciones estimó que la única excepción al derecho sindical prevista por ese Convenio afectaba a los miembros de las fuerzas armadas y de la policía,  no a otros miembros de la Administración.  De igual manera,  el Tribunal se remitió a las decisiones del Comité de Libertad Sindical del Consejo de Administración de la OIT,  y dedujo del conjunto de estos </a:t>
            </a:r>
            <a:r>
              <a:rPr lang="es-MX" sz="1600" dirty="0"/>
              <a:t>elementos que las restricciones impuestas por el artículo 11,  párrafo 2,  del Convenio Europeo de Derechos Humanos exigían una mejor interpretación, y los funcionarios municipales no podían ver limitado su derecho a organizarse y formar sindicatos.  </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305" y="2134849"/>
            <a:ext cx="2904152" cy="2921176"/>
          </a:xfrm>
          <a:prstGeom prst="rect">
            <a:avLst/>
          </a:prstGeom>
          <a:scene3d>
            <a:camera prst="perspectiveRelaxedModerately"/>
            <a:lightRig rig="threePt" dir="t"/>
          </a:scene3d>
        </p:spPr>
      </p:pic>
      <p:sp>
        <p:nvSpPr>
          <p:cNvPr id="2" name="Marcador de número de diapositiva 1"/>
          <p:cNvSpPr>
            <a:spLocks noGrp="1"/>
          </p:cNvSpPr>
          <p:nvPr>
            <p:ph type="sldNum" sz="quarter" idx="12"/>
          </p:nvPr>
        </p:nvSpPr>
        <p:spPr/>
        <p:txBody>
          <a:bodyPr/>
          <a:lstStyle/>
          <a:p>
            <a:fld id="{052AA10B-AD4E-44E4-9108-1BB58CD27EEA}" type="slidenum">
              <a:rPr lang="es-MX" smtClean="0"/>
              <a:pPr/>
              <a:t>145</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88322326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8234" y="1962927"/>
            <a:ext cx="8297248" cy="3771901"/>
          </a:xfrm>
        </p:spPr>
        <p:txBody>
          <a:bodyPr>
            <a:normAutofit fontScale="90000"/>
          </a:bodyPr>
          <a:lstStyle/>
          <a:p>
            <a:r>
              <a:rPr lang="es-MX" sz="2400" b="1" dirty="0">
                <a:ln w="0"/>
                <a:solidFill>
                  <a:srgbClr val="C00000"/>
                </a:solidFill>
                <a:effectLst>
                  <a:reflection blurRad="6350" stA="53000" endA="300" endPos="35500" dir="5400000" sy="-90000" algn="bl" rotWithShape="0"/>
                </a:effectLst>
              </a:rPr>
              <a:t>LOS INDIVIDUALES </a:t>
            </a:r>
            <a:br>
              <a:rPr lang="es-MX" sz="2400" b="1" dirty="0">
                <a:ln w="0"/>
                <a:solidFill>
                  <a:srgbClr val="C00000"/>
                </a:solidFill>
                <a:effectLst>
                  <a:reflection blurRad="6350" stA="53000" endA="300" endPos="35500" dir="5400000" sy="-90000" algn="bl" rotWithShape="0"/>
                </a:effectLst>
              </a:rPr>
            </a:br>
            <a:r>
              <a:rPr lang="es-MX" sz="2400" b="1" dirty="0">
                <a:ln w="0"/>
                <a:solidFill>
                  <a:srgbClr val="C00000"/>
                </a:solidFill>
                <a:effectLst>
                  <a:reflection blurRad="6350" stA="53000" endA="300" endPos="35500" dir="5400000" sy="-90000" algn="bl" rotWithShape="0"/>
                </a:effectLst>
              </a:rPr>
              <a:t>i) LIBERTAD DE TRABAJO,  </a:t>
            </a:r>
            <a:br>
              <a:rPr lang="es-MX" sz="2400" b="1" dirty="0">
                <a:ln w="0"/>
                <a:solidFill>
                  <a:srgbClr val="C00000"/>
                </a:solidFill>
                <a:effectLst>
                  <a:reflection blurRad="6350" stA="53000" endA="300" endPos="35500" dir="5400000" sy="-90000" algn="bl" rotWithShape="0"/>
                </a:effectLst>
              </a:rPr>
            </a:br>
            <a:r>
              <a:rPr lang="es-MX" sz="2400" b="1" dirty="0">
                <a:ln w="0"/>
                <a:solidFill>
                  <a:srgbClr val="C00000"/>
                </a:solidFill>
                <a:effectLst>
                  <a:reflection blurRad="6350" stA="53000" endA="300" endPos="35500" dir="5400000" sy="-90000" algn="bl" rotWithShape="0"/>
                </a:effectLst>
              </a:rPr>
              <a:t>II) DERECHO AL TRABAJO </a:t>
            </a:r>
            <a:br>
              <a:rPr lang="es-MX" sz="2400" b="1" dirty="0">
                <a:ln w="0"/>
                <a:solidFill>
                  <a:srgbClr val="C00000"/>
                </a:solidFill>
                <a:effectLst>
                  <a:reflection blurRad="6350" stA="53000" endA="300" endPos="35500" dir="5400000" sy="-90000" algn="bl" rotWithShape="0"/>
                </a:effectLst>
              </a:rPr>
            </a:br>
            <a:r>
              <a:rPr lang="es-MX" sz="2400" b="1" dirty="0">
                <a:ln w="0"/>
                <a:solidFill>
                  <a:srgbClr val="C00000"/>
                </a:solidFill>
                <a:effectLst>
                  <a:reflection blurRad="6350" stA="53000" endA="300" endPos="35500" dir="5400000" sy="-90000" algn="bl" rotWithShape="0"/>
                </a:effectLst>
              </a:rPr>
              <a:t>III) PROHIBICIÓN DE TODO TIPO DE DISCRIMINACIÓN EN MATERIA DE EMPLEO. </a:t>
            </a:r>
            <a:br>
              <a:rPr lang="es-MX" sz="2400" b="1" dirty="0">
                <a:ln w="0"/>
                <a:solidFill>
                  <a:srgbClr val="C00000"/>
                </a:solidFill>
                <a:effectLst>
                  <a:reflection blurRad="6350" stA="53000" endA="300" endPos="35500" dir="5400000" sy="-90000" algn="bl" rotWithShape="0"/>
                </a:effectLst>
              </a:rPr>
            </a:br>
            <a:r>
              <a:rPr lang="es-MX" sz="2400" b="1" dirty="0">
                <a:ln w="0"/>
                <a:solidFill>
                  <a:srgbClr val="C00000"/>
                </a:solidFill>
                <a:effectLst>
                  <a:reflection blurRad="6350" stA="53000" endA="300" endPos="35500" dir="5400000" sy="-90000" algn="bl" rotWithShape="0"/>
                </a:effectLst>
              </a:rPr>
              <a:t/>
            </a:r>
            <a:br>
              <a:rPr lang="es-MX" sz="2400" b="1" dirty="0">
                <a:ln w="0"/>
                <a:solidFill>
                  <a:srgbClr val="C00000"/>
                </a:solidFill>
                <a:effectLst>
                  <a:reflection blurRad="6350" stA="53000" endA="300" endPos="35500" dir="5400000" sy="-90000" algn="bl" rotWithShape="0"/>
                </a:effectLst>
              </a:rPr>
            </a:br>
            <a:r>
              <a:rPr lang="es-MX" sz="2400" b="1" dirty="0">
                <a:ln w="0"/>
                <a:solidFill>
                  <a:srgbClr val="C00000"/>
                </a:solidFill>
                <a:effectLst>
                  <a:reflection blurRad="6350" stA="53000" endA="300" endPos="35500" dir="5400000" sy="-90000" algn="bl" rotWithShape="0"/>
                </a:effectLst>
              </a:rPr>
              <a:t>LOS COLECTIVOS: </a:t>
            </a:r>
            <a:br>
              <a:rPr lang="es-MX" sz="2400" b="1" dirty="0">
                <a:ln w="0"/>
                <a:solidFill>
                  <a:srgbClr val="C00000"/>
                </a:solidFill>
                <a:effectLst>
                  <a:reflection blurRad="6350" stA="53000" endA="300" endPos="35500" dir="5400000" sy="-90000" algn="bl" rotWithShape="0"/>
                </a:effectLst>
              </a:rPr>
            </a:br>
            <a:r>
              <a:rPr lang="es-MX" sz="2400" b="1" dirty="0">
                <a:ln w="0"/>
                <a:solidFill>
                  <a:srgbClr val="C00000"/>
                </a:solidFill>
                <a:effectLst>
                  <a:reflection blurRad="6350" stA="53000" endA="300" endPos="35500" dir="5400000" sy="-90000" algn="bl" rotWithShape="0"/>
                </a:effectLst>
              </a:rPr>
              <a:t>I) ASISTENCIA MÉDICA, ENFERMEDAD, INVALIDEZ, VIUDEZ, VEJEZ, ACCIDENTES; </a:t>
            </a:r>
            <a:br>
              <a:rPr lang="es-MX" sz="2400" b="1" dirty="0">
                <a:ln w="0"/>
                <a:solidFill>
                  <a:srgbClr val="C00000"/>
                </a:solidFill>
                <a:effectLst>
                  <a:reflection blurRad="6350" stA="53000" endA="300" endPos="35500" dir="5400000" sy="-90000" algn="bl" rotWithShape="0"/>
                </a:effectLst>
              </a:rPr>
            </a:br>
            <a:r>
              <a:rPr lang="es-MX" sz="2400" b="1" dirty="0">
                <a:ln w="0"/>
                <a:solidFill>
                  <a:srgbClr val="C00000"/>
                </a:solidFill>
                <a:effectLst>
                  <a:reflection blurRad="6350" stA="53000" endA="300" endPos="35500" dir="5400000" sy="-90000" algn="bl" rotWithShape="0"/>
                </a:effectLst>
              </a:rPr>
              <a:t>II) PROTECCIÓN ESPECIAL PARA MENORES DE EDAD, MAYORES TRABAJADORAS.</a:t>
            </a:r>
          </a:p>
        </p:txBody>
      </p:sp>
      <p:sp>
        <p:nvSpPr>
          <p:cNvPr id="3" name="Marcador de número de diapositiva 2"/>
          <p:cNvSpPr>
            <a:spLocks noGrp="1"/>
          </p:cNvSpPr>
          <p:nvPr>
            <p:ph type="sldNum" sz="quarter" idx="12"/>
          </p:nvPr>
        </p:nvSpPr>
        <p:spPr/>
        <p:txBody>
          <a:bodyPr/>
          <a:lstStyle/>
          <a:p>
            <a:fld id="{052AA10B-AD4E-44E4-9108-1BB58CD27EEA}" type="slidenum">
              <a:rPr lang="es-MX" smtClean="0"/>
              <a:pPr/>
              <a:t>146</a:t>
            </a:fld>
            <a:endParaRPr lang="es-MX"/>
          </a:p>
        </p:txBody>
      </p:sp>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4486556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64647" y="1340768"/>
            <a:ext cx="3522306" cy="1754326"/>
          </a:xfrm>
          <a:prstGeom prst="rect">
            <a:avLst/>
          </a:prstGeom>
        </p:spPr>
        <p:txBody>
          <a:bodyPr wrap="square">
            <a:spAutoFit/>
          </a:bodyPr>
          <a:lstStyle/>
          <a:p>
            <a:pPr algn="just"/>
            <a:r>
              <a:rPr lang="es-MX" dirty="0">
                <a:ea typeface="Calibri" panose="020F0502020204030204" pitchFamily="34" charset="0"/>
                <a:cs typeface="Times New Roman" panose="02020603050405020304" pitchFamily="18" charset="0"/>
              </a:rPr>
              <a:t>En </a:t>
            </a:r>
            <a:r>
              <a:rPr lang="es-MX" b="1" dirty="0">
                <a:ea typeface="Calibri" panose="020F0502020204030204" pitchFamily="34" charset="0"/>
                <a:cs typeface="Times New Roman" panose="02020603050405020304" pitchFamily="18" charset="0"/>
              </a:rPr>
              <a:t>1789</a:t>
            </a:r>
            <a:r>
              <a:rPr lang="es-MX" dirty="0">
                <a:ea typeface="Calibri" panose="020F0502020204030204" pitchFamily="34" charset="0"/>
                <a:cs typeface="Times New Roman" panose="02020603050405020304" pitchFamily="18" charset="0"/>
              </a:rPr>
              <a:t>,  en el contexto de la </a:t>
            </a:r>
            <a:r>
              <a:rPr lang="es-MX" b="1" dirty="0">
                <a:ea typeface="Calibri" panose="020F0502020204030204" pitchFamily="34" charset="0"/>
                <a:cs typeface="Times New Roman" panose="02020603050405020304" pitchFamily="18" charset="0"/>
              </a:rPr>
              <a:t>Revolución en Francia</a:t>
            </a:r>
            <a:r>
              <a:rPr lang="es-MX" dirty="0">
                <a:ea typeface="Calibri" panose="020F0502020204030204" pitchFamily="34" charset="0"/>
                <a:cs typeface="Times New Roman" panose="02020603050405020304" pitchFamily="18" charset="0"/>
              </a:rPr>
              <a:t>,  el </a:t>
            </a:r>
            <a:r>
              <a:rPr lang="es-MX" b="1" dirty="0">
                <a:ea typeface="Calibri" panose="020F0502020204030204" pitchFamily="34" charset="0"/>
                <a:cs typeface="Times New Roman" panose="02020603050405020304" pitchFamily="18" charset="0"/>
              </a:rPr>
              <a:t>concepto de trabajo </a:t>
            </a:r>
            <a:r>
              <a:rPr lang="es-MX" dirty="0">
                <a:ea typeface="Calibri" panose="020F0502020204030204" pitchFamily="34" charset="0"/>
                <a:cs typeface="Times New Roman" panose="02020603050405020304" pitchFamily="18" charset="0"/>
              </a:rPr>
              <a:t>fue entendido como una forma de la libertad,  así,  el derecho al trabajo significaba libertad de trabajo. </a:t>
            </a:r>
            <a:endParaRPr lang="es-MX" dirty="0"/>
          </a:p>
        </p:txBody>
      </p:sp>
      <p:sp>
        <p:nvSpPr>
          <p:cNvPr id="10" name="Rectángulo 9"/>
          <p:cNvSpPr/>
          <p:nvPr/>
        </p:nvSpPr>
        <p:spPr>
          <a:xfrm>
            <a:off x="4067944" y="1268760"/>
            <a:ext cx="4824536" cy="5355312"/>
          </a:xfrm>
          <a:prstGeom prst="rect">
            <a:avLst/>
          </a:prstGeom>
        </p:spPr>
        <p:txBody>
          <a:bodyPr wrap="square">
            <a:spAutoFit/>
          </a:bodyPr>
          <a:lstStyle/>
          <a:p>
            <a:pPr algn="just"/>
            <a:r>
              <a:rPr lang="es-MX" dirty="0">
                <a:ea typeface="Calibri" panose="020F0502020204030204" pitchFamily="34" charset="0"/>
                <a:cs typeface="Times New Roman" panose="02020603050405020304" pitchFamily="18" charset="0"/>
              </a:rPr>
              <a:t>La aproximación de </a:t>
            </a:r>
            <a:r>
              <a:rPr lang="es-MX" b="1" dirty="0">
                <a:ea typeface="Calibri" panose="020F0502020204030204" pitchFamily="34" charset="0"/>
                <a:cs typeface="Times New Roman" panose="02020603050405020304" pitchFamily="18" charset="0"/>
              </a:rPr>
              <a:t>Mario de la Cueva </a:t>
            </a:r>
            <a:r>
              <a:rPr lang="es-MX" dirty="0">
                <a:ea typeface="Calibri" panose="020F0502020204030204" pitchFamily="34" charset="0"/>
                <a:cs typeface="Times New Roman" panose="02020603050405020304" pitchFamily="18" charset="0"/>
              </a:rPr>
              <a:t>contempla los </a:t>
            </a:r>
            <a:r>
              <a:rPr lang="es-MX" b="1" dirty="0">
                <a:ea typeface="Calibri" panose="020F0502020204030204" pitchFamily="34" charset="0"/>
                <a:cs typeface="Times New Roman" panose="02020603050405020304" pitchFamily="18" charset="0"/>
              </a:rPr>
              <a:t>derechos civiles y políticos </a:t>
            </a:r>
            <a:r>
              <a:rPr lang="es-MX" dirty="0">
                <a:ea typeface="Calibri" panose="020F0502020204030204" pitchFamily="34" charset="0"/>
                <a:cs typeface="Times New Roman" panose="02020603050405020304" pitchFamily="18" charset="0"/>
              </a:rPr>
              <a:t>en su connotación individual,  así como los derechos sociales pertenecientes a los trabajadores.  Desde el punto de vista de la finalidad y de los valores que protegen,  los derechos humanos permitirían desarrollar el máximo de libertad para las y los trabajadores.  La noción de máximo de libertad debe entenderse como la libertad en el marco de la ley o leyes,  así como del ejercicio de la libertad de otras personas.  El autor propone que la consagración de </a:t>
            </a:r>
            <a:r>
              <a:rPr lang="es-MX" b="1" dirty="0">
                <a:ea typeface="Calibri" panose="020F0502020204030204" pitchFamily="34" charset="0"/>
                <a:cs typeface="Times New Roman" panose="02020603050405020304" pitchFamily="18" charset="0"/>
              </a:rPr>
              <a:t>la libertad de cada persona para dedicarse a la profesión, industria o comercio o trabajo </a:t>
            </a:r>
            <a:r>
              <a:rPr lang="es-MX" dirty="0">
                <a:ea typeface="Calibri" panose="020F0502020204030204" pitchFamily="34" charset="0"/>
                <a:cs typeface="Times New Roman" panose="02020603050405020304" pitchFamily="18" charset="0"/>
              </a:rPr>
              <a:t>que se elija,  es decir,  un aspecto elemental de la libertad de ocupación y por tanto,  de </a:t>
            </a:r>
            <a:r>
              <a:rPr lang="es-MX" b="1" dirty="0">
                <a:ea typeface="Calibri" panose="020F0502020204030204" pitchFamily="34" charset="0"/>
                <a:cs typeface="Times New Roman" panose="02020603050405020304" pitchFamily="18" charset="0"/>
              </a:rPr>
              <a:t>la libertad de trabajo,  son antecedentes del derecho del trabajo,  al reconocer que los derechos humanos son antecedentes del derecho del trabajo</a:t>
            </a:r>
            <a:r>
              <a:rPr lang="es-MX" dirty="0">
                <a:ea typeface="Calibri" panose="020F0502020204030204" pitchFamily="34" charset="0"/>
                <a:cs typeface="Times New Roman" panose="02020603050405020304" pitchFamily="18" charset="0"/>
              </a:rPr>
              <a:t>. </a:t>
            </a:r>
            <a:endParaRPr lang="es-MX" dirty="0"/>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571" y="3861048"/>
            <a:ext cx="2610458" cy="17371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Marcador de número de diapositiva 1"/>
          <p:cNvSpPr>
            <a:spLocks noGrp="1"/>
          </p:cNvSpPr>
          <p:nvPr>
            <p:ph type="sldNum" sz="quarter" idx="12"/>
          </p:nvPr>
        </p:nvSpPr>
        <p:spPr/>
        <p:txBody>
          <a:bodyPr/>
          <a:lstStyle/>
          <a:p>
            <a:fld id="{052AA10B-AD4E-44E4-9108-1BB58CD27EEA}" type="slidenum">
              <a:rPr lang="es-MX" smtClean="0"/>
              <a:pPr/>
              <a:t>147</a:t>
            </a:fld>
            <a:endParaRPr lang="es-MX"/>
          </a:p>
        </p:txBody>
      </p:sp>
      <p:grpSp>
        <p:nvGrpSpPr>
          <p:cNvPr id="12" name="Grupo 11"/>
          <p:cNvGrpSpPr/>
          <p:nvPr/>
        </p:nvGrpSpPr>
        <p:grpSpPr>
          <a:xfrm>
            <a:off x="831826" y="157409"/>
            <a:ext cx="7400242" cy="895327"/>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94532958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813" y="5085184"/>
            <a:ext cx="2450306" cy="1050131"/>
          </a:xfrm>
          <a:prstGeom prst="rect">
            <a:avLst/>
          </a:prstGeom>
          <a:effectLst>
            <a:outerShdw blurRad="152400" dist="317500" dir="5400000" sx="90000" sy="-19000" rotWithShape="0">
              <a:prstClr val="black">
                <a:alpha val="15000"/>
              </a:prstClr>
            </a:outerShdw>
          </a:effec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759649"/>
            <a:ext cx="2143125" cy="1200150"/>
          </a:xfrm>
          <a:prstGeom prst="rect">
            <a:avLst/>
          </a:prstGeom>
          <a:effectLst>
            <a:outerShdw blurRad="76200" dir="18900000" sy="23000" kx="-1200000" algn="bl" rotWithShape="0">
              <a:prstClr val="black">
                <a:alpha val="20000"/>
              </a:prstClr>
            </a:outerShdw>
          </a:effec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273" y="4366867"/>
            <a:ext cx="2164556" cy="1185863"/>
          </a:xfrm>
          <a:prstGeom prst="rect">
            <a:avLst/>
          </a:prstGeom>
          <a:effectLst>
            <a:innerShdw blurRad="63500" dist="50800" dir="8100000">
              <a:prstClr val="black">
                <a:alpha val="50000"/>
              </a:prstClr>
            </a:innerShdw>
          </a:effectLst>
        </p:spPr>
      </p:pic>
      <p:graphicFrame>
        <p:nvGraphicFramePr>
          <p:cNvPr id="2" name="Diagrama 1"/>
          <p:cNvGraphicFramePr/>
          <p:nvPr/>
        </p:nvGraphicFramePr>
        <p:xfrm>
          <a:off x="236953" y="1434734"/>
          <a:ext cx="8670093" cy="24877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Marcador de número de diapositiva 2"/>
          <p:cNvSpPr>
            <a:spLocks noGrp="1"/>
          </p:cNvSpPr>
          <p:nvPr>
            <p:ph type="sldNum" sz="quarter" idx="12"/>
          </p:nvPr>
        </p:nvSpPr>
        <p:spPr/>
        <p:txBody>
          <a:bodyPr/>
          <a:lstStyle/>
          <a:p>
            <a:fld id="{052AA10B-AD4E-44E4-9108-1BB58CD27EEA}" type="slidenum">
              <a:rPr lang="es-MX" smtClean="0"/>
              <a:pPr/>
              <a:t>148</a:t>
            </a:fld>
            <a:endParaRPr lang="es-MX"/>
          </a:p>
        </p:txBody>
      </p:sp>
      <p:grpSp>
        <p:nvGrpSpPr>
          <p:cNvPr id="13" name="Grupo 12"/>
          <p:cNvGrpSpPr/>
          <p:nvPr/>
        </p:nvGrpSpPr>
        <p:grpSpPr>
          <a:xfrm>
            <a:off x="831826" y="157409"/>
            <a:ext cx="7400242" cy="895327"/>
            <a:chOff x="831826" y="157409"/>
            <a:chExt cx="7400242" cy="1078492"/>
          </a:xfrm>
        </p:grpSpPr>
        <p:pic>
          <p:nvPicPr>
            <p:cNvPr id="14" name="Imagen 13">
              <a:extLst>
                <a:ext uri="{FF2B5EF4-FFF2-40B4-BE49-F238E27FC236}">
                  <a16:creationId xmlns:a16="http://schemas.microsoft.com/office/drawing/2014/main" id="{951625A9-0A0E-4043-94C0-BDE53A4004E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5" name="Imagen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48005167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p:cNvGraphicFramePr/>
          <p:nvPr/>
        </p:nvGraphicFramePr>
        <p:xfrm>
          <a:off x="-756592" y="1484784"/>
          <a:ext cx="9764994" cy="468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p:cNvSpPr>
            <a:spLocks noGrp="1"/>
          </p:cNvSpPr>
          <p:nvPr>
            <p:ph type="sldNum" sz="quarter" idx="12"/>
          </p:nvPr>
        </p:nvSpPr>
        <p:spPr/>
        <p:txBody>
          <a:bodyPr/>
          <a:lstStyle/>
          <a:p>
            <a:fld id="{052AA10B-AD4E-44E4-9108-1BB58CD27EEA}" type="slidenum">
              <a:rPr lang="es-MX" smtClean="0"/>
              <a:pPr/>
              <a:t>149</a:t>
            </a:fld>
            <a:endParaRPr lang="es-MX"/>
          </a:p>
        </p:txBody>
      </p:sp>
      <p:grpSp>
        <p:nvGrpSpPr>
          <p:cNvPr id="14" name="Grupo 13"/>
          <p:cNvGrpSpPr/>
          <p:nvPr/>
        </p:nvGrpSpPr>
        <p:grpSpPr>
          <a:xfrm>
            <a:off x="831826" y="157409"/>
            <a:ext cx="7400242" cy="895327"/>
            <a:chOff x="831826" y="157409"/>
            <a:chExt cx="7400242" cy="1078492"/>
          </a:xfrm>
        </p:grpSpPr>
        <p:pic>
          <p:nvPicPr>
            <p:cNvPr id="15" name="Imagen 14">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6" name="Imagen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444703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908720"/>
            <a:ext cx="8712968" cy="4349080"/>
          </a:xfrm>
        </p:spPr>
        <p:txBody>
          <a:bodyPr/>
          <a:lstStyle/>
          <a:p>
            <a:pPr algn="just"/>
            <a:endParaRPr lang="es-MX" sz="1700" dirty="0"/>
          </a:p>
          <a:p>
            <a:pPr algn="just"/>
            <a:r>
              <a:rPr lang="es-MX" sz="1700" dirty="0"/>
              <a:t>De la misma manera, se establece tajantemente su </a:t>
            </a:r>
            <a:r>
              <a:rPr lang="es-MX" sz="1700" b="1" dirty="0"/>
              <a:t>separación del orden judicial</a:t>
            </a:r>
            <a:r>
              <a:rPr lang="es-MX" sz="1700" dirty="0"/>
              <a:t>, al  considerar que “si se interpretaran las disposiciones constitucionales, relativas a ellas, en el sentido de que pudieran conocer de las demandas civiles, o mercantiles, procedentes de contratos de trabajo, dando el carácter de ejecutivo a sus resoluciones, dejarían de tener la calidad que su título les atribuye y se investirían de una jurisdicción que </a:t>
            </a:r>
            <a:r>
              <a:rPr lang="es-MX" sz="1700" b="1" dirty="0"/>
              <a:t>la Carta Fundamental sólo confiere a los poderes del orden judicial de la federación o de los Estados, en virtud del pacto federal</a:t>
            </a:r>
            <a:r>
              <a:rPr lang="es-MX" sz="1700" dirty="0"/>
              <a:t>”.</a:t>
            </a:r>
          </a:p>
          <a:p>
            <a:pPr algn="just"/>
            <a:endParaRPr lang="es-MX" dirty="0"/>
          </a:p>
          <a:p>
            <a:pPr algn="just"/>
            <a:r>
              <a:rPr lang="es-MX" dirty="0"/>
              <a:t>Así, durante esta primera etapa, parece </a:t>
            </a:r>
            <a:r>
              <a:rPr lang="es-MX" b="1" dirty="0"/>
              <a:t>más </a:t>
            </a:r>
          </a:p>
          <a:p>
            <a:pPr algn="just"/>
            <a:r>
              <a:rPr lang="es-MX" b="1" dirty="0"/>
              <a:t>importante</a:t>
            </a:r>
            <a:r>
              <a:rPr lang="es-MX" dirty="0"/>
              <a:t> la concepción del derecho del trabajo </a:t>
            </a:r>
          </a:p>
          <a:p>
            <a:pPr algn="just"/>
            <a:r>
              <a:rPr lang="es-MX" dirty="0"/>
              <a:t>como un mecanismo público que busca dirimir </a:t>
            </a:r>
          </a:p>
          <a:p>
            <a:pPr algn="just"/>
            <a:r>
              <a:rPr lang="es-MX" dirty="0"/>
              <a:t>controversias desde </a:t>
            </a:r>
            <a:r>
              <a:rPr lang="es-MX" b="1" dirty="0"/>
              <a:t>una función meramente </a:t>
            </a:r>
          </a:p>
          <a:p>
            <a:pPr algn="just"/>
            <a:r>
              <a:rPr lang="es-MX" b="1" dirty="0"/>
              <a:t>administrativa</a:t>
            </a:r>
            <a:r>
              <a:rPr lang="es-MX" dirty="0"/>
              <a:t>, que de problemas surgidos del </a:t>
            </a:r>
          </a:p>
          <a:p>
            <a:pPr algn="just"/>
            <a:r>
              <a:rPr lang="es-MX" dirty="0"/>
              <a:t>incumplimiento a relaciones contractuales. </a:t>
            </a:r>
          </a:p>
          <a:p>
            <a:pPr algn="just"/>
            <a:endParaRPr lang="es-MX" dirty="0"/>
          </a:p>
          <a:p>
            <a:endParaRPr lang="es-MX" dirty="0"/>
          </a:p>
          <a:p>
            <a:endParaRPr lang="es-MX" dirty="0"/>
          </a:p>
        </p:txBody>
      </p:sp>
      <p:graphicFrame>
        <p:nvGraphicFramePr>
          <p:cNvPr id="5" name="Diagrama 4"/>
          <p:cNvGraphicFramePr/>
          <p:nvPr>
            <p:extLst>
              <p:ext uri="{D42A27DB-BD31-4B8C-83A1-F6EECF244321}">
                <p14:modId xmlns:p14="http://schemas.microsoft.com/office/powerpoint/2010/main" val="254607279"/>
              </p:ext>
            </p:extLst>
          </p:nvPr>
        </p:nvGraphicFramePr>
        <p:xfrm>
          <a:off x="3995936" y="3140968"/>
          <a:ext cx="5460191"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93104BD5-82CB-45CA-A6A0-781487FBC343}"/>
              </a:ext>
            </a:extLst>
          </p:cNvPr>
          <p:cNvSpPr>
            <a:spLocks noGrp="1"/>
          </p:cNvSpPr>
          <p:nvPr>
            <p:ph type="sldNum" sz="quarter" idx="12"/>
          </p:nvPr>
        </p:nvSpPr>
        <p:spPr/>
        <p:txBody>
          <a:bodyPr/>
          <a:lstStyle/>
          <a:p>
            <a:fld id="{052AA10B-AD4E-44E4-9108-1BB58CD27EEA}" type="slidenum">
              <a:rPr lang="es-MX" smtClean="0"/>
              <a:pPr/>
              <a:t>15</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7641346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67544" y="1628800"/>
            <a:ext cx="4009831" cy="4401205"/>
          </a:xfrm>
          <a:prstGeom prst="rect">
            <a:avLst/>
          </a:prstGeom>
        </p:spPr>
        <p:txBody>
          <a:bodyPr wrap="square">
            <a:spAutoFit/>
          </a:bodyPr>
          <a:lstStyle/>
          <a:p>
            <a:pPr algn="just"/>
            <a:r>
              <a:rPr lang="es-MX" sz="2000" dirty="0">
                <a:ea typeface="Calibri" panose="020F0502020204030204" pitchFamily="34" charset="0"/>
                <a:cs typeface="Times New Roman" panose="02020603050405020304" pitchFamily="18" charset="0"/>
              </a:rPr>
              <a:t>El </a:t>
            </a:r>
            <a:r>
              <a:rPr lang="es-MX" sz="2000" b="1" dirty="0">
                <a:ea typeface="Calibri" panose="020F0502020204030204" pitchFamily="34" charset="0"/>
                <a:cs typeface="Times New Roman" panose="02020603050405020304" pitchFamily="18" charset="0"/>
              </a:rPr>
              <a:t>derecho a la seguridad social </a:t>
            </a:r>
            <a:r>
              <a:rPr lang="es-MX" sz="2000" dirty="0">
                <a:ea typeface="Calibri" panose="020F0502020204030204" pitchFamily="34" charset="0"/>
                <a:cs typeface="Times New Roman" panose="02020603050405020304" pitchFamily="18" charset="0"/>
              </a:rPr>
              <a:t>es la protección que una sociedad proporciona a las personas para asegurar el acceso a la asistencia médica y garantizar la seguridad del ingreso, en articular, en caso de vejez, desempleo, enfermedad, invalidez, accidentes del trabajo, maternidad o pérdida del sostén de la familia, y desde </a:t>
            </a:r>
            <a:r>
              <a:rPr lang="es-MX" sz="2000" b="1" dirty="0">
                <a:ea typeface="Calibri" panose="020F0502020204030204" pitchFamily="34" charset="0"/>
                <a:cs typeface="Times New Roman" panose="02020603050405020304" pitchFamily="18" charset="0"/>
              </a:rPr>
              <a:t>1944, con la Declaración de Filadelfia de la Organización Internacional del Trabajo (OIT) es considerado como un derecho humano básico</a:t>
            </a:r>
            <a:r>
              <a:rPr lang="es-MX" sz="2000" dirty="0">
                <a:ea typeface="Calibri" panose="020F0502020204030204" pitchFamily="34" charset="0"/>
                <a:cs typeface="Times New Roman" panose="02020603050405020304" pitchFamily="18" charset="0"/>
              </a:rPr>
              <a:t>.</a:t>
            </a:r>
            <a:endParaRPr lang="es-MX" sz="2000" b="1"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578" y="1934936"/>
            <a:ext cx="3646013" cy="3646013"/>
          </a:xfrm>
          <a:prstGeom prst="rect">
            <a:avLst/>
          </a:prstGeom>
          <a:scene3d>
            <a:camera prst="perspectiveRelaxedModerately"/>
            <a:lightRig rig="threePt" dir="t"/>
          </a:scene3d>
        </p:spPr>
      </p:pic>
      <p:sp>
        <p:nvSpPr>
          <p:cNvPr id="2" name="Marcador de número de diapositiva 1"/>
          <p:cNvSpPr>
            <a:spLocks noGrp="1"/>
          </p:cNvSpPr>
          <p:nvPr>
            <p:ph type="sldNum" sz="quarter" idx="12"/>
          </p:nvPr>
        </p:nvSpPr>
        <p:spPr/>
        <p:txBody>
          <a:bodyPr/>
          <a:lstStyle/>
          <a:p>
            <a:fld id="{052AA10B-AD4E-44E4-9108-1BB58CD27EEA}" type="slidenum">
              <a:rPr lang="es-MX" smtClean="0"/>
              <a:pPr/>
              <a:t>150</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63465840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459532" y="1070906"/>
            <a:ext cx="8360940" cy="4478149"/>
          </a:xfrm>
          <a:prstGeom prst="rect">
            <a:avLst/>
          </a:prstGeom>
        </p:spPr>
        <p:txBody>
          <a:bodyPr wrap="square">
            <a:spAutoFit/>
          </a:bodyPr>
          <a:lstStyle/>
          <a:p>
            <a:pPr algn="just"/>
            <a:r>
              <a:rPr lang="es-MX" sz="1900" dirty="0"/>
              <a:t>En México, este tipo de derechos se encuentran </a:t>
            </a:r>
            <a:r>
              <a:rPr lang="es-MX" sz="1900" b="1" dirty="0"/>
              <a:t>reconocidos</a:t>
            </a:r>
            <a:r>
              <a:rPr lang="es-MX" sz="1900" dirty="0"/>
              <a:t> en los artículos 123, Apartado A, fracción XXIX, y 123, Apartado B, fracción XI, inciso a, de la </a:t>
            </a:r>
            <a:r>
              <a:rPr lang="es-MX" sz="1900" b="1" dirty="0"/>
              <a:t>Constitución Política de los Estados Unidos Mexicanos</a:t>
            </a:r>
            <a:r>
              <a:rPr lang="es-MX" sz="1900" dirty="0"/>
              <a:t>, en los artículos 22 y 25 de la </a:t>
            </a:r>
            <a:r>
              <a:rPr lang="es-MX" sz="1900" b="1" dirty="0"/>
              <a:t>Declaración Universal de los Derechos Humanos</a:t>
            </a:r>
            <a:r>
              <a:rPr lang="es-MX" sz="1900" dirty="0"/>
              <a:t>; XVI de la </a:t>
            </a:r>
            <a:r>
              <a:rPr lang="es-MX" sz="1900" b="1" dirty="0"/>
              <a:t>Declaración Americana de los Derechos y Deberes del Hombre</a:t>
            </a:r>
            <a:r>
              <a:rPr lang="es-MX" sz="1900" dirty="0"/>
              <a:t>; 43 del Protocolo de Reformas a la </a:t>
            </a:r>
            <a:r>
              <a:rPr lang="es-MX" sz="1900" b="1" dirty="0"/>
              <a:t>Carta de la Organización de los Estados Americanos </a:t>
            </a:r>
            <a:r>
              <a:rPr lang="es-MX" sz="1900" dirty="0"/>
              <a:t>(Protocolo de Buenos Aires); 9 del </a:t>
            </a:r>
            <a:r>
              <a:rPr lang="es-MX" sz="1900" b="1" dirty="0"/>
              <a:t>Pacto Internacional de Derechos Económicos Sociales y Culturales</a:t>
            </a:r>
            <a:r>
              <a:rPr lang="es-MX" sz="1900" dirty="0"/>
              <a:t>; y 9 del Protocolo Adicional a la Convención Americana sobre Derechos Humanos en Materia de Derechos Económicos, Sociales y Culturales, pero como de ellos no se desprenden los presupuestos de acceso a la seguridad social ni la forma de calcular el monto de las pensiones o retiros, la Suprema Corte de Justicia de la Nación ha considerado que se dejó al legislador ordinario la regulación de tales aspectos para establecer planes sostenibles que permitan acceder a las prestaciones de seguridad social, de modo que válidamente puede fijar reglas para la cuantificación mínima y máxima del salario de cotización. </a:t>
            </a:r>
            <a:endParaRPr lang="es-MX" sz="19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964" y="5373216"/>
            <a:ext cx="1912412" cy="1074533"/>
          </a:xfrm>
          <a:prstGeom prst="rect">
            <a:avLst/>
          </a:prstGeom>
          <a:scene3d>
            <a:camera prst="orthographicFront"/>
            <a:lightRig rig="threePt" dir="t"/>
          </a:scene3d>
          <a:sp3d>
            <a:bevelT w="139700" h="139700" prst="divot"/>
          </a:sp3d>
        </p:spPr>
      </p:pic>
      <p:sp>
        <p:nvSpPr>
          <p:cNvPr id="3" name="Marcador de número de diapositiva 2"/>
          <p:cNvSpPr>
            <a:spLocks noGrp="1"/>
          </p:cNvSpPr>
          <p:nvPr>
            <p:ph type="sldNum" sz="quarter" idx="12"/>
          </p:nvPr>
        </p:nvSpPr>
        <p:spPr/>
        <p:txBody>
          <a:bodyPr/>
          <a:lstStyle/>
          <a:p>
            <a:fld id="{052AA10B-AD4E-44E4-9108-1BB58CD27EEA}" type="slidenum">
              <a:rPr lang="es-MX" smtClean="0"/>
              <a:pPr/>
              <a:t>151</a:t>
            </a:fld>
            <a:endParaRPr lang="es-MX"/>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4348087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86344" y="1196752"/>
            <a:ext cx="5328592" cy="5324535"/>
          </a:xfrm>
          <a:prstGeom prst="rect">
            <a:avLst/>
          </a:prstGeom>
        </p:spPr>
        <p:txBody>
          <a:bodyPr wrap="square">
            <a:spAutoFit/>
          </a:bodyPr>
          <a:lstStyle/>
          <a:p>
            <a:pPr algn="just"/>
            <a:r>
              <a:rPr lang="es-MX" sz="2000" dirty="0">
                <a:ea typeface="Calibri" panose="020F0502020204030204" pitchFamily="34" charset="0"/>
                <a:cs typeface="Times New Roman" panose="02020603050405020304" pitchFamily="18" charset="0"/>
              </a:rPr>
              <a:t>La Declaración Universal de Derechos Humanos,  consagra los siguientes derechos laborales: </a:t>
            </a:r>
          </a:p>
          <a:p>
            <a:pPr algn="just"/>
            <a:endParaRPr lang="es-MX" sz="2000" dirty="0">
              <a:cs typeface="Times New Roman" panose="02020603050405020304" pitchFamily="18" charset="0"/>
            </a:endParaRPr>
          </a:p>
          <a:p>
            <a:pPr marL="257175" indent="-257175" algn="just">
              <a:buAutoNum type="alphaLcParenR"/>
            </a:pPr>
            <a:r>
              <a:rPr lang="es-MX" sz="2000" dirty="0"/>
              <a:t>El derecho de toda persona a la </a:t>
            </a:r>
            <a:r>
              <a:rPr lang="es-MX" sz="2000" b="1" dirty="0"/>
              <a:t>seguridad social </a:t>
            </a:r>
            <a:r>
              <a:rPr lang="es-MX" sz="2000" dirty="0"/>
              <a:t>y a la satisfacción de los </a:t>
            </a:r>
            <a:r>
              <a:rPr lang="es-MX" sz="2000" b="1" dirty="0"/>
              <a:t>derechos económicos,  sociales y culturales</a:t>
            </a:r>
            <a:r>
              <a:rPr lang="es-MX" sz="2000" dirty="0"/>
              <a:t>,  los cuales se consideran indispensables a su dignidad y libre desarrollo de su personalidad. </a:t>
            </a:r>
          </a:p>
          <a:p>
            <a:pPr algn="just"/>
            <a:endParaRPr lang="es-MX" sz="2000" dirty="0"/>
          </a:p>
          <a:p>
            <a:pPr algn="just"/>
            <a:r>
              <a:rPr lang="es-MX" sz="2000" dirty="0"/>
              <a:t>b) </a:t>
            </a:r>
            <a:r>
              <a:rPr lang="es-MX" sz="2000" b="1" dirty="0"/>
              <a:t>Derecho al trabajo</a:t>
            </a:r>
            <a:r>
              <a:rPr lang="es-MX" sz="2000" dirty="0"/>
              <a:t>,  a la </a:t>
            </a:r>
            <a:r>
              <a:rPr lang="es-MX" sz="2000" b="1" dirty="0"/>
              <a:t>libre elección de su trabajo</a:t>
            </a:r>
            <a:r>
              <a:rPr lang="es-MX" sz="2000" dirty="0"/>
              <a:t>, a condiciones equitativas y satisfactorias del trabajo y a la protección contra el desempleo;  a igual salario por igual trabajo;  a una remuneración equitativa y satisfactoria que le asegure a sí y a su familia una existencia humana digna.</a:t>
            </a:r>
          </a:p>
          <a:p>
            <a:pPr algn="just"/>
            <a:endParaRPr lang="es-MX" sz="20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505" y="2532387"/>
            <a:ext cx="3202191" cy="1793227"/>
          </a:xfrm>
          <a:prstGeom prst="rect">
            <a:avLst/>
          </a:prstGeom>
        </p:spPr>
      </p:pic>
      <p:sp>
        <p:nvSpPr>
          <p:cNvPr id="2" name="Marcador de número de diapositiva 1"/>
          <p:cNvSpPr>
            <a:spLocks noGrp="1"/>
          </p:cNvSpPr>
          <p:nvPr>
            <p:ph type="sldNum" sz="quarter" idx="12"/>
          </p:nvPr>
        </p:nvSpPr>
        <p:spPr/>
        <p:txBody>
          <a:bodyPr/>
          <a:lstStyle/>
          <a:p>
            <a:fld id="{052AA10B-AD4E-44E4-9108-1BB58CD27EEA}" type="slidenum">
              <a:rPr lang="es-MX" smtClean="0"/>
              <a:pPr/>
              <a:t>152</a:t>
            </a:fld>
            <a:endParaRPr lang="es-MX"/>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7866011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221335" y="1032420"/>
            <a:ext cx="6264696" cy="5940088"/>
          </a:xfrm>
          <a:prstGeom prst="rect">
            <a:avLst/>
          </a:prstGeom>
        </p:spPr>
        <p:txBody>
          <a:bodyPr wrap="square">
            <a:spAutoFit/>
          </a:bodyPr>
          <a:lstStyle/>
          <a:p>
            <a:pPr algn="just"/>
            <a:r>
              <a:rPr lang="es-MX" sz="2000" dirty="0">
                <a:ea typeface="Calibri" panose="020F0502020204030204" pitchFamily="34" charset="0"/>
                <a:cs typeface="Times New Roman" panose="02020603050405020304" pitchFamily="18" charset="0"/>
              </a:rPr>
              <a:t>A partir de una </a:t>
            </a:r>
            <a:r>
              <a:rPr lang="es-MX" sz="2000" b="1" dirty="0">
                <a:ea typeface="Calibri" panose="020F0502020204030204" pitchFamily="34" charset="0"/>
                <a:cs typeface="Times New Roman" panose="02020603050405020304" pitchFamily="18" charset="0"/>
              </a:rPr>
              <a:t>reforma </a:t>
            </a:r>
            <a:r>
              <a:rPr lang="es-MX" sz="2000" dirty="0">
                <a:ea typeface="Calibri" panose="020F0502020204030204" pitchFamily="34" charset="0"/>
                <a:cs typeface="Times New Roman" panose="02020603050405020304" pitchFamily="18" charset="0"/>
              </a:rPr>
              <a:t>importante a la </a:t>
            </a:r>
            <a:r>
              <a:rPr lang="es-MX" sz="2000" b="1" dirty="0">
                <a:ea typeface="Calibri" panose="020F0502020204030204" pitchFamily="34" charset="0"/>
                <a:cs typeface="Times New Roman" panose="02020603050405020304" pitchFamily="18" charset="0"/>
              </a:rPr>
              <a:t>Ley Federal del Trabajo</a:t>
            </a:r>
            <a:r>
              <a:rPr lang="es-MX" sz="2000" dirty="0">
                <a:ea typeface="Calibri" panose="020F0502020204030204" pitchFamily="34" charset="0"/>
                <a:cs typeface="Times New Roman" panose="02020603050405020304" pitchFamily="18" charset="0"/>
              </a:rPr>
              <a:t>,  publicada en el Diario Oficial de la Federación el 30 de Noviembre de </a:t>
            </a:r>
            <a:r>
              <a:rPr lang="es-MX" sz="2000" b="1" dirty="0">
                <a:ea typeface="Calibri" panose="020F0502020204030204" pitchFamily="34" charset="0"/>
                <a:cs typeface="Times New Roman" panose="02020603050405020304" pitchFamily="18" charset="0"/>
              </a:rPr>
              <a:t>2012</a:t>
            </a:r>
            <a:r>
              <a:rPr lang="es-MX" sz="2000" dirty="0">
                <a:ea typeface="Calibri" panose="020F0502020204030204" pitchFamily="34" charset="0"/>
                <a:cs typeface="Times New Roman" panose="02020603050405020304" pitchFamily="18" charset="0"/>
              </a:rPr>
              <a:t>,  el </a:t>
            </a:r>
            <a:r>
              <a:rPr lang="es-MX" sz="2000" b="1" dirty="0">
                <a:ea typeface="Calibri" panose="020F0502020204030204" pitchFamily="34" charset="0"/>
                <a:cs typeface="Times New Roman" panose="02020603050405020304" pitchFamily="18" charset="0"/>
              </a:rPr>
              <a:t>trabajo digno o decente </a:t>
            </a:r>
            <a:r>
              <a:rPr lang="es-MX" sz="2000" dirty="0">
                <a:ea typeface="Calibri" panose="020F0502020204030204" pitchFamily="34" charset="0"/>
                <a:cs typeface="Times New Roman" panose="02020603050405020304" pitchFamily="18" charset="0"/>
              </a:rPr>
              <a:t>se define en el párrafo segundo del </a:t>
            </a:r>
            <a:r>
              <a:rPr lang="es-MX" sz="2000" b="1" dirty="0">
                <a:ea typeface="Calibri" panose="020F0502020204030204" pitchFamily="34" charset="0"/>
                <a:cs typeface="Times New Roman" panose="02020603050405020304" pitchFamily="18" charset="0"/>
              </a:rPr>
              <a:t>artículo 2o</a:t>
            </a:r>
            <a:r>
              <a:rPr lang="es-MX" sz="2000" dirty="0">
                <a:ea typeface="Calibri" panose="020F0502020204030204" pitchFamily="34" charset="0"/>
                <a:cs typeface="Times New Roman" panose="02020603050405020304" pitchFamily="18" charset="0"/>
              </a:rPr>
              <a:t>.,  de la siguiente manera: </a:t>
            </a:r>
          </a:p>
          <a:p>
            <a:pPr algn="just"/>
            <a:endParaRPr lang="es-MX" sz="2000" dirty="0">
              <a:cs typeface="Times New Roman" panose="02020603050405020304" pitchFamily="18" charset="0"/>
            </a:endParaRPr>
          </a:p>
          <a:p>
            <a:pPr lvl="1" algn="just"/>
            <a:r>
              <a:rPr lang="es-MX" sz="2000" dirty="0"/>
              <a:t>[…]  Se entiende por trabajo digno o decente aquél en el que se respeta plenamente la dignidad humana del trabajador;  no existe discriminación por origen étnico o nacional, género, edad, discapacidad, condición social, condiciones de salud, religión, condición migratoria, opiniones, preferencias sexuales o estado civil;  se tiene acceso a la seguridad social y se percibe un salario remunerador;  se recibe capacitación continua para el incremento de la productividad con beneficios compartidos,  y se cuenta con condiciones óptimas de seguridad e higiene para prevenir riesgos de trabajo.</a:t>
            </a:r>
          </a:p>
          <a:p>
            <a:pPr algn="just"/>
            <a:endParaRPr lang="es-MX" sz="2000" dirty="0"/>
          </a:p>
        </p:txBody>
      </p:sp>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556792"/>
            <a:ext cx="1833527" cy="4395703"/>
          </a:xfrm>
          <a:prstGeom prst="rect">
            <a:avLst/>
          </a:prstGeom>
          <a:scene3d>
            <a:camera prst="perspectiveContrastingLeftFacing"/>
            <a:lightRig rig="threePt" dir="t"/>
          </a:scene3d>
        </p:spPr>
      </p:pic>
      <p:sp>
        <p:nvSpPr>
          <p:cNvPr id="2" name="Marcador de número de diapositiva 1"/>
          <p:cNvSpPr>
            <a:spLocks noGrp="1"/>
          </p:cNvSpPr>
          <p:nvPr>
            <p:ph type="sldNum" sz="quarter" idx="12"/>
          </p:nvPr>
        </p:nvSpPr>
        <p:spPr/>
        <p:txBody>
          <a:bodyPr/>
          <a:lstStyle/>
          <a:p>
            <a:fld id="{052AA10B-AD4E-44E4-9108-1BB58CD27EEA}" type="slidenum">
              <a:rPr lang="es-MX" smtClean="0"/>
              <a:pPr/>
              <a:t>153</a:t>
            </a:fld>
            <a:endParaRPr lang="es-MX"/>
          </a:p>
        </p:txBody>
      </p:sp>
      <p:grpSp>
        <p:nvGrpSpPr>
          <p:cNvPr id="8" name="Grupo 7"/>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14647537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1700808"/>
            <a:ext cx="4572000" cy="4093428"/>
          </a:xfrm>
          <a:prstGeom prst="rect">
            <a:avLst/>
          </a:prstGeom>
        </p:spPr>
        <p:txBody>
          <a:bodyPr>
            <a:spAutoFit/>
          </a:bodyPr>
          <a:lstStyle/>
          <a:p>
            <a:pPr algn="just"/>
            <a:r>
              <a:rPr lang="es-MX" sz="2000" dirty="0">
                <a:ea typeface="Calibri" panose="020F0502020204030204" pitchFamily="34" charset="0"/>
                <a:cs typeface="Times New Roman" panose="02020603050405020304" pitchFamily="18" charset="0"/>
              </a:rPr>
              <a:t>En los términos de esa definición legal,  </a:t>
            </a:r>
            <a:r>
              <a:rPr lang="es-MX" sz="2000" b="1" dirty="0">
                <a:ea typeface="Calibri" panose="020F0502020204030204" pitchFamily="34" charset="0"/>
                <a:cs typeface="Times New Roman" panose="02020603050405020304" pitchFamily="18" charset="0"/>
              </a:rPr>
              <a:t>el trabajo decente o digno se cumple a partir de realizadas las condiciones de igualdad y no discriminación,  acceso a la seguridad social, se perciba un salario </a:t>
            </a:r>
            <a:r>
              <a:rPr lang="es-MX" sz="2000" b="1" dirty="0"/>
              <a:t>remunerador,  se reciba capacitación para el trabajo y las condiciones de seguridad e higiene en que se labora sean adecuadas</a:t>
            </a:r>
            <a:r>
              <a:rPr lang="es-MX" sz="2000" dirty="0"/>
              <a:t>.  En la actualidad,  no se cuenta con un criterio jurisprudencial emitido por el Poder Judicial de la Federación que desentrañe el sentido y alcance de este concepto. </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270" y="2365590"/>
            <a:ext cx="2343775" cy="25508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arcador de número de diapositiva 2"/>
          <p:cNvSpPr>
            <a:spLocks noGrp="1"/>
          </p:cNvSpPr>
          <p:nvPr>
            <p:ph type="sldNum" sz="quarter" idx="12"/>
          </p:nvPr>
        </p:nvSpPr>
        <p:spPr/>
        <p:txBody>
          <a:bodyPr/>
          <a:lstStyle/>
          <a:p>
            <a:fld id="{052AA10B-AD4E-44E4-9108-1BB58CD27EEA}" type="slidenum">
              <a:rPr lang="es-MX" smtClean="0"/>
              <a:pPr/>
              <a:t>154</a:t>
            </a:fld>
            <a:endParaRPr lang="es-MX"/>
          </a:p>
        </p:txBody>
      </p:sp>
      <p:grpSp>
        <p:nvGrpSpPr>
          <p:cNvPr id="8" name="Grupo 7"/>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51118404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a:extLst>
              <a:ext uri="{28A0092B-C50C-407E-A947-70E740481C1C}">
                <a14:useLocalDpi xmlns:a14="http://schemas.microsoft.com/office/drawing/2010/main" val="0"/>
              </a:ext>
            </a:extLst>
          </a:blip>
          <a:srcRect l="16068" r="14320"/>
          <a:stretch/>
        </p:blipFill>
        <p:spPr>
          <a:xfrm>
            <a:off x="7382619" y="4527205"/>
            <a:ext cx="1511732" cy="1216135"/>
          </a:xfrm>
          <a:prstGeom prst="rect">
            <a:avLst/>
          </a:prstGeom>
        </p:spPr>
      </p:pic>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16068" r="14320"/>
          <a:stretch/>
        </p:blipFill>
        <p:spPr>
          <a:xfrm>
            <a:off x="165760" y="4527205"/>
            <a:ext cx="1511732" cy="1216135"/>
          </a:xfrm>
          <a:prstGeom prst="rect">
            <a:avLst/>
          </a:prstGeom>
        </p:spPr>
      </p:pic>
      <p:sp>
        <p:nvSpPr>
          <p:cNvPr id="4" name="Rectángulo 3"/>
          <p:cNvSpPr/>
          <p:nvPr/>
        </p:nvSpPr>
        <p:spPr>
          <a:xfrm>
            <a:off x="1401968" y="1268760"/>
            <a:ext cx="6256175" cy="5324535"/>
          </a:xfrm>
          <a:prstGeom prst="rect">
            <a:avLst/>
          </a:prstGeom>
        </p:spPr>
        <p:txBody>
          <a:bodyPr wrap="square">
            <a:spAutoFit/>
          </a:bodyPr>
          <a:lstStyle/>
          <a:p>
            <a:pPr algn="just"/>
            <a:r>
              <a:rPr lang="es-MX" sz="2000" dirty="0">
                <a:ea typeface="Calibri" panose="020F0502020204030204" pitchFamily="34" charset="0"/>
                <a:cs typeface="Times New Roman" panose="02020603050405020304" pitchFamily="18" charset="0"/>
              </a:rPr>
              <a:t>En la </a:t>
            </a:r>
            <a:r>
              <a:rPr lang="es-MX" sz="2000" b="1" dirty="0">
                <a:ea typeface="Calibri" panose="020F0502020204030204" pitchFamily="34" charset="0"/>
                <a:cs typeface="Times New Roman" panose="02020603050405020304" pitchFamily="18" charset="0"/>
              </a:rPr>
              <a:t>Constitución de la OIT </a:t>
            </a:r>
            <a:r>
              <a:rPr lang="es-MX" sz="2000" dirty="0">
                <a:ea typeface="Calibri" panose="020F0502020204030204" pitchFamily="34" charset="0"/>
                <a:cs typeface="Times New Roman" panose="02020603050405020304" pitchFamily="18" charset="0"/>
              </a:rPr>
              <a:t>se plasman nociones elementales de los derechos humanos a la </a:t>
            </a:r>
            <a:r>
              <a:rPr lang="es-MX" sz="2000" b="1" dirty="0">
                <a:ea typeface="Calibri" panose="020F0502020204030204" pitchFamily="34" charset="0"/>
                <a:cs typeface="Times New Roman" panose="02020603050405020304" pitchFamily="18" charset="0"/>
              </a:rPr>
              <a:t>igualdad </a:t>
            </a:r>
            <a:r>
              <a:rPr lang="es-MX" sz="2000" dirty="0">
                <a:ea typeface="Calibri" panose="020F0502020204030204" pitchFamily="34" charset="0"/>
                <a:cs typeface="Times New Roman" panose="02020603050405020304" pitchFamily="18" charset="0"/>
              </a:rPr>
              <a:t>y a la </a:t>
            </a:r>
            <a:r>
              <a:rPr lang="es-MX" sz="2000" b="1" dirty="0">
                <a:ea typeface="Calibri" panose="020F0502020204030204" pitchFamily="34" charset="0"/>
                <a:cs typeface="Times New Roman" panose="02020603050405020304" pitchFamily="18" charset="0"/>
              </a:rPr>
              <a:t>no discriminación </a:t>
            </a:r>
            <a:r>
              <a:rPr lang="es-MX" sz="2000" dirty="0">
                <a:ea typeface="Calibri" panose="020F0502020204030204" pitchFamily="34" charset="0"/>
                <a:cs typeface="Times New Roman" panose="02020603050405020304" pitchFamily="18" charset="0"/>
              </a:rPr>
              <a:t>y al </a:t>
            </a:r>
            <a:r>
              <a:rPr lang="es-MX" sz="2000" b="1" dirty="0">
                <a:ea typeface="Calibri" panose="020F0502020204030204" pitchFamily="34" charset="0"/>
                <a:cs typeface="Times New Roman" panose="02020603050405020304" pitchFamily="18" charset="0"/>
              </a:rPr>
              <a:t>derecho a un nivel de vida adecuado</a:t>
            </a:r>
            <a:r>
              <a:rPr lang="es-MX" sz="2000" dirty="0">
                <a:ea typeface="Calibri" panose="020F0502020204030204" pitchFamily="34" charset="0"/>
                <a:cs typeface="Times New Roman" panose="02020603050405020304" pitchFamily="18" charset="0"/>
              </a:rPr>
              <a:t>.  La </a:t>
            </a:r>
            <a:r>
              <a:rPr lang="es-MX" sz="2000" b="1" dirty="0">
                <a:ea typeface="Calibri" panose="020F0502020204030204" pitchFamily="34" charset="0"/>
                <a:cs typeface="Times New Roman" panose="02020603050405020304" pitchFamily="18" charset="0"/>
              </a:rPr>
              <a:t>tercera sección de la Declaración de Filadelfia </a:t>
            </a:r>
            <a:r>
              <a:rPr lang="es-MX" sz="2000" dirty="0">
                <a:ea typeface="Calibri" panose="020F0502020204030204" pitchFamily="34" charset="0"/>
                <a:cs typeface="Times New Roman" panose="02020603050405020304" pitchFamily="18" charset="0"/>
              </a:rPr>
              <a:t>enlista las </a:t>
            </a:r>
            <a:r>
              <a:rPr lang="es-MX" sz="2000" b="1" dirty="0">
                <a:ea typeface="Calibri" panose="020F0502020204030204" pitchFamily="34" charset="0"/>
                <a:cs typeface="Times New Roman" panose="02020603050405020304" pitchFamily="18" charset="0"/>
              </a:rPr>
              <a:t>obligaciones de la OIT </a:t>
            </a:r>
            <a:r>
              <a:rPr lang="es-MX" sz="2000" dirty="0">
                <a:ea typeface="Calibri" panose="020F0502020204030204" pitchFamily="34" charset="0"/>
                <a:cs typeface="Times New Roman" panose="02020603050405020304" pitchFamily="18" charset="0"/>
              </a:rPr>
              <a:t>de fomentar programas que permitan lograr el pleno empleo y elevar el nivel de vida,  promover la adopción de medidas para garantizar un salario mínimo vital,  lograr el reconocimiento del derecho a la negociación colectiva;  extender medidas de seguridad social para garantizar ingresos básicos y prestar asistencia social y asistencia médica completa,  la protección de la vida y la salud de los trabajadores;  proteger a la infancia y la maternidad;  suministrar alimentos,  vivienda y medios de recreo y cultura adecuados; así como garantizar iguales oportunidades de educación y profesionales,  entre otras condiciones de trabajo. </a:t>
            </a:r>
            <a:endParaRPr lang="es-MX" sz="2000" dirty="0"/>
          </a:p>
        </p:txBody>
      </p:sp>
      <p:sp>
        <p:nvSpPr>
          <p:cNvPr id="2" name="Marcador de número de diapositiva 1"/>
          <p:cNvSpPr>
            <a:spLocks noGrp="1"/>
          </p:cNvSpPr>
          <p:nvPr>
            <p:ph type="sldNum" sz="quarter" idx="12"/>
          </p:nvPr>
        </p:nvSpPr>
        <p:spPr/>
        <p:txBody>
          <a:bodyPr/>
          <a:lstStyle/>
          <a:p>
            <a:fld id="{052AA10B-AD4E-44E4-9108-1BB58CD27EEA}" type="slidenum">
              <a:rPr lang="es-MX" smtClean="0"/>
              <a:pPr/>
              <a:t>155</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69605834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156</a:t>
            </a:fld>
            <a:endParaRPr lang="es-MX"/>
          </a:p>
        </p:txBody>
      </p:sp>
      <p:graphicFrame>
        <p:nvGraphicFramePr>
          <p:cNvPr id="7" name="6 Marcador de contenido"/>
          <p:cNvGraphicFramePr>
            <a:graphicFrameLocks/>
          </p:cNvGraphicFramePr>
          <p:nvPr>
            <p:extLst>
              <p:ext uri="{D42A27DB-BD31-4B8C-83A1-F6EECF244321}">
                <p14:modId xmlns:p14="http://schemas.microsoft.com/office/powerpoint/2010/main" val="3445183692"/>
              </p:ext>
            </p:extLst>
          </p:nvPr>
        </p:nvGraphicFramePr>
        <p:xfrm>
          <a:off x="637443" y="1482753"/>
          <a:ext cx="8183029" cy="4894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3661712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045" y="4581128"/>
            <a:ext cx="1779910" cy="1635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BF4F34AE-BDCC-46C4-BD90-CF1CD045291B}" type="slidenum">
              <a:rPr lang="es-MX" smtClean="0"/>
              <a:pPr/>
              <a:t>157</a:t>
            </a:fld>
            <a:endParaRPr lang="es-MX"/>
          </a:p>
        </p:txBody>
      </p:sp>
      <p:sp>
        <p:nvSpPr>
          <p:cNvPr id="6" name="5 CuadroTexto"/>
          <p:cNvSpPr txBox="1"/>
          <p:nvPr/>
        </p:nvSpPr>
        <p:spPr>
          <a:xfrm>
            <a:off x="359532" y="1835627"/>
            <a:ext cx="8568952" cy="4524315"/>
          </a:xfrm>
          <a:prstGeom prst="rect">
            <a:avLst/>
          </a:prstGeom>
          <a:noFill/>
        </p:spPr>
        <p:txBody>
          <a:bodyPr wrap="square" rtlCol="0">
            <a:spAutoFit/>
          </a:bodyPr>
          <a:lstStyle/>
          <a:p>
            <a:pPr marL="342900" indent="-342900" algn="just">
              <a:buClr>
                <a:schemeClr val="accent2"/>
              </a:buClr>
              <a:buFont typeface="+mj-lt"/>
              <a:buAutoNum type="alphaUcPeriod"/>
            </a:pPr>
            <a:r>
              <a:rPr lang="es-MX" dirty="0"/>
              <a:t>De manera inusual, en nuestro sistema jurídico nacional, se incorpora una etapa conciliatoria prejudicial y obligatoria.</a:t>
            </a:r>
          </a:p>
          <a:p>
            <a:pPr marL="342900" indent="-342900" algn="just">
              <a:buClr>
                <a:schemeClr val="accent2"/>
              </a:buClr>
              <a:buFont typeface="+mj-lt"/>
              <a:buAutoNum type="alphaUcPeriod"/>
            </a:pPr>
            <a:endParaRPr lang="es-MX" dirty="0"/>
          </a:p>
          <a:p>
            <a:pPr marL="342900" indent="-342900" algn="just">
              <a:buClr>
                <a:schemeClr val="accent2"/>
              </a:buClr>
              <a:buFont typeface="+mj-lt"/>
              <a:buAutoNum type="alphaUcPeriod"/>
            </a:pPr>
            <a:r>
              <a:rPr lang="es-MX" dirty="0"/>
              <a:t>Ni en la exposición de motivos, ni en debates legislativos se advierten antecedentes específicos, así como las razones que hayan inspirado a ese mecanismo. </a:t>
            </a:r>
          </a:p>
          <a:p>
            <a:pPr marL="342900" indent="-342900" algn="just">
              <a:buClr>
                <a:schemeClr val="accent2"/>
              </a:buClr>
              <a:buFont typeface="+mj-lt"/>
              <a:buAutoNum type="alphaUcPeriod"/>
            </a:pPr>
            <a:endParaRPr lang="es-MX" dirty="0"/>
          </a:p>
          <a:p>
            <a:pPr marL="342900" indent="-342900" algn="just">
              <a:buClr>
                <a:schemeClr val="accent2"/>
              </a:buClr>
              <a:buFont typeface="+mj-lt"/>
              <a:buAutoNum type="alphaUcPeriod"/>
            </a:pPr>
            <a:r>
              <a:rPr lang="es-MX" dirty="0"/>
              <a:t>En diversos países de Latinoamérica y en España, se sigue un modelo similar a la conciliación previa del procedimiento jurisdiccional, como requisito de procedibilidad.</a:t>
            </a:r>
          </a:p>
          <a:p>
            <a:pPr marL="342900" indent="-342900" algn="just">
              <a:buClr>
                <a:schemeClr val="accent2"/>
              </a:buClr>
              <a:buFont typeface="+mj-lt"/>
              <a:buAutoNum type="alphaUcPeriod"/>
            </a:pPr>
            <a:endParaRPr lang="es-MX" dirty="0"/>
          </a:p>
          <a:p>
            <a:pPr marL="342900" indent="-342900" algn="just">
              <a:buClr>
                <a:schemeClr val="accent2"/>
              </a:buClr>
              <a:buFont typeface="+mj-lt"/>
              <a:buAutoNum type="alphaUcPeriod"/>
            </a:pPr>
            <a:r>
              <a:rPr lang="es-MX" dirty="0"/>
              <a:t>En el modelo, la conciliación debe analizarse: i) instancia prejudicial (convenio), y ii) en sede judicial (convenio/transacción). En el primer supuesto, la regla general es que todos los asuntos deben agotar el procedimiento de conciliación. En el segundo, el Juez debe mantener actitud y propuestas de conciliación.</a:t>
            </a:r>
          </a:p>
          <a:p>
            <a:pPr marL="342900" indent="-342900" algn="just">
              <a:buClr>
                <a:schemeClr val="accent2"/>
              </a:buClr>
              <a:buFont typeface="+mj-lt"/>
              <a:buAutoNum type="alphaUcPeriod"/>
            </a:pPr>
            <a:endParaRPr lang="es-MX" dirty="0"/>
          </a:p>
          <a:p>
            <a:pPr marL="342900" indent="-342900" algn="just">
              <a:buClr>
                <a:schemeClr val="accent2"/>
              </a:buClr>
              <a:buFont typeface="+mj-lt"/>
              <a:buAutoNum type="alphaUcPeriod"/>
            </a:pPr>
            <a:r>
              <a:rPr lang="es-MX" dirty="0"/>
              <a:t>El artículo 17 constitucional, párrafo quinto, señala la necesidad de que las leyes prevengan mecanismos alternos de solución de controversias.</a:t>
            </a:r>
          </a:p>
        </p:txBody>
      </p:sp>
      <p:sp>
        <p:nvSpPr>
          <p:cNvPr id="9" name="2 CuadroTexto">
            <a:extLst>
              <a:ext uri="{FF2B5EF4-FFF2-40B4-BE49-F238E27FC236}">
                <a16:creationId xmlns:a16="http://schemas.microsoft.com/office/drawing/2014/main" id="{1E0C4B1D-86FF-4069-BBE2-992009F5358B}"/>
              </a:ext>
            </a:extLst>
          </p:cNvPr>
          <p:cNvSpPr txBox="1"/>
          <p:nvPr/>
        </p:nvSpPr>
        <p:spPr>
          <a:xfrm>
            <a:off x="646908" y="1235901"/>
            <a:ext cx="8208912" cy="384721"/>
          </a:xfrm>
          <a:prstGeom prst="rect">
            <a:avLst/>
          </a:prstGeom>
          <a:solidFill>
            <a:schemeClr val="accent2">
              <a:lumMod val="60000"/>
              <a:lumOff val="40000"/>
            </a:schemeClr>
          </a:solidFill>
        </p:spPr>
        <p:txBody>
          <a:bodyPr wrap="square" rtlCol="0">
            <a:spAutoFit/>
          </a:bodyPr>
          <a:lstStyle/>
          <a:p>
            <a:pPr algn="ctr"/>
            <a:r>
              <a:rPr lang="es-MX" sz="1900" b="1" dirty="0"/>
              <a:t>3. ETAPA CONCILIATORIA PREVIA Y FUERA DE INSTANCIA JUDICIAL</a:t>
            </a:r>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82840906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158</a:t>
            </a:fld>
            <a:endParaRPr lang="es-MX"/>
          </a:p>
        </p:txBody>
      </p:sp>
      <p:sp>
        <p:nvSpPr>
          <p:cNvPr id="6" name="5 Rectángulo"/>
          <p:cNvSpPr/>
          <p:nvPr/>
        </p:nvSpPr>
        <p:spPr>
          <a:xfrm>
            <a:off x="467544" y="1628507"/>
            <a:ext cx="7992888" cy="3600986"/>
          </a:xfrm>
          <a:prstGeom prst="rect">
            <a:avLst/>
          </a:prstGeom>
        </p:spPr>
        <p:txBody>
          <a:bodyPr wrap="square">
            <a:spAutoFit/>
          </a:bodyPr>
          <a:lstStyle/>
          <a:p>
            <a:pPr marL="285750" indent="-285750" algn="just">
              <a:buClr>
                <a:schemeClr val="accent2"/>
              </a:buClr>
              <a:buFont typeface="Wingdings" pitchFamily="2" charset="2"/>
              <a:buChar char="Ø"/>
            </a:pPr>
            <a:r>
              <a:rPr lang="es-MX" sz="1900" dirty="0"/>
              <a:t>El derecho a la justicia se asocia en instrumentos internacionales, pero siempre a procedimientos judiciales (tutela jurisdiccional). </a:t>
            </a:r>
          </a:p>
          <a:p>
            <a:pPr marL="285750" indent="-285750" algn="just">
              <a:buClr>
                <a:schemeClr val="accent2"/>
              </a:buClr>
              <a:buFont typeface="Wingdings" pitchFamily="2" charset="2"/>
              <a:buChar char="Ø"/>
            </a:pPr>
            <a:endParaRPr lang="es-MX" sz="1900" dirty="0"/>
          </a:p>
          <a:p>
            <a:pPr marL="285750" indent="-285750" algn="just">
              <a:buClr>
                <a:schemeClr val="accent2"/>
              </a:buClr>
              <a:buFont typeface="Wingdings" pitchFamily="2" charset="2"/>
              <a:buChar char="Ø"/>
            </a:pPr>
            <a:r>
              <a:rPr lang="es-MX" sz="1900" dirty="0"/>
              <a:t>En un sentido amplio, no debe limitarse el acceso a tribunales (no es la única vía), sino que el Estado otorgue opciones para efectividad de reclamos (tutela jurídica).</a:t>
            </a:r>
          </a:p>
          <a:p>
            <a:pPr marL="285750" indent="-285750" algn="just">
              <a:buClr>
                <a:schemeClr val="accent2"/>
              </a:buClr>
              <a:buFont typeface="Wingdings" pitchFamily="2" charset="2"/>
              <a:buChar char="Ø"/>
            </a:pPr>
            <a:endParaRPr lang="es-MX" sz="1900" dirty="0"/>
          </a:p>
          <a:p>
            <a:pPr marL="285750" indent="-285750" algn="just">
              <a:buClr>
                <a:schemeClr val="accent2"/>
              </a:buClr>
              <a:buFont typeface="Wingdings" pitchFamily="2" charset="2"/>
              <a:buChar char="Ø"/>
            </a:pPr>
            <a:r>
              <a:rPr lang="es-MX" sz="1900" dirty="0"/>
              <a:t>La actividad específica y decidida del Centro de Conciliación hará efectiva la finalidad de acceder a la justicia en una modalidad menos rigorista e inusual.</a:t>
            </a:r>
          </a:p>
          <a:p>
            <a:pPr marL="285750" indent="-285750" algn="just">
              <a:buClr>
                <a:schemeClr val="accent2"/>
              </a:buClr>
              <a:buFont typeface="Wingdings" pitchFamily="2" charset="2"/>
              <a:buChar char="Ø"/>
            </a:pPr>
            <a:endParaRPr lang="es-MX" sz="1900" dirty="0"/>
          </a:p>
          <a:p>
            <a:pPr marL="285750" indent="-285750" algn="just">
              <a:buClr>
                <a:schemeClr val="accent2"/>
              </a:buClr>
              <a:buFont typeface="Wingdings" pitchFamily="2" charset="2"/>
              <a:buChar char="Ø"/>
            </a:pPr>
            <a:r>
              <a:rPr lang="es-MX" sz="1900" dirty="0"/>
              <a:t>Si bien el Juez tiene un papel más proactivo en el procedimiento laboral, no debe asumir como su acción preponderante la conciliación en las audiencias.</a:t>
            </a:r>
          </a:p>
        </p:txBody>
      </p:sp>
      <p:grpSp>
        <p:nvGrpSpPr>
          <p:cNvPr id="7" name="Grupo 6"/>
          <p:cNvGrpSpPr/>
          <p:nvPr/>
        </p:nvGrpSpPr>
        <p:grpSpPr>
          <a:xfrm>
            <a:off x="831826" y="157409"/>
            <a:ext cx="7400242" cy="895327"/>
            <a:chOff x="831826" y="157409"/>
            <a:chExt cx="7400242" cy="1078492"/>
          </a:xfrm>
        </p:grpSpPr>
        <p:pic>
          <p:nvPicPr>
            <p:cNvPr id="8" name="Imagen 7">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07678555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159</a:t>
            </a:fld>
            <a:endParaRPr lang="es-MX"/>
          </a:p>
        </p:txBody>
      </p:sp>
      <p:graphicFrame>
        <p:nvGraphicFramePr>
          <p:cNvPr id="8" name="6 Marcador de contenido"/>
          <p:cNvGraphicFramePr>
            <a:graphicFrameLocks/>
          </p:cNvGraphicFramePr>
          <p:nvPr>
            <p:extLst>
              <p:ext uri="{D42A27DB-BD31-4B8C-83A1-F6EECF244321}">
                <p14:modId xmlns:p14="http://schemas.microsoft.com/office/powerpoint/2010/main" val="1997743759"/>
              </p:ext>
            </p:extLst>
          </p:nvPr>
        </p:nvGraphicFramePr>
        <p:xfrm>
          <a:off x="683568" y="1412776"/>
          <a:ext cx="8064896" cy="4713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844077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536" y="1178900"/>
            <a:ext cx="8424936" cy="5346444"/>
          </a:xfrm>
        </p:spPr>
        <p:txBody>
          <a:bodyPr>
            <a:normAutofit/>
          </a:bodyPr>
          <a:lstStyle/>
          <a:p>
            <a:pPr algn="just"/>
            <a:r>
              <a:rPr lang="es-MX" sz="1900" dirty="0"/>
              <a:t>Esta manera de concebir a las juntas de conciliación y arbitraje, </a:t>
            </a:r>
            <a:r>
              <a:rPr lang="es-MX" sz="1900" b="1" dirty="0"/>
              <a:t>cambiaría</a:t>
            </a:r>
            <a:r>
              <a:rPr lang="es-MX" sz="1900" dirty="0"/>
              <a:t> rotundamente para </a:t>
            </a:r>
            <a:r>
              <a:rPr lang="es-MX" sz="1900" b="1" dirty="0"/>
              <a:t>1924</a:t>
            </a:r>
            <a:r>
              <a:rPr lang="es-MX" sz="1900" dirty="0"/>
              <a:t>. Con posterioridad en 1924 y derivando de las amargas experiencias, la </a:t>
            </a:r>
            <a:r>
              <a:rPr lang="es-MX" sz="1900" b="1" dirty="0"/>
              <a:t>Suprema Corte de Justicia</a:t>
            </a:r>
            <a:r>
              <a:rPr lang="es-MX" sz="1900" dirty="0"/>
              <a:t>, decidió dar un giro de 180º grados en su concepción de los órganos laborales, determinando que tenían el </a:t>
            </a:r>
            <a:r>
              <a:rPr lang="es-MX" sz="1900" b="1" dirty="0"/>
              <a:t>carácter de autoridad competente en materia de trabajo</a:t>
            </a:r>
            <a:r>
              <a:rPr lang="es-MX" sz="1900" dirty="0"/>
              <a:t>, encontrándose en posibilidad de </a:t>
            </a:r>
            <a:r>
              <a:rPr lang="es-MX" sz="1900" b="1" dirty="0"/>
              <a:t>resolver toda clase de conflictos individuales y colectivos</a:t>
            </a:r>
            <a:r>
              <a:rPr lang="es-MX" sz="1900" dirty="0"/>
              <a:t>, y </a:t>
            </a:r>
            <a:r>
              <a:rPr lang="es-MX" sz="1900" b="1" dirty="0"/>
              <a:t>hacer valer sus determinaciones coactivamente</a:t>
            </a:r>
            <a:r>
              <a:rPr lang="es-MX" sz="1900" dirty="0"/>
              <a:t>; entonces, a partir de ese momento, se constituyeron en tribunales jurisdiccionales, con funciones idénticas a cualquier otro, pero especializados y </a:t>
            </a:r>
            <a:r>
              <a:rPr lang="es-MX" sz="1900" b="1" dirty="0"/>
              <a:t>sin encontrarse enclavados dentro del poder judicial</a:t>
            </a:r>
            <a:r>
              <a:rPr lang="es-MX" sz="1900" dirty="0"/>
              <a:t>.</a:t>
            </a:r>
          </a:p>
        </p:txBody>
      </p:sp>
      <p:graphicFrame>
        <p:nvGraphicFramePr>
          <p:cNvPr id="2" name="Diagrama 1"/>
          <p:cNvGraphicFramePr/>
          <p:nvPr>
            <p:extLst>
              <p:ext uri="{D42A27DB-BD31-4B8C-83A1-F6EECF244321}">
                <p14:modId xmlns:p14="http://schemas.microsoft.com/office/powerpoint/2010/main" val="312414941"/>
              </p:ext>
            </p:extLst>
          </p:nvPr>
        </p:nvGraphicFramePr>
        <p:xfrm>
          <a:off x="2483768" y="4102277"/>
          <a:ext cx="4176464" cy="2436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arcador de número de diapositiva 9">
            <a:extLst>
              <a:ext uri="{FF2B5EF4-FFF2-40B4-BE49-F238E27FC236}">
                <a16:creationId xmlns:a16="http://schemas.microsoft.com/office/drawing/2014/main" id="{B4DA617D-45C5-4379-A90D-73F9F189B4C3}"/>
              </a:ext>
            </a:extLst>
          </p:cNvPr>
          <p:cNvSpPr>
            <a:spLocks noGrp="1"/>
          </p:cNvSpPr>
          <p:nvPr>
            <p:ph type="sldNum" sz="quarter" idx="12"/>
          </p:nvPr>
        </p:nvSpPr>
        <p:spPr/>
        <p:txBody>
          <a:bodyPr/>
          <a:lstStyle/>
          <a:p>
            <a:fld id="{052AA10B-AD4E-44E4-9108-1BB58CD27EEA}" type="slidenum">
              <a:rPr lang="es-MX" smtClean="0"/>
              <a:pPr/>
              <a:t>16</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17781711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160</a:t>
            </a:fld>
            <a:endParaRPr lang="es-MX"/>
          </a:p>
        </p:txBody>
      </p:sp>
      <p:sp>
        <p:nvSpPr>
          <p:cNvPr id="6" name="2 Marcador de contenido"/>
          <p:cNvSpPr txBox="1">
            <a:spLocks/>
          </p:cNvSpPr>
          <p:nvPr/>
        </p:nvSpPr>
        <p:spPr>
          <a:xfrm>
            <a:off x="323528" y="2002408"/>
            <a:ext cx="8496944" cy="45365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2"/>
              </a:buClr>
              <a:buSzPct val="90000"/>
              <a:buFont typeface="Wingdings" pitchFamily="2" charset="2"/>
              <a:buChar char="ü"/>
            </a:pPr>
            <a:r>
              <a:rPr lang="es-MX" sz="1900" dirty="0"/>
              <a:t>La prescripción se interrumpe con la presentación de la solicitud de inicio del procedimiento de conciliación.</a:t>
            </a:r>
          </a:p>
          <a:p>
            <a:pPr algn="just">
              <a:buClr>
                <a:schemeClr val="accent2"/>
              </a:buClr>
              <a:buSzPct val="90000"/>
              <a:buFont typeface="Wingdings" pitchFamily="2" charset="2"/>
              <a:buChar char="ü"/>
            </a:pPr>
            <a:endParaRPr lang="es-MX" sz="1900" dirty="0"/>
          </a:p>
          <a:p>
            <a:pPr algn="just">
              <a:buClr>
                <a:schemeClr val="accent2"/>
              </a:buClr>
              <a:buSzPct val="90000"/>
              <a:buFont typeface="Wingdings" pitchFamily="2" charset="2"/>
              <a:buChar char="ü"/>
            </a:pPr>
            <a:r>
              <a:rPr lang="es-MX" sz="1900" dirty="0"/>
              <a:t>Los elementos aportados por las partes durante la conciliación no podrán constituir prueba o indicio en ningún procedimiento administrativo o judicial.</a:t>
            </a:r>
          </a:p>
          <a:p>
            <a:pPr algn="just">
              <a:buClr>
                <a:schemeClr val="accent2"/>
              </a:buClr>
              <a:buSzPct val="90000"/>
              <a:buFont typeface="Wingdings" pitchFamily="2" charset="2"/>
              <a:buChar char="ü"/>
            </a:pPr>
            <a:endParaRPr lang="es-MX" sz="1900" dirty="0"/>
          </a:p>
          <a:p>
            <a:pPr algn="just">
              <a:buClr>
                <a:schemeClr val="accent2"/>
              </a:buClr>
              <a:buSzPct val="90000"/>
              <a:buFont typeface="Wingdings" pitchFamily="2" charset="2"/>
              <a:buChar char="ü"/>
            </a:pPr>
            <a:r>
              <a:rPr lang="es-MX" sz="1900" dirty="0"/>
              <a:t>El procedimiento de conciliación no deberá exceder de 45 días naturales.</a:t>
            </a:r>
          </a:p>
          <a:p>
            <a:pPr algn="just">
              <a:buClr>
                <a:schemeClr val="accent2"/>
              </a:buClr>
              <a:buSzPct val="90000"/>
              <a:buFont typeface="Wingdings" pitchFamily="2" charset="2"/>
              <a:buChar char="ü"/>
            </a:pPr>
            <a:endParaRPr lang="es-MX" sz="1900" dirty="0"/>
          </a:p>
          <a:p>
            <a:pPr algn="just">
              <a:buClr>
                <a:schemeClr val="accent2"/>
              </a:buClr>
              <a:buSzPct val="90000"/>
              <a:buFont typeface="Wingdings" pitchFamily="2" charset="2"/>
              <a:buChar char="ü"/>
            </a:pPr>
            <a:r>
              <a:rPr lang="es-MX" sz="1900" dirty="0"/>
              <a:t>Una vez que se celebre el convenio ante los Centros de Conciliación, adquirirá la condición de cosa juzgada, teniendo la calidad de un título para iniciar acciones ejecutivas sin necesidad de ratificación.</a:t>
            </a:r>
          </a:p>
          <a:p>
            <a:pPr algn="just">
              <a:buClr>
                <a:schemeClr val="accent2"/>
              </a:buClr>
              <a:buSzPct val="90000"/>
              <a:buFont typeface="Wingdings" pitchFamily="2" charset="2"/>
              <a:buChar char="ü"/>
            </a:pPr>
            <a:endParaRPr lang="es-MX" sz="1900" dirty="0"/>
          </a:p>
          <a:p>
            <a:pPr algn="just">
              <a:buClr>
                <a:schemeClr val="accent2"/>
              </a:buClr>
              <a:buSzPct val="90000"/>
              <a:buFont typeface="Wingdings" pitchFamily="2" charset="2"/>
              <a:buChar char="ü"/>
            </a:pPr>
            <a:r>
              <a:rPr lang="es-MX" sz="1900" dirty="0"/>
              <a:t>De no llegar a un acuerdo, la Autoridad Conciliadora emitirá la constancia de haber agotado la etapa de conciliación prejudicial obligatoria.</a:t>
            </a:r>
          </a:p>
          <a:p>
            <a:pPr algn="just">
              <a:buClr>
                <a:schemeClr val="accent5"/>
              </a:buClr>
              <a:buSzPct val="85000"/>
              <a:buFont typeface="Wingdings" pitchFamily="2" charset="2"/>
              <a:buChar char="Ø"/>
            </a:pPr>
            <a:endParaRPr lang="es-MX" sz="1900" dirty="0"/>
          </a:p>
        </p:txBody>
      </p:sp>
      <p:sp>
        <p:nvSpPr>
          <p:cNvPr id="8" name="6 CuadroTexto">
            <a:extLst>
              <a:ext uri="{FF2B5EF4-FFF2-40B4-BE49-F238E27FC236}">
                <a16:creationId xmlns:a16="http://schemas.microsoft.com/office/drawing/2014/main" id="{C266855F-598E-4DE6-B97F-CDDB20D292F7}"/>
              </a:ext>
            </a:extLst>
          </p:cNvPr>
          <p:cNvSpPr txBox="1"/>
          <p:nvPr/>
        </p:nvSpPr>
        <p:spPr>
          <a:xfrm>
            <a:off x="611560" y="1484784"/>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ctr"/>
            <a:r>
              <a:rPr lang="es-MX" sz="1900" b="1" dirty="0"/>
              <a:t> 3.1 Procedimiento de conciliación prejudicial</a:t>
            </a:r>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22254872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161</a:t>
            </a:fld>
            <a:endParaRPr lang="es-MX"/>
          </a:p>
        </p:txBody>
      </p:sp>
      <p:sp>
        <p:nvSpPr>
          <p:cNvPr id="6" name="2 Marcador de contenido"/>
          <p:cNvSpPr txBox="1">
            <a:spLocks/>
          </p:cNvSpPr>
          <p:nvPr/>
        </p:nvSpPr>
        <p:spPr>
          <a:xfrm>
            <a:off x="323528" y="2060848"/>
            <a:ext cx="8496944" cy="43924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2"/>
              </a:buClr>
              <a:buSzPct val="90000"/>
              <a:buFont typeface="Wingdings" pitchFamily="2" charset="2"/>
              <a:buChar char="Ø"/>
            </a:pPr>
            <a:r>
              <a:rPr lang="es-MX" sz="1700" dirty="0"/>
              <a:t>Discriminación en el empleo y ocupación por embarazo, así como por razones de sexo, orientación sexual, raza, religión, origen étnico, condición social o acoso u hostigamiento sexual.</a:t>
            </a:r>
          </a:p>
          <a:p>
            <a:pPr algn="just">
              <a:buClr>
                <a:schemeClr val="accent2"/>
              </a:buClr>
              <a:buSzPct val="90000"/>
              <a:buFont typeface="Wingdings" pitchFamily="2" charset="2"/>
              <a:buChar char="Ø"/>
            </a:pPr>
            <a:endParaRPr lang="es-MX" sz="1700" dirty="0"/>
          </a:p>
          <a:p>
            <a:pPr algn="just">
              <a:buClr>
                <a:schemeClr val="accent2"/>
              </a:buClr>
              <a:buSzPct val="90000"/>
              <a:buFont typeface="Wingdings" pitchFamily="2" charset="2"/>
              <a:buChar char="Ø"/>
            </a:pPr>
            <a:r>
              <a:rPr lang="es-MX" sz="1700" dirty="0"/>
              <a:t>Designación de beneficiarios por muerte.</a:t>
            </a:r>
          </a:p>
          <a:p>
            <a:pPr algn="just">
              <a:buClr>
                <a:schemeClr val="accent2"/>
              </a:buClr>
              <a:buSzPct val="90000"/>
              <a:buFont typeface="Wingdings" pitchFamily="2" charset="2"/>
              <a:buChar char="Ø"/>
            </a:pPr>
            <a:endParaRPr lang="es-MX" sz="1700" dirty="0"/>
          </a:p>
          <a:p>
            <a:pPr algn="just">
              <a:buClr>
                <a:schemeClr val="accent2"/>
              </a:buClr>
              <a:buSzPct val="90000"/>
              <a:buFont typeface="Wingdings" pitchFamily="2" charset="2"/>
              <a:buChar char="Ø"/>
            </a:pPr>
            <a:r>
              <a:rPr lang="es-MX" sz="1700" dirty="0"/>
              <a:t>Prestaciones de seguridad social por riesgos de trabajo, maternidad, enfermedades, invalidez, vida, guarderías y prestaciones en especie y accidentes de trabajo.</a:t>
            </a:r>
          </a:p>
          <a:p>
            <a:pPr algn="just">
              <a:buClr>
                <a:schemeClr val="accent2"/>
              </a:buClr>
              <a:buSzPct val="90000"/>
              <a:buFont typeface="Wingdings" pitchFamily="2" charset="2"/>
              <a:buChar char="Ø"/>
            </a:pPr>
            <a:endParaRPr lang="es-MX" sz="1700" dirty="0"/>
          </a:p>
          <a:p>
            <a:pPr algn="just">
              <a:buClr>
                <a:schemeClr val="accent2"/>
              </a:buClr>
              <a:buSzPct val="90000"/>
              <a:buFont typeface="Wingdings" pitchFamily="2" charset="2"/>
              <a:buChar char="Ø"/>
            </a:pPr>
            <a:r>
              <a:rPr lang="es-MX" sz="1700" dirty="0"/>
              <a:t>La tutela de derechos fundamentales y libertades públicas (libertad de asociación, libertad sindical, el reconocimiento efectivo de la negociación colectiva, trata laboral, trabajo forzoso y obligatorio, y trabajo infantil).</a:t>
            </a:r>
          </a:p>
          <a:p>
            <a:pPr algn="just">
              <a:buClr>
                <a:schemeClr val="accent2"/>
              </a:buClr>
              <a:buSzPct val="90000"/>
              <a:buFont typeface="Wingdings" pitchFamily="2" charset="2"/>
              <a:buChar char="Ø"/>
            </a:pPr>
            <a:endParaRPr lang="es-MX" sz="1700" dirty="0"/>
          </a:p>
          <a:p>
            <a:pPr algn="just">
              <a:buClr>
                <a:schemeClr val="accent2"/>
              </a:buClr>
              <a:buSzPct val="90000"/>
              <a:buFont typeface="Wingdings" pitchFamily="2" charset="2"/>
              <a:buChar char="Ø"/>
            </a:pPr>
            <a:r>
              <a:rPr lang="es-MX" sz="1700" dirty="0"/>
              <a:t>La disputa de la titularidad de contratos colectivos o contratos ley.</a:t>
            </a:r>
          </a:p>
          <a:p>
            <a:pPr algn="just">
              <a:buClr>
                <a:schemeClr val="accent2"/>
              </a:buClr>
              <a:buSzPct val="90000"/>
              <a:buFont typeface="Wingdings" pitchFamily="2" charset="2"/>
              <a:buChar char="Ø"/>
            </a:pPr>
            <a:endParaRPr lang="es-MX" sz="1700" dirty="0"/>
          </a:p>
          <a:p>
            <a:pPr algn="just">
              <a:buClr>
                <a:schemeClr val="accent2"/>
              </a:buClr>
              <a:buSzPct val="90000"/>
              <a:buFont typeface="Wingdings" pitchFamily="2" charset="2"/>
              <a:buChar char="Ø"/>
            </a:pPr>
            <a:r>
              <a:rPr lang="es-MX" sz="1700" dirty="0"/>
              <a:t>La impugnación de los estatutos de los sindicatos o su modificación.</a:t>
            </a:r>
          </a:p>
          <a:p>
            <a:pPr algn="just">
              <a:buClr>
                <a:schemeClr val="accent2"/>
              </a:buClr>
              <a:buSzPct val="85000"/>
              <a:buFont typeface="Wingdings" pitchFamily="2" charset="2"/>
              <a:buChar char="Ø"/>
            </a:pPr>
            <a:endParaRPr lang="es-MX" sz="1700" dirty="0"/>
          </a:p>
        </p:txBody>
      </p:sp>
      <p:sp>
        <p:nvSpPr>
          <p:cNvPr id="8" name="6 CuadroTexto">
            <a:extLst>
              <a:ext uri="{FF2B5EF4-FFF2-40B4-BE49-F238E27FC236}">
                <a16:creationId xmlns:a16="http://schemas.microsoft.com/office/drawing/2014/main" id="{65FAF920-FA8C-4DDC-9975-07B816EA2B6E}"/>
              </a:ext>
            </a:extLst>
          </p:cNvPr>
          <p:cNvSpPr txBox="1"/>
          <p:nvPr/>
        </p:nvSpPr>
        <p:spPr>
          <a:xfrm>
            <a:off x="742881" y="1542814"/>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ctr"/>
            <a:r>
              <a:rPr lang="es-MX" sz="1900" b="1" dirty="0"/>
              <a:t> 3.3 Excepciones al procedimiento de conciliación prejudicial</a:t>
            </a:r>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24466592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162</a:t>
            </a:fld>
            <a:endParaRPr lang="es-MX"/>
          </a:p>
        </p:txBody>
      </p:sp>
      <p:graphicFrame>
        <p:nvGraphicFramePr>
          <p:cNvPr id="7" name="6 Marcador de contenido"/>
          <p:cNvGraphicFramePr>
            <a:graphicFrameLocks/>
          </p:cNvGraphicFramePr>
          <p:nvPr>
            <p:extLst>
              <p:ext uri="{D42A27DB-BD31-4B8C-83A1-F6EECF244321}">
                <p14:modId xmlns:p14="http://schemas.microsoft.com/office/powerpoint/2010/main" val="3104435418"/>
              </p:ext>
            </p:extLst>
          </p:nvPr>
        </p:nvGraphicFramePr>
        <p:xfrm>
          <a:off x="831826" y="2060848"/>
          <a:ext cx="770061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6 CuadroTexto">
            <a:extLst>
              <a:ext uri="{FF2B5EF4-FFF2-40B4-BE49-F238E27FC236}">
                <a16:creationId xmlns:a16="http://schemas.microsoft.com/office/drawing/2014/main" id="{17FED372-F115-479C-9BB5-ABE49D1A1E1F}"/>
              </a:ext>
            </a:extLst>
          </p:cNvPr>
          <p:cNvSpPr txBox="1"/>
          <p:nvPr/>
        </p:nvSpPr>
        <p:spPr>
          <a:xfrm>
            <a:off x="683568" y="1483307"/>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ctr"/>
            <a:r>
              <a:rPr lang="es-MX" sz="1900" b="1" dirty="0"/>
              <a:t> 3.4 Impartición de justicia laboral</a:t>
            </a:r>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68791281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163</a:t>
            </a:fld>
            <a:endParaRPr lang="es-MX"/>
          </a:p>
        </p:txBody>
      </p:sp>
      <p:sp>
        <p:nvSpPr>
          <p:cNvPr id="7" name="6 CuadroTexto"/>
          <p:cNvSpPr txBox="1"/>
          <p:nvPr/>
        </p:nvSpPr>
        <p:spPr>
          <a:xfrm>
            <a:off x="611560" y="1420284"/>
            <a:ext cx="7920880" cy="677108"/>
          </a:xfrm>
          <a:prstGeom prst="rect">
            <a:avLst/>
          </a:prstGeom>
          <a:noFill/>
        </p:spPr>
        <p:txBody>
          <a:bodyPr wrap="square" rtlCol="0">
            <a:spAutoFit/>
          </a:bodyPr>
          <a:lstStyle/>
          <a:p>
            <a:pPr algn="just"/>
            <a:r>
              <a:rPr lang="es-MX" sz="1900" dirty="0"/>
              <a:t>A diferencia de la materia penal, no se contemplan las bases procesales, sólo menciones dispersas en articulados y transitorios:</a:t>
            </a:r>
          </a:p>
        </p:txBody>
      </p:sp>
      <p:graphicFrame>
        <p:nvGraphicFramePr>
          <p:cNvPr id="8" name="6 Marcador de contenido"/>
          <p:cNvGraphicFramePr>
            <a:graphicFrameLocks/>
          </p:cNvGraphicFramePr>
          <p:nvPr>
            <p:extLst>
              <p:ext uri="{D42A27DB-BD31-4B8C-83A1-F6EECF244321}">
                <p14:modId xmlns:p14="http://schemas.microsoft.com/office/powerpoint/2010/main" val="1285802026"/>
              </p:ext>
            </p:extLst>
          </p:nvPr>
        </p:nvGraphicFramePr>
        <p:xfrm>
          <a:off x="967358" y="2268834"/>
          <a:ext cx="7344816" cy="3951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63380420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164</a:t>
            </a:fld>
            <a:endParaRPr lang="es-MX"/>
          </a:p>
        </p:txBody>
      </p:sp>
      <p:sp>
        <p:nvSpPr>
          <p:cNvPr id="8" name="7 Llamada de nube"/>
          <p:cNvSpPr/>
          <p:nvPr/>
        </p:nvSpPr>
        <p:spPr>
          <a:xfrm>
            <a:off x="539552" y="1412776"/>
            <a:ext cx="5616624" cy="3672407"/>
          </a:xfrm>
          <a:prstGeom prst="cloudCallout">
            <a:avLst>
              <a:gd name="adj1" fmla="val 44797"/>
              <a:gd name="adj2" fmla="val 52279"/>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900" b="1" dirty="0">
              <a:solidFill>
                <a:schemeClr val="tx1"/>
              </a:solidFill>
            </a:endParaRPr>
          </a:p>
          <a:p>
            <a:pPr algn="ctr"/>
            <a:r>
              <a:rPr lang="es-MX" sz="1900" b="1" dirty="0">
                <a:solidFill>
                  <a:schemeClr val="tx1"/>
                </a:solidFill>
              </a:rPr>
              <a:t>En ese escenario …</a:t>
            </a:r>
          </a:p>
          <a:p>
            <a:pPr algn="ctr"/>
            <a:endParaRPr lang="es-MX" sz="1900" b="1" dirty="0">
              <a:solidFill>
                <a:schemeClr val="tx1"/>
              </a:solidFill>
            </a:endParaRPr>
          </a:p>
          <a:p>
            <a:pPr algn="ctr"/>
            <a:r>
              <a:rPr lang="es-MX" sz="1900" b="1" dirty="0">
                <a:solidFill>
                  <a:schemeClr val="tx1"/>
                </a:solidFill>
              </a:rPr>
              <a:t>¿hacia dónde debía caminar procesalmente?</a:t>
            </a:r>
          </a:p>
          <a:p>
            <a:pPr algn="ctr"/>
            <a:endParaRPr lang="es-MX" sz="1900" b="1" dirty="0">
              <a:solidFill>
                <a:schemeClr val="tx1"/>
              </a:solidFill>
            </a:endParaRPr>
          </a:p>
          <a:p>
            <a:pPr algn="ctr"/>
            <a:r>
              <a:rPr lang="es-MX" sz="1900" b="1" dirty="0">
                <a:solidFill>
                  <a:schemeClr val="tx1"/>
                </a:solidFill>
              </a:rPr>
              <a:t>¿Cuáles debían ser los principios?</a:t>
            </a:r>
          </a:p>
          <a:p>
            <a:pPr algn="ctr"/>
            <a:endParaRPr lang="es-MX" sz="1900" b="1" dirty="0">
              <a:solidFill>
                <a:schemeClr val="tx1"/>
              </a:solidFill>
            </a:endParaRPr>
          </a:p>
          <a:p>
            <a:pPr algn="ctr"/>
            <a:r>
              <a:rPr lang="es-MX" sz="1900" b="1" dirty="0">
                <a:solidFill>
                  <a:schemeClr val="tx1"/>
                </a:solidFill>
              </a:rPr>
              <a:t>¿Cómo formar los nuevos tribunales laborales?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005064"/>
            <a:ext cx="1762125" cy="237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86390556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165</a:t>
            </a:fld>
            <a:endParaRPr lang="es-MX"/>
          </a:p>
        </p:txBody>
      </p:sp>
      <p:graphicFrame>
        <p:nvGraphicFramePr>
          <p:cNvPr id="6" name="5 Diagrama"/>
          <p:cNvGraphicFramePr/>
          <p:nvPr>
            <p:extLst>
              <p:ext uri="{D42A27DB-BD31-4B8C-83A1-F6EECF244321}">
                <p14:modId xmlns:p14="http://schemas.microsoft.com/office/powerpoint/2010/main" val="1594523508"/>
              </p:ext>
            </p:extLst>
          </p:nvPr>
        </p:nvGraphicFramePr>
        <p:xfrm>
          <a:off x="1737799" y="1625248"/>
          <a:ext cx="6950918" cy="3967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121317" y="3439743"/>
            <a:ext cx="1124502" cy="338554"/>
          </a:xfrm>
          <a:prstGeom prst="rect">
            <a:avLst/>
          </a:prstGeom>
          <a:noFill/>
        </p:spPr>
        <p:txBody>
          <a:bodyPr wrap="square" rtlCol="0">
            <a:spAutoFit/>
          </a:bodyPr>
          <a:lstStyle/>
          <a:p>
            <a:r>
              <a:rPr lang="es-MX" sz="1600" b="1" dirty="0"/>
              <a:t>Se decidió:</a:t>
            </a:r>
          </a:p>
        </p:txBody>
      </p:sp>
      <p:sp>
        <p:nvSpPr>
          <p:cNvPr id="8" name="7 Igual que"/>
          <p:cNvSpPr/>
          <p:nvPr/>
        </p:nvSpPr>
        <p:spPr>
          <a:xfrm>
            <a:off x="1187625" y="3356992"/>
            <a:ext cx="504055" cy="504056"/>
          </a:xfrm>
          <a:prstGeom prst="mathEqua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50485257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166</a:t>
            </a:fld>
            <a:endParaRPr lang="es-MX"/>
          </a:p>
        </p:txBody>
      </p:sp>
      <p:graphicFrame>
        <p:nvGraphicFramePr>
          <p:cNvPr id="6" name="5 Diagrama"/>
          <p:cNvGraphicFramePr/>
          <p:nvPr>
            <p:extLst>
              <p:ext uri="{D42A27DB-BD31-4B8C-83A1-F6EECF244321}">
                <p14:modId xmlns:p14="http://schemas.microsoft.com/office/powerpoint/2010/main" val="2979254234"/>
              </p:ext>
            </p:extLst>
          </p:nvPr>
        </p:nvGraphicFramePr>
        <p:xfrm>
          <a:off x="683568" y="1235901"/>
          <a:ext cx="7488832" cy="5289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467544" y="1700808"/>
            <a:ext cx="1440160" cy="677108"/>
          </a:xfrm>
          <a:prstGeom prst="rect">
            <a:avLst/>
          </a:prstGeom>
          <a:noFill/>
        </p:spPr>
        <p:txBody>
          <a:bodyPr wrap="square" rtlCol="0">
            <a:spAutoFit/>
          </a:bodyPr>
          <a:lstStyle/>
          <a:p>
            <a:r>
              <a:rPr lang="es-MX" sz="1900" b="1" dirty="0"/>
              <a:t>Para lograrlo:</a:t>
            </a:r>
          </a:p>
        </p:txBody>
      </p:sp>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4925674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167</a:t>
            </a:fld>
            <a:endParaRPr lang="es-MX"/>
          </a:p>
        </p:txBody>
      </p:sp>
      <p:graphicFrame>
        <p:nvGraphicFramePr>
          <p:cNvPr id="6" name="5 Diagrama"/>
          <p:cNvGraphicFramePr/>
          <p:nvPr>
            <p:extLst>
              <p:ext uri="{D42A27DB-BD31-4B8C-83A1-F6EECF244321}">
                <p14:modId xmlns:p14="http://schemas.microsoft.com/office/powerpoint/2010/main" val="1223304400"/>
              </p:ext>
            </p:extLst>
          </p:nvPr>
        </p:nvGraphicFramePr>
        <p:xfrm>
          <a:off x="607318" y="836712"/>
          <a:ext cx="8357170" cy="5884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39552" y="2348880"/>
            <a:ext cx="1440160" cy="677108"/>
          </a:xfrm>
          <a:prstGeom prst="rect">
            <a:avLst/>
          </a:prstGeom>
          <a:noFill/>
        </p:spPr>
        <p:txBody>
          <a:bodyPr wrap="square" rtlCol="0">
            <a:spAutoFit/>
          </a:bodyPr>
          <a:lstStyle/>
          <a:p>
            <a:r>
              <a:rPr lang="es-MX" sz="1900" b="1" dirty="0"/>
              <a:t>Los juzgados:</a:t>
            </a:r>
          </a:p>
        </p:txBody>
      </p:sp>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01037526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6A47E7D-26A5-49EA-810B-313EF24D585E}"/>
              </a:ext>
            </a:extLst>
          </p:cNvPr>
          <p:cNvSpPr>
            <a:spLocks noGrp="1"/>
          </p:cNvSpPr>
          <p:nvPr>
            <p:ph type="sldNum" sz="quarter" idx="12"/>
          </p:nvPr>
        </p:nvSpPr>
        <p:spPr/>
        <p:txBody>
          <a:bodyPr/>
          <a:lstStyle/>
          <a:p>
            <a:fld id="{BF4F34AE-BDCC-46C4-BD90-CF1CD045291B}" type="slidenum">
              <a:rPr lang="es-MX" smtClean="0"/>
              <a:pPr/>
              <a:t>168</a:t>
            </a:fld>
            <a:endParaRPr lang="es-MX"/>
          </a:p>
        </p:txBody>
      </p:sp>
      <p:graphicFrame>
        <p:nvGraphicFramePr>
          <p:cNvPr id="6" name="Diagrama 5">
            <a:extLst>
              <a:ext uri="{FF2B5EF4-FFF2-40B4-BE49-F238E27FC236}">
                <a16:creationId xmlns:a16="http://schemas.microsoft.com/office/drawing/2014/main" id="{D3E748C5-FD09-42B2-9E1F-D684C20D7F8C}"/>
              </a:ext>
            </a:extLst>
          </p:cNvPr>
          <p:cNvGraphicFramePr/>
          <p:nvPr>
            <p:extLst>
              <p:ext uri="{D42A27DB-BD31-4B8C-83A1-F6EECF244321}">
                <p14:modId xmlns:p14="http://schemas.microsoft.com/office/powerpoint/2010/main" val="878471967"/>
              </p:ext>
            </p:extLst>
          </p:nvPr>
        </p:nvGraphicFramePr>
        <p:xfrm>
          <a:off x="179512" y="476672"/>
          <a:ext cx="8784976" cy="612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EFDE39E0-B780-47E5-BA12-5344879B0AC9}"/>
              </a:ext>
            </a:extLst>
          </p:cNvPr>
          <p:cNvSpPr txBox="1"/>
          <p:nvPr/>
        </p:nvSpPr>
        <p:spPr>
          <a:xfrm rot="16200000">
            <a:off x="-10671" y="2251031"/>
            <a:ext cx="1170712" cy="646331"/>
          </a:xfrm>
          <a:prstGeom prst="rect">
            <a:avLst/>
          </a:prstGeom>
          <a:noFill/>
        </p:spPr>
        <p:txBody>
          <a:bodyPr wrap="square" rtlCol="0">
            <a:spAutoFit/>
          </a:bodyPr>
          <a:lstStyle/>
          <a:p>
            <a:r>
              <a:rPr lang="es-MX" dirty="0"/>
              <a:t>Entrada </a:t>
            </a:r>
            <a:r>
              <a:rPr lang="es-MX" b="1" dirty="0"/>
              <a:t>Demanda</a:t>
            </a:r>
            <a:endParaRPr lang="es-MX" dirty="0"/>
          </a:p>
        </p:txBody>
      </p:sp>
      <p:sp>
        <p:nvSpPr>
          <p:cNvPr id="11" name="CuadroTexto 10">
            <a:extLst>
              <a:ext uri="{FF2B5EF4-FFF2-40B4-BE49-F238E27FC236}">
                <a16:creationId xmlns:a16="http://schemas.microsoft.com/office/drawing/2014/main" id="{F2318D04-026F-4EB7-9EA8-A322E73ED6B9}"/>
              </a:ext>
            </a:extLst>
          </p:cNvPr>
          <p:cNvSpPr txBox="1"/>
          <p:nvPr/>
        </p:nvSpPr>
        <p:spPr>
          <a:xfrm rot="16200000">
            <a:off x="7186079" y="2210794"/>
            <a:ext cx="2078112" cy="646331"/>
          </a:xfrm>
          <a:prstGeom prst="rect">
            <a:avLst/>
          </a:prstGeom>
          <a:noFill/>
        </p:spPr>
        <p:txBody>
          <a:bodyPr wrap="square" rtlCol="0">
            <a:spAutoFit/>
          </a:bodyPr>
          <a:lstStyle/>
          <a:p>
            <a:r>
              <a:rPr lang="es-MX" dirty="0"/>
              <a:t>Salida </a:t>
            </a:r>
            <a:r>
              <a:rPr lang="es-MX" b="1" dirty="0"/>
              <a:t>Sentencia/convenio</a:t>
            </a:r>
            <a:endParaRPr lang="es-MX" dirty="0"/>
          </a:p>
        </p:txBody>
      </p:sp>
      <p:sp>
        <p:nvSpPr>
          <p:cNvPr id="7" name="CuadroTexto 6"/>
          <p:cNvSpPr txBox="1"/>
          <p:nvPr/>
        </p:nvSpPr>
        <p:spPr>
          <a:xfrm>
            <a:off x="7124042" y="4211560"/>
            <a:ext cx="1424259" cy="1323439"/>
          </a:xfrm>
          <a:prstGeom prst="rect">
            <a:avLst/>
          </a:prstGeom>
          <a:noFill/>
        </p:spPr>
        <p:txBody>
          <a:bodyPr wrap="square" rtlCol="0">
            <a:spAutoFit/>
          </a:bodyPr>
          <a:lstStyle/>
          <a:p>
            <a:pPr lvl="0"/>
            <a:r>
              <a:rPr lang="es-MX" sz="1000" dirty="0"/>
              <a:t>AJ: Desahogo de pruebas</a:t>
            </a:r>
          </a:p>
          <a:p>
            <a:pPr lvl="0"/>
            <a:r>
              <a:rPr lang="es-MX" sz="1000" dirty="0"/>
              <a:t>AJ: Alegatos</a:t>
            </a:r>
          </a:p>
          <a:p>
            <a:pPr lvl="0"/>
            <a:r>
              <a:rPr lang="es-MX" sz="1000" dirty="0"/>
              <a:t>AJ: Cierre de etapa de juicio</a:t>
            </a:r>
          </a:p>
          <a:p>
            <a:pPr lvl="0"/>
            <a:r>
              <a:rPr lang="es-MX" sz="1000" dirty="0"/>
              <a:t>AJ: Emisión de sentencia</a:t>
            </a:r>
          </a:p>
          <a:p>
            <a:endParaRPr lang="es-MX" sz="1000" dirty="0"/>
          </a:p>
        </p:txBody>
      </p:sp>
      <p:grpSp>
        <p:nvGrpSpPr>
          <p:cNvPr id="12" name="Grupo 11"/>
          <p:cNvGrpSpPr/>
          <p:nvPr/>
        </p:nvGrpSpPr>
        <p:grpSpPr>
          <a:xfrm>
            <a:off x="831826" y="157409"/>
            <a:ext cx="7400242" cy="895327"/>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40374474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169</a:t>
            </a:fld>
            <a:endParaRPr lang="es-MX"/>
          </a:p>
        </p:txBody>
      </p:sp>
      <p:sp>
        <p:nvSpPr>
          <p:cNvPr id="7" name="2 Marcador de contenido"/>
          <p:cNvSpPr txBox="1">
            <a:spLocks/>
          </p:cNvSpPr>
          <p:nvPr/>
        </p:nvSpPr>
        <p:spPr>
          <a:xfrm>
            <a:off x="971600" y="1735832"/>
            <a:ext cx="6952816" cy="4213448"/>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buClr>
                <a:schemeClr val="accent2"/>
              </a:buClr>
              <a:buSzPct val="85000"/>
              <a:buFont typeface="Wingdings" pitchFamily="2" charset="2"/>
              <a:buChar char="ü"/>
            </a:pPr>
            <a:r>
              <a:rPr lang="es-MX" sz="1900" dirty="0"/>
              <a:t>Predominantemente oral y conciliatorio, con una fase escrita.</a:t>
            </a:r>
          </a:p>
          <a:p>
            <a:pPr algn="just">
              <a:buClr>
                <a:schemeClr val="accent2"/>
              </a:buClr>
              <a:buSzPct val="85000"/>
              <a:buFont typeface="Wingdings" pitchFamily="2" charset="2"/>
              <a:buChar char="ü"/>
            </a:pPr>
            <a:r>
              <a:rPr lang="es-MX" sz="1900" dirty="0"/>
              <a:t>Dada su naturaleza, brindará a las partes:</a:t>
            </a:r>
          </a:p>
          <a:p>
            <a:pPr algn="just">
              <a:buClr>
                <a:schemeClr val="accent2"/>
              </a:buClr>
              <a:buSzPct val="85000"/>
              <a:buFont typeface="Wingdings" pitchFamily="2" charset="2"/>
              <a:buChar char="ü"/>
            </a:pPr>
            <a:endParaRPr lang="es-MX" sz="1900" dirty="0"/>
          </a:p>
          <a:p>
            <a:pPr algn="just">
              <a:buClr>
                <a:schemeClr val="accent5"/>
              </a:buClr>
              <a:buSzPct val="85000"/>
              <a:buFont typeface="Wingdings" pitchFamily="2" charset="2"/>
              <a:buChar char="Ø"/>
            </a:pPr>
            <a:endParaRPr lang="es-MX" sz="1900" dirty="0"/>
          </a:p>
        </p:txBody>
      </p:sp>
      <p:graphicFrame>
        <p:nvGraphicFramePr>
          <p:cNvPr id="8" name="6 Marcador de contenido"/>
          <p:cNvGraphicFramePr>
            <a:graphicFrameLocks/>
          </p:cNvGraphicFramePr>
          <p:nvPr>
            <p:extLst>
              <p:ext uri="{D42A27DB-BD31-4B8C-83A1-F6EECF244321}">
                <p14:modId xmlns:p14="http://schemas.microsoft.com/office/powerpoint/2010/main" val="460151871"/>
              </p:ext>
            </p:extLst>
          </p:nvPr>
        </p:nvGraphicFramePr>
        <p:xfrm>
          <a:off x="483307" y="1894043"/>
          <a:ext cx="8177386" cy="4452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273414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979712" y="1700808"/>
            <a:ext cx="7056784" cy="4896544"/>
          </a:xfrm>
        </p:spPr>
        <p:txBody>
          <a:bodyPr>
            <a:normAutofit fontScale="85000" lnSpcReduction="10000"/>
          </a:bodyPr>
          <a:lstStyle/>
          <a:p>
            <a:pPr algn="just"/>
            <a:r>
              <a:rPr lang="es-MX" dirty="0"/>
              <a:t>Este criterio de la Corte fue trascendental para los casi 100 años de vida de las JCA. El </a:t>
            </a:r>
            <a:r>
              <a:rPr lang="es-MX" b="1" dirty="0"/>
              <a:t>reconocimiento como tribunales especiales</a:t>
            </a:r>
            <a:r>
              <a:rPr lang="es-MX" dirty="0"/>
              <a:t>, con función jurisdiccional, podemos comprenderlo mejor desde los propios criterios del máximo órgano de justicia del país, entre otros, en el que se sostuvo que </a:t>
            </a:r>
            <a:r>
              <a:rPr lang="es-MX" b="1" dirty="0"/>
              <a:t>las JCA son verdaderos tribunales encargados de resolver todas aquellas cuestiones que tienen relación con el contrato de trabajo</a:t>
            </a:r>
            <a:r>
              <a:rPr lang="es-MX" dirty="0"/>
              <a:t>, en todos sus aspectos, bien sea </a:t>
            </a:r>
            <a:r>
              <a:rPr lang="es-MX" b="1" dirty="0"/>
              <a:t>colectivamente</a:t>
            </a:r>
            <a:r>
              <a:rPr lang="es-MX" dirty="0"/>
              <a:t> o en la forma </a:t>
            </a:r>
            <a:r>
              <a:rPr lang="es-MX" b="1" dirty="0"/>
              <a:t>individual</a:t>
            </a:r>
            <a:r>
              <a:rPr lang="es-MX" dirty="0"/>
              <a:t>, pues de no interpretarse en tal sentido la fracción XX del artículo 123 de la Constitución, las funciones de dichas juntas serían incompletas, pues los obreros tendrían que, en cada caso, ocurrir a los tribunales del orden común, para que les resolviesen cualquiera diferencia con los patronos y el espíritu de la Constitución ha sido evitar las tramitaciones dilatadas, sujetas a numerosos formulismos, para no causar una perturbación social.</a:t>
            </a:r>
          </a:p>
          <a:p>
            <a:pPr algn="just"/>
            <a:r>
              <a:rPr lang="es-MX" dirty="0"/>
              <a:t>Finalmente, es necesario resaltar la cercanía de las resoluciones de las juntas, con aquellas que expiden las autoridades judiciales, como se reconoció por la </a:t>
            </a:r>
            <a:r>
              <a:rPr lang="es-MX" b="1" dirty="0"/>
              <a:t>Cuarta Sala de la SCJN al sostener que las resoluciones de las juntas de conciliación y arbitraje, son verdaderas sentencias declaratorias de derecho y tienen la misma fuerza legal que una resolución dictada por un tribunal judicial</a:t>
            </a:r>
            <a:r>
              <a:rPr lang="es-MX" dirty="0"/>
              <a:t>; pues aunque se ha dicho que las juntas son Autoridades Administrativas, también se ha estimado que tienen atribuciones de autoridades judiciales, puesto que conocen y juegan dentro de un procedimiento establecido legalmente en relación con los conflictos de trabajo a que se refiere el artículo 123 constitucional.</a:t>
            </a:r>
          </a:p>
        </p:txBody>
      </p:sp>
      <p:graphicFrame>
        <p:nvGraphicFramePr>
          <p:cNvPr id="2" name="Diagrama 1"/>
          <p:cNvGraphicFramePr/>
          <p:nvPr>
            <p:extLst>
              <p:ext uri="{D42A27DB-BD31-4B8C-83A1-F6EECF244321}">
                <p14:modId xmlns:p14="http://schemas.microsoft.com/office/powerpoint/2010/main" val="3982151215"/>
              </p:ext>
            </p:extLst>
          </p:nvPr>
        </p:nvGraphicFramePr>
        <p:xfrm>
          <a:off x="-1116632" y="2780928"/>
          <a:ext cx="5472608"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arcador de número de diapositiva 9">
            <a:extLst>
              <a:ext uri="{FF2B5EF4-FFF2-40B4-BE49-F238E27FC236}">
                <a16:creationId xmlns:a16="http://schemas.microsoft.com/office/drawing/2014/main" id="{CE66C423-1011-4C02-B76E-8487BACB8C0C}"/>
              </a:ext>
            </a:extLst>
          </p:cNvPr>
          <p:cNvSpPr>
            <a:spLocks noGrp="1"/>
          </p:cNvSpPr>
          <p:nvPr>
            <p:ph type="sldNum" sz="quarter" idx="12"/>
          </p:nvPr>
        </p:nvSpPr>
        <p:spPr/>
        <p:txBody>
          <a:bodyPr/>
          <a:lstStyle/>
          <a:p>
            <a:fld id="{052AA10B-AD4E-44E4-9108-1BB58CD27EEA}" type="slidenum">
              <a:rPr lang="es-MX" smtClean="0"/>
              <a:pPr/>
              <a:t>17</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60723592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170</a:t>
            </a:fld>
            <a:endParaRPr lang="es-MX"/>
          </a:p>
        </p:txBody>
      </p:sp>
      <p:graphicFrame>
        <p:nvGraphicFramePr>
          <p:cNvPr id="9" name="6 Marcador de contenido"/>
          <p:cNvGraphicFramePr>
            <a:graphicFrameLocks/>
          </p:cNvGraphicFramePr>
          <p:nvPr>
            <p:extLst>
              <p:ext uri="{D42A27DB-BD31-4B8C-83A1-F6EECF244321}">
                <p14:modId xmlns:p14="http://schemas.microsoft.com/office/powerpoint/2010/main" val="4002829828"/>
              </p:ext>
            </p:extLst>
          </p:nvPr>
        </p:nvGraphicFramePr>
        <p:xfrm>
          <a:off x="1115616" y="2048074"/>
          <a:ext cx="66967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6 CuadroTexto">
            <a:extLst>
              <a:ext uri="{FF2B5EF4-FFF2-40B4-BE49-F238E27FC236}">
                <a16:creationId xmlns:a16="http://schemas.microsoft.com/office/drawing/2014/main" id="{D45A890F-3300-442F-B2B3-59FCD00AC9D6}"/>
              </a:ext>
            </a:extLst>
          </p:cNvPr>
          <p:cNvSpPr txBox="1"/>
          <p:nvPr/>
        </p:nvSpPr>
        <p:spPr>
          <a:xfrm>
            <a:off x="749446" y="1413572"/>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ctr"/>
            <a:r>
              <a:rPr lang="es-MX" sz="1900" b="1" dirty="0"/>
              <a:t> 3.5 Principios que rigen el procedo del Derecho del Trabajo</a:t>
            </a:r>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19108056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171</a:t>
            </a:fld>
            <a:endParaRPr lang="es-MX"/>
          </a:p>
        </p:txBody>
      </p:sp>
      <p:sp>
        <p:nvSpPr>
          <p:cNvPr id="7" name="2 Marcador de contenido"/>
          <p:cNvSpPr txBox="1">
            <a:spLocks/>
          </p:cNvSpPr>
          <p:nvPr/>
        </p:nvSpPr>
        <p:spPr>
          <a:xfrm>
            <a:off x="323528" y="1844824"/>
            <a:ext cx="8352928" cy="47525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accent2"/>
              </a:buClr>
              <a:buSzPct val="85000"/>
              <a:buFont typeface="Wingdings" pitchFamily="2" charset="2"/>
              <a:buChar char="Ø"/>
            </a:pPr>
            <a:r>
              <a:rPr lang="es-MX" sz="1450" dirty="0"/>
              <a:t>Se le dotó de mecanismos de control y rectoría que le permitirán llevar una mejor conducción del juicio.</a:t>
            </a:r>
          </a:p>
          <a:p>
            <a:pPr algn="just">
              <a:buClr>
                <a:schemeClr val="accent2"/>
              </a:buClr>
              <a:buSzPct val="85000"/>
              <a:buFont typeface="Wingdings" pitchFamily="2" charset="2"/>
              <a:buChar char="Ø"/>
            </a:pPr>
            <a:endParaRPr lang="es-MX" sz="1450" dirty="0"/>
          </a:p>
          <a:p>
            <a:pPr algn="just">
              <a:buClr>
                <a:schemeClr val="accent2"/>
              </a:buClr>
              <a:buSzPct val="85000"/>
              <a:buFont typeface="Wingdings" pitchFamily="2" charset="2"/>
              <a:buChar char="Ø"/>
            </a:pPr>
            <a:r>
              <a:rPr lang="es-MX" sz="1450" dirty="0"/>
              <a:t>Atendiendo al principio de inmediación, este modelo de juicio lo obliga a estar presente en el desahogo de las audiencias, a fin de posibilitar que vea y escuche en forma directa e inmediata a las partes.</a:t>
            </a:r>
          </a:p>
          <a:p>
            <a:pPr marL="253746" indent="-171450" algn="just">
              <a:buClr>
                <a:schemeClr val="accent2"/>
              </a:buClr>
              <a:buSzPct val="85000"/>
              <a:buFont typeface="Wingdings" pitchFamily="2" charset="2"/>
              <a:buChar char="Ø"/>
            </a:pPr>
            <a:endParaRPr lang="es-MX" sz="1450" dirty="0"/>
          </a:p>
          <a:p>
            <a:pPr algn="just">
              <a:buClr>
                <a:schemeClr val="accent2"/>
              </a:buClr>
              <a:buSzPct val="85000"/>
              <a:buFont typeface="Wingdings" pitchFamily="2" charset="2"/>
              <a:buChar char="Ø"/>
            </a:pPr>
            <a:r>
              <a:rPr lang="es-MX" sz="1450" dirty="0"/>
              <a:t>Recibirá por sí mismo las declaraciones y presidirá todos los actos de prueba bajo su más estricta y personal responsabilidad.</a:t>
            </a:r>
          </a:p>
          <a:p>
            <a:pPr algn="just">
              <a:buClr>
                <a:schemeClr val="accent2"/>
              </a:buClr>
              <a:buSzPct val="85000"/>
              <a:buFont typeface="Wingdings" pitchFamily="2" charset="2"/>
              <a:buChar char="Ø"/>
            </a:pPr>
            <a:endParaRPr lang="es-MX" sz="1450" dirty="0"/>
          </a:p>
          <a:p>
            <a:pPr algn="just">
              <a:buClr>
                <a:schemeClr val="accent2"/>
              </a:buClr>
              <a:buSzPct val="85000"/>
              <a:buFont typeface="Wingdings" pitchFamily="2" charset="2"/>
              <a:buChar char="Ø"/>
            </a:pPr>
            <a:r>
              <a:rPr lang="es-MX" sz="1450" dirty="0"/>
              <a:t>Ordenará la práctica de las pruebas, dirigirá el debate, exigirá el cumplimiento de las formalidades que correspondan, moderará la discusión, impedirá que las alegaciones se desvíen hacia aspectos no pertinentes o inadmisibles y podrá limitar el tiempo y número de ocasiones en que intervengan los interesados con base en criterios de equidad y agilidad procesal.</a:t>
            </a:r>
          </a:p>
          <a:p>
            <a:pPr marL="253746" indent="-171450" algn="just">
              <a:buClr>
                <a:schemeClr val="accent2"/>
              </a:buClr>
              <a:buSzPct val="85000"/>
              <a:buFont typeface="Wingdings" pitchFamily="2" charset="2"/>
              <a:buChar char="Ø"/>
            </a:pPr>
            <a:endParaRPr lang="es-MX" sz="1450" dirty="0"/>
          </a:p>
          <a:p>
            <a:pPr algn="just">
              <a:buClr>
                <a:schemeClr val="accent2"/>
              </a:buClr>
              <a:buSzPct val="85000"/>
              <a:buFont typeface="Wingdings" pitchFamily="2" charset="2"/>
              <a:buChar char="Ø"/>
            </a:pPr>
            <a:r>
              <a:rPr lang="es-MX" sz="1450" dirty="0"/>
              <a:t>Determinará el inicio y la conclusión de cada una de las etapas de la audiencia, por lo que se tendrán por precluídos los derechos procesales que debieron ejercerse en cada una de ellas.</a:t>
            </a:r>
          </a:p>
          <a:p>
            <a:pPr algn="just">
              <a:buClr>
                <a:schemeClr val="accent2"/>
              </a:buClr>
              <a:buSzPct val="85000"/>
              <a:buFont typeface="Wingdings" pitchFamily="2" charset="2"/>
              <a:buChar char="Ø"/>
            </a:pPr>
            <a:endParaRPr lang="es-MX" sz="1450" dirty="0"/>
          </a:p>
          <a:p>
            <a:pPr algn="just">
              <a:buClr>
                <a:schemeClr val="accent2"/>
              </a:buClr>
              <a:buSzPct val="85000"/>
              <a:buFont typeface="Wingdings" pitchFamily="2" charset="2"/>
              <a:buChar char="Ø"/>
            </a:pPr>
            <a:r>
              <a:rPr lang="es-MX" sz="1450" dirty="0"/>
              <a:t>Contará con las más amplias facultades disciplinarias para mantener el orden durante el debate y durante las audiencias.</a:t>
            </a:r>
          </a:p>
        </p:txBody>
      </p:sp>
      <p:sp>
        <p:nvSpPr>
          <p:cNvPr id="8" name="6 CuadroTexto">
            <a:extLst>
              <a:ext uri="{FF2B5EF4-FFF2-40B4-BE49-F238E27FC236}">
                <a16:creationId xmlns:a16="http://schemas.microsoft.com/office/drawing/2014/main" id="{A3058350-BACB-4161-94E6-242147B03BA7}"/>
              </a:ext>
            </a:extLst>
          </p:cNvPr>
          <p:cNvSpPr txBox="1"/>
          <p:nvPr/>
        </p:nvSpPr>
        <p:spPr>
          <a:xfrm>
            <a:off x="755576" y="1356144"/>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ctr"/>
            <a:r>
              <a:rPr lang="es-MX" sz="1900" b="1" dirty="0"/>
              <a:t> 3.6 Juez Laboral</a:t>
            </a:r>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261492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1235901"/>
            <a:ext cx="3960440" cy="5361451"/>
          </a:xfrm>
        </p:spPr>
        <p:txBody>
          <a:bodyPr>
            <a:noAutofit/>
          </a:bodyPr>
          <a:lstStyle/>
          <a:p>
            <a:pPr algn="just"/>
            <a:r>
              <a:rPr lang="es-MX" sz="1900" dirty="0"/>
              <a:t>En la ejecutoria </a:t>
            </a:r>
            <a:r>
              <a:rPr lang="es-MX" sz="1900" b="1" dirty="0"/>
              <a:t>“La Corona”</a:t>
            </a:r>
            <a:r>
              <a:rPr lang="es-MX" sz="1900" dirty="0"/>
              <a:t>, la </a:t>
            </a:r>
            <a:r>
              <a:rPr lang="es-MX" sz="1900" b="1" dirty="0"/>
              <a:t>SCJN</a:t>
            </a:r>
            <a:r>
              <a:rPr lang="es-MX" sz="1900" dirty="0"/>
              <a:t> </a:t>
            </a:r>
            <a:r>
              <a:rPr lang="es-MX" sz="1900" b="1" dirty="0"/>
              <a:t>reconoció a las JCA facultades para resolver jurisdiccionalmente los conflictos de trabajo</a:t>
            </a:r>
            <a:r>
              <a:rPr lang="es-MX" sz="1900" dirty="0"/>
              <a:t>.</a:t>
            </a:r>
            <a:r>
              <a:rPr lang="es-MX" sz="1900" b="1" dirty="0"/>
              <a:t> </a:t>
            </a:r>
            <a:r>
              <a:rPr lang="es-MX" sz="1900" dirty="0"/>
              <a:t>En esa ejecutoria sostuvo que éstas no podían reputarse como tribunales especiales de los prohibidos por el artículo 13 de la CPEUM; por lo que válidamente </a:t>
            </a:r>
            <a:r>
              <a:rPr lang="es-MX" sz="1900" b="1" dirty="0"/>
              <a:t>se encontraban en aptitud para conocer de todos los conflictos de trabajo, individuales y colectivos</a:t>
            </a:r>
            <a:r>
              <a:rPr lang="es-MX" sz="1900" dirty="0"/>
              <a:t>, lo cual constituyó un parteaguas en la impartición de la justicia laboral que —hasta ese momento—, se encontraba circunscrita a dilucidar conflictos colectivos derivados de contratos que se encontraran vigentes.</a:t>
            </a:r>
          </a:p>
        </p:txBody>
      </p:sp>
      <p:graphicFrame>
        <p:nvGraphicFramePr>
          <p:cNvPr id="5" name="Diagrama 4"/>
          <p:cNvGraphicFramePr/>
          <p:nvPr>
            <p:extLst>
              <p:ext uri="{D42A27DB-BD31-4B8C-83A1-F6EECF244321}">
                <p14:modId xmlns:p14="http://schemas.microsoft.com/office/powerpoint/2010/main" val="214759033"/>
              </p:ext>
            </p:extLst>
          </p:nvPr>
        </p:nvGraphicFramePr>
        <p:xfrm>
          <a:off x="3851920" y="1077690"/>
          <a:ext cx="4968552" cy="5293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28EC5E9E-7ECF-4D1A-BE3E-4DFF41C23B64}"/>
              </a:ext>
            </a:extLst>
          </p:cNvPr>
          <p:cNvSpPr>
            <a:spLocks noGrp="1"/>
          </p:cNvSpPr>
          <p:nvPr>
            <p:ph type="sldNum" sz="quarter" idx="12"/>
          </p:nvPr>
        </p:nvSpPr>
        <p:spPr/>
        <p:txBody>
          <a:bodyPr/>
          <a:lstStyle/>
          <a:p>
            <a:fld id="{052AA10B-AD4E-44E4-9108-1BB58CD27EEA}" type="slidenum">
              <a:rPr lang="es-MX" smtClean="0"/>
              <a:pPr/>
              <a:t>18</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550195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11660" y="2204864"/>
            <a:ext cx="6120680" cy="2123658"/>
          </a:xfrm>
          <a:prstGeom prst="rect">
            <a:avLst/>
          </a:prstGeom>
          <a:noFill/>
        </p:spPr>
        <p:txBody>
          <a:bodyPr wrap="square" lIns="91440" tIns="45720" rIns="91440" bIns="45720">
            <a:spAutoFit/>
          </a:bodyPr>
          <a:lstStyle/>
          <a:p>
            <a:pPr algn="ctr"/>
            <a:r>
              <a:rPr lang="es-ES" sz="6600" dirty="0">
                <a:ln w="0">
                  <a:solidFill>
                    <a:schemeClr val="accent2">
                      <a:lumMod val="75000"/>
                    </a:schemeClr>
                  </a:solidFill>
                </a:ln>
                <a:solidFill>
                  <a:srgbClr val="C00000"/>
                </a:solidFill>
                <a:effectLst>
                  <a:reflection blurRad="6350" stA="53000" endA="300" endPos="35500" dir="5400000" sy="-90000" algn="bl" rotWithShape="0"/>
                </a:effectLst>
              </a:rPr>
              <a:t>ANTECEDENTES </a:t>
            </a:r>
          </a:p>
          <a:p>
            <a:pPr algn="ctr"/>
            <a:r>
              <a:rPr lang="es-ES" sz="6600" dirty="0">
                <a:ln w="0">
                  <a:solidFill>
                    <a:schemeClr val="accent2">
                      <a:lumMod val="75000"/>
                    </a:schemeClr>
                  </a:solidFill>
                </a:ln>
                <a:solidFill>
                  <a:srgbClr val="C00000"/>
                </a:solidFill>
                <a:effectLst>
                  <a:reflection blurRad="6350" stA="53000" endA="300" endPos="35500" dir="5400000" sy="-90000" algn="bl" rotWithShape="0"/>
                </a:effectLst>
              </a:rPr>
              <a:t>NORMATIVOS</a:t>
            </a:r>
          </a:p>
        </p:txBody>
      </p:sp>
      <p:sp>
        <p:nvSpPr>
          <p:cNvPr id="2" name="Marcador de número de diapositiva 1">
            <a:extLst>
              <a:ext uri="{FF2B5EF4-FFF2-40B4-BE49-F238E27FC236}">
                <a16:creationId xmlns:a16="http://schemas.microsoft.com/office/drawing/2014/main" id="{F5A87358-740F-45B8-95F4-A0A8A52105B4}"/>
              </a:ext>
            </a:extLst>
          </p:cNvPr>
          <p:cNvSpPr>
            <a:spLocks noGrp="1"/>
          </p:cNvSpPr>
          <p:nvPr>
            <p:ph type="sldNum" sz="quarter" idx="12"/>
          </p:nvPr>
        </p:nvSpPr>
        <p:spPr/>
        <p:txBody>
          <a:bodyPr/>
          <a:lstStyle/>
          <a:p>
            <a:fld id="{052AA10B-AD4E-44E4-9108-1BB58CD27EEA}" type="slidenum">
              <a:rPr lang="es-MX" smtClean="0"/>
              <a:pPr/>
              <a:t>19</a:t>
            </a:fld>
            <a:endParaRPr lang="es-MX"/>
          </a:p>
        </p:txBody>
      </p:sp>
      <p:grpSp>
        <p:nvGrpSpPr>
          <p:cNvPr id="10" name="Grupo 9"/>
          <p:cNvGrpSpPr/>
          <p:nvPr/>
        </p:nvGrpSpPr>
        <p:grpSpPr>
          <a:xfrm>
            <a:off x="831826" y="157409"/>
            <a:ext cx="7400242" cy="1078492"/>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847574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5516" y="1480314"/>
            <a:ext cx="8712968" cy="2380734"/>
          </a:xfrm>
        </p:spPr>
        <p:txBody>
          <a:bodyPr>
            <a:noAutofit/>
          </a:bodyPr>
          <a:lstStyle/>
          <a:p>
            <a:pPr algn="just"/>
            <a:r>
              <a:rPr lang="es-MX" sz="1900" dirty="0">
                <a:latin typeface="+mn-lt"/>
              </a:rPr>
              <a:t>Esta reforma, </a:t>
            </a:r>
            <a:r>
              <a:rPr lang="es-MX" sz="1900" b="1" dirty="0">
                <a:latin typeface="+mn-lt"/>
              </a:rPr>
              <a:t>presentada por la Presidencia de la República, el 28/</a:t>
            </a:r>
            <a:br>
              <a:rPr lang="es-MX" sz="1900" b="1" dirty="0">
                <a:latin typeface="+mn-lt"/>
              </a:rPr>
            </a:br>
            <a:r>
              <a:rPr lang="es-MX" sz="1900" b="1" dirty="0">
                <a:latin typeface="+mn-lt"/>
              </a:rPr>
              <a:t>IV/2016</a:t>
            </a:r>
            <a:r>
              <a:rPr lang="es-MX" sz="1900" dirty="0">
                <a:latin typeface="+mn-lt"/>
              </a:rPr>
              <a:t>, fue una de las </a:t>
            </a:r>
            <a:r>
              <a:rPr lang="es-MX" sz="1900" b="1" dirty="0">
                <a:latin typeface="+mn-lt"/>
              </a:rPr>
              <a:t>ocho reformas</a:t>
            </a:r>
            <a:r>
              <a:rPr lang="es-MX" sz="1900" dirty="0">
                <a:latin typeface="+mn-lt"/>
              </a:rPr>
              <a:t> en materia de justicia cotidiana</a:t>
            </a:r>
            <a:br>
              <a:rPr lang="es-MX" sz="1900" dirty="0">
                <a:latin typeface="+mn-lt"/>
              </a:rPr>
            </a:br>
            <a:r>
              <a:rPr lang="es-MX" sz="1900" dirty="0">
                <a:latin typeface="+mn-lt"/>
              </a:rPr>
              <a:t>que tienen como objetivo ofrecer soluciones expeditas a los problemas</a:t>
            </a:r>
            <a:br>
              <a:rPr lang="es-MX" sz="1900" dirty="0">
                <a:latin typeface="+mn-lt"/>
              </a:rPr>
            </a:br>
            <a:r>
              <a:rPr lang="es-MX" sz="1900" dirty="0">
                <a:latin typeface="+mn-lt"/>
              </a:rPr>
              <a:t>más comunes para la ciudadanía, a la vez de promover una justicia pronta, efectiva e imparcial. Por lo que toca a la reforma laboral, la </a:t>
            </a:r>
            <a:r>
              <a:rPr lang="es-MX" sz="1900" b="1" dirty="0">
                <a:latin typeface="+mn-lt"/>
              </a:rPr>
              <a:t>finalidad</a:t>
            </a:r>
            <a:r>
              <a:rPr lang="es-MX" sz="1900" dirty="0">
                <a:latin typeface="+mn-lt"/>
              </a:rPr>
              <a:t> no sólo resulta halagüeña, sino que es necesaria, tomando como punto de partida el </a:t>
            </a:r>
            <a:r>
              <a:rPr lang="es-MX" sz="1900" b="1" dirty="0">
                <a:latin typeface="+mn-lt"/>
              </a:rPr>
              <a:t>rezago</a:t>
            </a:r>
            <a:r>
              <a:rPr lang="es-MX" sz="1900" dirty="0">
                <a:latin typeface="+mn-lt"/>
              </a:rPr>
              <a:t>, así como el impacto que tiene tal </a:t>
            </a:r>
            <a:r>
              <a:rPr lang="es-MX" sz="1900" b="1" dirty="0">
                <a:latin typeface="+mn-lt"/>
              </a:rPr>
              <a:t>retraso en la dinámica económica y productiva del país</a:t>
            </a:r>
            <a:r>
              <a:rPr lang="es-MX" sz="1900" dirty="0">
                <a:latin typeface="+mn-lt"/>
              </a:rPr>
              <a:t>.</a:t>
            </a:r>
            <a:br>
              <a:rPr lang="es-MX" sz="1900" dirty="0">
                <a:latin typeface="+mn-lt"/>
              </a:rPr>
            </a:br>
            <a:endParaRPr lang="es-MX" sz="1900" dirty="0">
              <a:latin typeface="+mn-lt"/>
            </a:endParaRPr>
          </a:p>
        </p:txBody>
      </p:sp>
      <p:graphicFrame>
        <p:nvGraphicFramePr>
          <p:cNvPr id="8" name="Diagrama 7">
            <a:extLst>
              <a:ext uri="{FF2B5EF4-FFF2-40B4-BE49-F238E27FC236}">
                <a16:creationId xmlns:a16="http://schemas.microsoft.com/office/drawing/2014/main" id="{ADAD97D8-9BE5-4CBF-8828-610BC2E76794}"/>
              </a:ext>
            </a:extLst>
          </p:cNvPr>
          <p:cNvGraphicFramePr/>
          <p:nvPr>
            <p:extLst>
              <p:ext uri="{D42A27DB-BD31-4B8C-83A1-F6EECF244321}">
                <p14:modId xmlns:p14="http://schemas.microsoft.com/office/powerpoint/2010/main" val="2049279467"/>
              </p:ext>
            </p:extLst>
          </p:nvPr>
        </p:nvGraphicFramePr>
        <p:xfrm>
          <a:off x="375596" y="3721502"/>
          <a:ext cx="8532440" cy="284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D54AA5C4-B06F-46FF-809F-10D13B7B6780}"/>
              </a:ext>
            </a:extLst>
          </p:cNvPr>
          <p:cNvSpPr>
            <a:spLocks noGrp="1"/>
          </p:cNvSpPr>
          <p:nvPr>
            <p:ph type="sldNum" sz="quarter" idx="12"/>
          </p:nvPr>
        </p:nvSpPr>
        <p:spPr/>
        <p:txBody>
          <a:bodyPr/>
          <a:lstStyle/>
          <a:p>
            <a:fld id="{052AA10B-AD4E-44E4-9108-1BB58CD27EEA}" type="slidenum">
              <a:rPr lang="es-MX" smtClean="0"/>
              <a:pPr/>
              <a:t>2</a:t>
            </a:fld>
            <a:endParaRPr lang="es-MX"/>
          </a:p>
        </p:txBody>
      </p:sp>
      <p:grpSp>
        <p:nvGrpSpPr>
          <p:cNvPr id="12" name="Grupo 11"/>
          <p:cNvGrpSpPr/>
          <p:nvPr/>
        </p:nvGrpSpPr>
        <p:grpSpPr>
          <a:xfrm>
            <a:off x="831826" y="157409"/>
            <a:ext cx="7400242" cy="1078492"/>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92630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836712"/>
            <a:ext cx="8640960" cy="5760640"/>
          </a:xfrm>
        </p:spPr>
        <p:txBody>
          <a:bodyPr>
            <a:normAutofit/>
          </a:bodyPr>
          <a:lstStyle/>
          <a:p>
            <a:pPr algn="just"/>
            <a:endParaRPr lang="es-MX" sz="1600" dirty="0"/>
          </a:p>
          <a:p>
            <a:pPr algn="just"/>
            <a:endParaRPr lang="es-MX" sz="1600" dirty="0"/>
          </a:p>
          <a:p>
            <a:pPr algn="just"/>
            <a:r>
              <a:rPr lang="es-MX" sz="1600" dirty="0"/>
              <a:t>Con </a:t>
            </a:r>
            <a:r>
              <a:rPr lang="es-MX" sz="1600" b="1" dirty="0"/>
              <a:t>anterioridad</a:t>
            </a:r>
            <a:r>
              <a:rPr lang="es-MX" sz="1600" dirty="0"/>
              <a:t> </a:t>
            </a:r>
            <a:r>
              <a:rPr lang="es-MX" sz="1600" b="1" dirty="0"/>
              <a:t>a la promulgación de la CPEUM de 1917</a:t>
            </a:r>
            <a:r>
              <a:rPr lang="es-MX" sz="1600" dirty="0"/>
              <a:t>, la facultad para </a:t>
            </a:r>
            <a:r>
              <a:rPr lang="es-MX" sz="1600" b="1" dirty="0"/>
              <a:t>legislar</a:t>
            </a:r>
            <a:r>
              <a:rPr lang="es-MX" sz="1600" dirty="0"/>
              <a:t> en materia de trabajo </a:t>
            </a:r>
            <a:r>
              <a:rPr lang="es-MX" sz="1600" b="1" dirty="0"/>
              <a:t>correspondía a las entidades federativas</a:t>
            </a:r>
            <a:r>
              <a:rPr lang="es-MX" sz="1600" dirty="0"/>
              <a:t>, por lo que el Constituyente coetáneo estimó apropiado mantener dicha atribución en el ámbito local. La aplicación de la legislación laboral enfrentó adversidades, principalmente en industrias que abarcaban dos o más entidades federativas. </a:t>
            </a:r>
          </a:p>
          <a:p>
            <a:pPr algn="just"/>
            <a:endParaRPr lang="es-MX" sz="1600" u="sng" dirty="0"/>
          </a:p>
          <a:p>
            <a:pPr algn="just"/>
            <a:r>
              <a:rPr lang="es-MX" sz="1600" u="sng" dirty="0"/>
              <a:t>El 6/IX/1929 se reformó el artículo 73, fracción X, </a:t>
            </a:r>
          </a:p>
          <a:p>
            <a:pPr algn="just"/>
            <a:r>
              <a:rPr lang="es-MX" sz="1600" u="sng" dirty="0"/>
              <a:t>de la CPEUM, y en ejercicio de esta facultad, el Congreso </a:t>
            </a:r>
          </a:p>
          <a:p>
            <a:pPr algn="just"/>
            <a:r>
              <a:rPr lang="es-MX" sz="1600" u="sng" dirty="0"/>
              <a:t>de la Unión expidió la LFT de 28/VIII/1931.</a:t>
            </a:r>
          </a:p>
          <a:p>
            <a:pPr algn="just"/>
            <a:endParaRPr lang="es-MX" sz="1600" dirty="0"/>
          </a:p>
          <a:p>
            <a:pPr algn="just"/>
            <a:r>
              <a:rPr lang="es-MX" sz="1600" dirty="0"/>
              <a:t>Posteriormente, se realizaron diversas reformas </a:t>
            </a:r>
          </a:p>
          <a:p>
            <a:pPr algn="just"/>
            <a:r>
              <a:rPr lang="es-MX" sz="1600" dirty="0"/>
              <a:t>constitucionales en virtud de las cuales </a:t>
            </a:r>
            <a:r>
              <a:rPr lang="es-MX" sz="1600" b="1" dirty="0"/>
              <a:t>se </a:t>
            </a:r>
          </a:p>
          <a:p>
            <a:pPr algn="just"/>
            <a:r>
              <a:rPr lang="es-MX" sz="1600" b="1" dirty="0"/>
              <a:t>reservó a la Federación conocer de los conflictos </a:t>
            </a:r>
          </a:p>
          <a:p>
            <a:pPr algn="just"/>
            <a:r>
              <a:rPr lang="es-MX" sz="1600" b="1" dirty="0"/>
              <a:t>suscitados en las ramas industriales</a:t>
            </a:r>
            <a:r>
              <a:rPr lang="es-MX" sz="1600" dirty="0"/>
              <a:t> y de servicios, </a:t>
            </a:r>
          </a:p>
          <a:p>
            <a:pPr algn="just"/>
            <a:r>
              <a:rPr lang="es-MX" sz="1600" dirty="0"/>
              <a:t>empresas y materias.</a:t>
            </a:r>
          </a:p>
        </p:txBody>
      </p:sp>
      <p:graphicFrame>
        <p:nvGraphicFramePr>
          <p:cNvPr id="5" name="Diagrama 4"/>
          <p:cNvGraphicFramePr/>
          <p:nvPr>
            <p:extLst>
              <p:ext uri="{D42A27DB-BD31-4B8C-83A1-F6EECF244321}">
                <p14:modId xmlns:p14="http://schemas.microsoft.com/office/powerpoint/2010/main" val="3368579661"/>
              </p:ext>
            </p:extLst>
          </p:nvPr>
        </p:nvGraphicFramePr>
        <p:xfrm>
          <a:off x="3563888" y="2636912"/>
          <a:ext cx="6696744" cy="42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3120A00E-D8DC-4B65-9D86-751E7AC2C476}"/>
              </a:ext>
            </a:extLst>
          </p:cNvPr>
          <p:cNvSpPr>
            <a:spLocks noGrp="1"/>
          </p:cNvSpPr>
          <p:nvPr>
            <p:ph type="sldNum" sz="quarter" idx="12"/>
          </p:nvPr>
        </p:nvSpPr>
        <p:spPr/>
        <p:txBody>
          <a:bodyPr/>
          <a:lstStyle/>
          <a:p>
            <a:fld id="{052AA10B-AD4E-44E4-9108-1BB58CD27EEA}" type="slidenum">
              <a:rPr lang="es-MX" smtClean="0"/>
              <a:pPr/>
              <a:t>20</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224702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52883861"/>
              </p:ext>
            </p:extLst>
          </p:nvPr>
        </p:nvGraphicFramePr>
        <p:xfrm>
          <a:off x="215516" y="1143952"/>
          <a:ext cx="8676964" cy="5268928"/>
        </p:xfrm>
        <a:graphic>
          <a:graphicData uri="http://schemas.openxmlformats.org/drawingml/2006/table">
            <a:tbl>
              <a:tblPr firstRow="1" bandRow="1">
                <a:tableStyleId>{8A107856-5554-42FB-B03E-39F5DBC370BA}</a:tableStyleId>
              </a:tblPr>
              <a:tblGrid>
                <a:gridCol w="4338482">
                  <a:extLst>
                    <a:ext uri="{9D8B030D-6E8A-4147-A177-3AD203B41FA5}">
                      <a16:colId xmlns:a16="http://schemas.microsoft.com/office/drawing/2014/main" val="20000"/>
                    </a:ext>
                  </a:extLst>
                </a:gridCol>
                <a:gridCol w="4338482">
                  <a:extLst>
                    <a:ext uri="{9D8B030D-6E8A-4147-A177-3AD203B41FA5}">
                      <a16:colId xmlns:a16="http://schemas.microsoft.com/office/drawing/2014/main" val="20001"/>
                    </a:ext>
                  </a:extLst>
                </a:gridCol>
              </a:tblGrid>
              <a:tr h="625127">
                <a:tc>
                  <a:txBody>
                    <a:bodyPr/>
                    <a:lstStyle/>
                    <a:p>
                      <a:pPr algn="ctr"/>
                      <a:r>
                        <a:rPr lang="es-MX" sz="1700" b="0" cap="none" spc="0" dirty="0">
                          <a:ln w="0"/>
                          <a:solidFill>
                            <a:schemeClr val="tx1"/>
                          </a:solidFill>
                          <a:effectLst>
                            <a:outerShdw blurRad="38100" dist="19050" dir="2700000" algn="tl" rotWithShape="0">
                              <a:schemeClr val="dk1">
                                <a:alpha val="40000"/>
                              </a:schemeClr>
                            </a:outerShdw>
                          </a:effectLst>
                        </a:rPr>
                        <a:t>Fecha de publicación del Decreto de reforma en el DOF</a:t>
                      </a:r>
                    </a:p>
                  </a:txBody>
                  <a:tcPr/>
                </a:tc>
                <a:tc>
                  <a:txBody>
                    <a:bodyPr/>
                    <a:lstStyle/>
                    <a:p>
                      <a:pPr algn="ctr"/>
                      <a:r>
                        <a:rPr lang="es-MX" sz="1700" b="0" cap="none" spc="0" dirty="0">
                          <a:ln w="0"/>
                          <a:solidFill>
                            <a:schemeClr val="tx1"/>
                          </a:solidFill>
                          <a:effectLst>
                            <a:outerShdw blurRad="38100" dist="19050" dir="2700000" algn="tl" rotWithShape="0">
                              <a:schemeClr val="dk1">
                                <a:alpha val="40000"/>
                              </a:schemeClr>
                            </a:outerShdw>
                          </a:effectLst>
                        </a:rPr>
                        <a:t>Principales aspectos de la reforma</a:t>
                      </a:r>
                    </a:p>
                  </a:txBody>
                  <a:tcPr/>
                </a:tc>
                <a:extLst>
                  <a:ext uri="{0D108BD9-81ED-4DB2-BD59-A6C34878D82A}">
                    <a16:rowId xmlns:a16="http://schemas.microsoft.com/office/drawing/2014/main" val="10000"/>
                  </a:ext>
                </a:extLst>
              </a:tr>
              <a:tr h="4643801">
                <a:tc>
                  <a:txBody>
                    <a:bodyPr/>
                    <a:lstStyle/>
                    <a:p>
                      <a:pPr algn="ctr"/>
                      <a:endParaRPr lang="es-MX" sz="1700" dirty="0"/>
                    </a:p>
                    <a:p>
                      <a:pPr algn="ctr"/>
                      <a:r>
                        <a:rPr lang="es-MX" sz="17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18/XI/1942</a:t>
                      </a:r>
                    </a:p>
                  </a:txBody>
                  <a:tcPr/>
                </a:tc>
                <a:tc>
                  <a:txBody>
                    <a:bodyPr/>
                    <a:lstStyle/>
                    <a:p>
                      <a:pPr algn="just"/>
                      <a:r>
                        <a:rPr lang="es-MX" sz="1700" dirty="0"/>
                        <a:t>Se trasladó la parte relativa a las </a:t>
                      </a:r>
                      <a:r>
                        <a:rPr lang="es-MX" sz="1700" b="1" dirty="0"/>
                        <a:t>industrias</a:t>
                      </a:r>
                      <a:r>
                        <a:rPr lang="es-MX" sz="1700" dirty="0"/>
                        <a:t> y servicios reservados al conocimiento de las </a:t>
                      </a:r>
                      <a:r>
                        <a:rPr lang="es-MX" sz="1700" b="1" dirty="0"/>
                        <a:t>autoridades federales</a:t>
                      </a:r>
                      <a:r>
                        <a:rPr lang="es-MX" sz="1700" dirty="0"/>
                        <a:t>, originalmente prevista en la </a:t>
                      </a:r>
                      <a:r>
                        <a:rPr lang="es-MX" sz="1700" b="1" dirty="0"/>
                        <a:t>fracción X del artículo 73 a la fracción XXXI del diverso 123 de la CPEUM</a:t>
                      </a:r>
                      <a:r>
                        <a:rPr lang="es-MX" sz="1700" dirty="0"/>
                        <a:t>, adicionándole las industrias textil, eléctrica, cinematográfica, </a:t>
                      </a:r>
                      <a:r>
                        <a:rPr lang="es-MX" sz="1700" dirty="0" err="1"/>
                        <a:t>hulera</a:t>
                      </a:r>
                      <a:r>
                        <a:rPr lang="es-MX" sz="1700" dirty="0"/>
                        <a:t> y azucarera, empresas administradas en forma directa o descentralizada por el Gobierno Federal, </a:t>
                      </a:r>
                      <a:r>
                        <a:rPr lang="es-MX" sz="1700" b="1" dirty="0"/>
                        <a:t>amparadas por un contrato o concesión federal </a:t>
                      </a:r>
                      <a:r>
                        <a:rPr lang="es-MX" sz="1700" dirty="0"/>
                        <a:t>y sus industrias conexas, conflictos derivados de empresas que realicen trabajos en </a:t>
                      </a:r>
                      <a:r>
                        <a:rPr lang="es-MX" sz="1700" b="1" dirty="0"/>
                        <a:t>zonas federales o que afecten a 2 o más entidades federativas</a:t>
                      </a:r>
                      <a:r>
                        <a:rPr lang="es-MX" sz="1700" dirty="0"/>
                        <a:t>, contratos colectivos obligatorios en más de 1 estado y obligaciones patronales en </a:t>
                      </a:r>
                      <a:r>
                        <a:rPr lang="es-MX" sz="1700" b="1" dirty="0"/>
                        <a:t>materia educativa</a:t>
                      </a:r>
                      <a:r>
                        <a:rPr lang="es-MX" sz="1700" b="0" dirty="0"/>
                        <a:t>.</a:t>
                      </a:r>
                    </a:p>
                  </a:txBody>
                  <a:tcPr/>
                </a:tc>
                <a:extLst>
                  <a:ext uri="{0D108BD9-81ED-4DB2-BD59-A6C34878D82A}">
                    <a16:rowId xmlns:a16="http://schemas.microsoft.com/office/drawing/2014/main" val="10001"/>
                  </a:ext>
                </a:extLst>
              </a:tr>
            </a:tbl>
          </a:graphicData>
        </a:graphic>
      </p:graphicFrame>
      <p:graphicFrame>
        <p:nvGraphicFramePr>
          <p:cNvPr id="6" name="Diagrama 5"/>
          <p:cNvGraphicFramePr/>
          <p:nvPr/>
        </p:nvGraphicFramePr>
        <p:xfrm>
          <a:off x="-252536" y="2348880"/>
          <a:ext cx="56886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828D6FC2-4376-4672-AC18-A1D75DD60B10}"/>
              </a:ext>
            </a:extLst>
          </p:cNvPr>
          <p:cNvSpPr>
            <a:spLocks noGrp="1"/>
          </p:cNvSpPr>
          <p:nvPr>
            <p:ph type="sldNum" sz="quarter" idx="12"/>
          </p:nvPr>
        </p:nvSpPr>
        <p:spPr/>
        <p:txBody>
          <a:bodyPr/>
          <a:lstStyle/>
          <a:p>
            <a:fld id="{052AA10B-AD4E-44E4-9108-1BB58CD27EEA}" type="slidenum">
              <a:rPr lang="es-MX" smtClean="0"/>
              <a:pPr/>
              <a:t>21</a:t>
            </a:fld>
            <a:endParaRPr lang="es-MX"/>
          </a:p>
        </p:txBody>
      </p:sp>
      <p:grpSp>
        <p:nvGrpSpPr>
          <p:cNvPr id="8" name="Grupo 7"/>
          <p:cNvGrpSpPr/>
          <p:nvPr/>
        </p:nvGrpSpPr>
        <p:grpSpPr>
          <a:xfrm>
            <a:off x="831826" y="157409"/>
            <a:ext cx="7400242" cy="751311"/>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777582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51468462"/>
              </p:ext>
            </p:extLst>
          </p:nvPr>
        </p:nvGraphicFramePr>
        <p:xfrm>
          <a:off x="323528" y="1340768"/>
          <a:ext cx="8496944" cy="5034354"/>
        </p:xfrm>
        <a:graphic>
          <a:graphicData uri="http://schemas.openxmlformats.org/drawingml/2006/table">
            <a:tbl>
              <a:tblPr firstRow="1" bandRow="1">
                <a:tableStyleId>{8A107856-5554-42FB-B03E-39F5DBC370BA}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709631">
                <a:tc>
                  <a:txBody>
                    <a:bodyPr/>
                    <a:lstStyle/>
                    <a:p>
                      <a:pPr algn="ctr"/>
                      <a:r>
                        <a:rPr lang="es-MX" sz="1700" b="0" cap="none" spc="0" dirty="0">
                          <a:ln w="0"/>
                          <a:solidFill>
                            <a:schemeClr val="tx1"/>
                          </a:solidFill>
                          <a:effectLst>
                            <a:outerShdw blurRad="38100" dist="19050" dir="2700000" algn="tl" rotWithShape="0">
                              <a:schemeClr val="dk1">
                                <a:alpha val="40000"/>
                              </a:schemeClr>
                            </a:outerShdw>
                          </a:effectLst>
                        </a:rPr>
                        <a:t>Fecha de publicación del Decreto de reforma en el DOF</a:t>
                      </a:r>
                    </a:p>
                  </a:txBody>
                  <a:tcPr/>
                </a:tc>
                <a:tc>
                  <a:txBody>
                    <a:bodyPr/>
                    <a:lstStyle/>
                    <a:p>
                      <a:pPr algn="ctr"/>
                      <a:r>
                        <a:rPr lang="es-MX" sz="1700" b="0" cap="none" spc="0" dirty="0">
                          <a:ln w="0"/>
                          <a:solidFill>
                            <a:schemeClr val="tx1"/>
                          </a:solidFill>
                          <a:effectLst>
                            <a:outerShdw blurRad="38100" dist="19050" dir="2700000" algn="tl" rotWithShape="0">
                              <a:schemeClr val="dk1">
                                <a:alpha val="40000"/>
                              </a:schemeClr>
                            </a:outerShdw>
                          </a:effectLst>
                        </a:rPr>
                        <a:t>Principales aspectos de la reforma</a:t>
                      </a:r>
                    </a:p>
                  </a:txBody>
                  <a:tcPr/>
                </a:tc>
                <a:extLst>
                  <a:ext uri="{0D108BD9-81ED-4DB2-BD59-A6C34878D82A}">
                    <a16:rowId xmlns:a16="http://schemas.microsoft.com/office/drawing/2014/main" val="10000"/>
                  </a:ext>
                </a:extLst>
              </a:tr>
              <a:tr h="4324723">
                <a:tc>
                  <a:txBody>
                    <a:bodyPr/>
                    <a:lstStyle/>
                    <a:p>
                      <a:pPr marL="0" algn="ctr" defTabSz="914400" rtl="0" eaLnBrk="1" latinLnBrk="0" hangingPunct="1"/>
                      <a:r>
                        <a:rPr lang="es-MX" sz="17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n-lt"/>
                          <a:ea typeface="+mn-ea"/>
                          <a:cs typeface="+mn-cs"/>
                        </a:rPr>
                        <a:t>21/XI/1972</a:t>
                      </a:r>
                    </a:p>
                  </a:txBody>
                  <a:tcPr/>
                </a:tc>
                <a:tc>
                  <a:txBody>
                    <a:bodyPr/>
                    <a:lstStyle/>
                    <a:p>
                      <a:pPr algn="just"/>
                      <a:r>
                        <a:rPr lang="es-MX" sz="1700" dirty="0"/>
                        <a:t>Se </a:t>
                      </a:r>
                      <a:r>
                        <a:rPr lang="es-MX" sz="1700" b="1" dirty="0"/>
                        <a:t>reformó el artículo 123, apartado A, fracción XXXI</a:t>
                      </a:r>
                      <a:r>
                        <a:rPr lang="es-MX" sz="1700" dirty="0"/>
                        <a:t>, de la CPEUM — el 5 de diciembre de </a:t>
                      </a:r>
                      <a:r>
                        <a:rPr lang="es-MX" sz="1700" b="1" dirty="0"/>
                        <a:t>1960</a:t>
                      </a:r>
                      <a:r>
                        <a:rPr lang="es-MX" sz="1700" dirty="0"/>
                        <a:t> se estableció el apartado A y se agregó el diverso B al precepto en cita—, a la que se </a:t>
                      </a:r>
                      <a:r>
                        <a:rPr lang="es-MX" sz="1700" b="1" dirty="0"/>
                        <a:t>adicionaron las industrias petroquímica, metalúrgica y siderúrgica</a:t>
                      </a:r>
                      <a:r>
                        <a:rPr lang="es-MX" sz="1700" dirty="0"/>
                        <a:t>, incluyendo la explotación, beneficio y fundición de </a:t>
                      </a:r>
                      <a:r>
                        <a:rPr lang="es-MX" sz="1700" b="1" dirty="0"/>
                        <a:t>minerales</a:t>
                      </a:r>
                      <a:r>
                        <a:rPr lang="es-MX" sz="1700" dirty="0"/>
                        <a:t> básicos, la obtención de hierro metálico y acero en todas sus formas y ligas, y sus productos laminados, así como el cemento.</a:t>
                      </a:r>
                    </a:p>
                  </a:txBody>
                  <a:tcPr/>
                </a:tc>
                <a:extLst>
                  <a:ext uri="{0D108BD9-81ED-4DB2-BD59-A6C34878D82A}">
                    <a16:rowId xmlns:a16="http://schemas.microsoft.com/office/drawing/2014/main" val="10001"/>
                  </a:ext>
                </a:extLst>
              </a:tr>
            </a:tbl>
          </a:graphicData>
        </a:graphic>
      </p:graphicFrame>
      <p:graphicFrame>
        <p:nvGraphicFramePr>
          <p:cNvPr id="6" name="Diagrama 5"/>
          <p:cNvGraphicFramePr/>
          <p:nvPr/>
        </p:nvGraphicFramePr>
        <p:xfrm>
          <a:off x="-468560" y="2276873"/>
          <a:ext cx="609600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AE7026D5-3BDC-4E8E-86CA-970BFE3A9817}"/>
              </a:ext>
            </a:extLst>
          </p:cNvPr>
          <p:cNvSpPr>
            <a:spLocks noGrp="1"/>
          </p:cNvSpPr>
          <p:nvPr>
            <p:ph type="sldNum" sz="quarter" idx="12"/>
          </p:nvPr>
        </p:nvSpPr>
        <p:spPr/>
        <p:txBody>
          <a:bodyPr/>
          <a:lstStyle/>
          <a:p>
            <a:fld id="{052AA10B-AD4E-44E4-9108-1BB58CD27EEA}" type="slidenum">
              <a:rPr lang="es-MX" smtClean="0"/>
              <a:pPr/>
              <a:t>22</a:t>
            </a:fld>
            <a:endParaRPr lang="es-MX"/>
          </a:p>
        </p:txBody>
      </p:sp>
      <p:grpSp>
        <p:nvGrpSpPr>
          <p:cNvPr id="8" name="Grupo 7"/>
          <p:cNvGrpSpPr/>
          <p:nvPr/>
        </p:nvGrpSpPr>
        <p:grpSpPr>
          <a:xfrm>
            <a:off x="831826" y="157409"/>
            <a:ext cx="7400242" cy="1039343"/>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506945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646368169"/>
              </p:ext>
            </p:extLst>
          </p:nvPr>
        </p:nvGraphicFramePr>
        <p:xfrm>
          <a:off x="323528" y="1196752"/>
          <a:ext cx="8496944" cy="5256584"/>
        </p:xfrm>
        <a:graphic>
          <a:graphicData uri="http://schemas.openxmlformats.org/drawingml/2006/table">
            <a:tbl>
              <a:tblPr firstRow="1" bandRow="1">
                <a:tableStyleId>{8A107856-5554-42FB-B03E-39F5DBC370BA}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927482">
                <a:tc>
                  <a:txBody>
                    <a:bodyPr/>
                    <a:lstStyle/>
                    <a:p>
                      <a:pPr marL="0" algn="ctr" defTabSz="914400" rtl="0" eaLnBrk="1" latinLnBrk="0" hangingPunct="1"/>
                      <a:r>
                        <a:rPr lang="es-MX" sz="19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Fecha de publicación del Decreto de reforma en el DOF</a:t>
                      </a:r>
                    </a:p>
                  </a:txBody>
                  <a:tcPr/>
                </a:tc>
                <a:tc>
                  <a:txBody>
                    <a:bodyPr/>
                    <a:lstStyle/>
                    <a:p>
                      <a:pPr marL="0" algn="ctr" defTabSz="914400" rtl="0" eaLnBrk="1" latinLnBrk="0" hangingPunct="1"/>
                      <a:r>
                        <a:rPr lang="es-MX" sz="19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Principales aspectos de la reforma</a:t>
                      </a:r>
                    </a:p>
                  </a:txBody>
                  <a:tcPr/>
                </a:tc>
                <a:extLst>
                  <a:ext uri="{0D108BD9-81ED-4DB2-BD59-A6C34878D82A}">
                    <a16:rowId xmlns:a16="http://schemas.microsoft.com/office/drawing/2014/main" val="10000"/>
                  </a:ext>
                </a:extLst>
              </a:tr>
              <a:tr h="4329102">
                <a:tc>
                  <a:txBody>
                    <a:bodyPr/>
                    <a:lstStyle/>
                    <a:p>
                      <a:pPr marL="0" algn="ctr" defTabSz="914400" rtl="0" eaLnBrk="1" latinLnBrk="0" hangingPunct="1"/>
                      <a:r>
                        <a:rPr lang="es-MX" sz="19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n-lt"/>
                          <a:ea typeface="+mn-ea"/>
                          <a:cs typeface="+mn-cs"/>
                        </a:rPr>
                        <a:t>6/II/1975</a:t>
                      </a:r>
                    </a:p>
                  </a:txBody>
                  <a:tcPr/>
                </a:tc>
                <a:tc>
                  <a:txBody>
                    <a:bodyPr/>
                    <a:lstStyle/>
                    <a:p>
                      <a:pPr algn="just"/>
                      <a:r>
                        <a:rPr lang="es-MX" sz="1900" dirty="0"/>
                        <a:t>Se </a:t>
                      </a:r>
                      <a:r>
                        <a:rPr lang="es-MX" sz="1900" b="1" dirty="0"/>
                        <a:t>adicionaron</a:t>
                      </a:r>
                      <a:r>
                        <a:rPr lang="es-MX" sz="1900" dirty="0"/>
                        <a:t> a la fracción en cita, las industrias </a:t>
                      </a:r>
                      <a:r>
                        <a:rPr lang="es-MX" sz="1900" b="1" dirty="0"/>
                        <a:t>automotriz, de productos químicos, farmacéuticos y medicamentos, celulosa y papel, aceites y grasas vegetales, empacado y enlatado de alimentos y bebidas envasadas</a:t>
                      </a:r>
                      <a:r>
                        <a:rPr lang="es-MX" sz="1900" dirty="0"/>
                        <a:t>. Mediante fe de erratas de 17 de marzo del mismo año se corrigieron las </a:t>
                      </a:r>
                      <a:r>
                        <a:rPr lang="es-MX" sz="1900" b="1" dirty="0"/>
                        <a:t>imprecisiones</a:t>
                      </a:r>
                      <a:r>
                        <a:rPr lang="es-MX" sz="1900" dirty="0"/>
                        <a:t> del texto reformado, sin que se afectara la competencia federal.</a:t>
                      </a:r>
                    </a:p>
                  </a:txBody>
                  <a:tcPr/>
                </a:tc>
                <a:extLst>
                  <a:ext uri="{0D108BD9-81ED-4DB2-BD59-A6C34878D82A}">
                    <a16:rowId xmlns:a16="http://schemas.microsoft.com/office/drawing/2014/main" val="10001"/>
                  </a:ext>
                </a:extLst>
              </a:tr>
            </a:tbl>
          </a:graphicData>
        </a:graphic>
      </p:graphicFrame>
      <p:graphicFrame>
        <p:nvGraphicFramePr>
          <p:cNvPr id="7" name="Diagrama 6"/>
          <p:cNvGraphicFramePr/>
          <p:nvPr/>
        </p:nvGraphicFramePr>
        <p:xfrm>
          <a:off x="395536" y="2564904"/>
          <a:ext cx="4494265"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40BA3475-B8D3-478A-A839-301E7BD49F0B}"/>
              </a:ext>
            </a:extLst>
          </p:cNvPr>
          <p:cNvSpPr>
            <a:spLocks noGrp="1"/>
          </p:cNvSpPr>
          <p:nvPr>
            <p:ph type="sldNum" sz="quarter" idx="12"/>
          </p:nvPr>
        </p:nvSpPr>
        <p:spPr/>
        <p:txBody>
          <a:bodyPr/>
          <a:lstStyle/>
          <a:p>
            <a:fld id="{052AA10B-AD4E-44E4-9108-1BB58CD27EEA}" type="slidenum">
              <a:rPr lang="es-MX" smtClean="0"/>
              <a:pPr/>
              <a:t>23</a:t>
            </a:fld>
            <a:endParaRPr lang="es-MX"/>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849109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713092398"/>
              </p:ext>
            </p:extLst>
          </p:nvPr>
        </p:nvGraphicFramePr>
        <p:xfrm>
          <a:off x="323528" y="1304254"/>
          <a:ext cx="8496944" cy="5475489"/>
        </p:xfrm>
        <a:graphic>
          <a:graphicData uri="http://schemas.openxmlformats.org/drawingml/2006/table">
            <a:tbl>
              <a:tblPr firstRow="1" bandRow="1">
                <a:tableStyleId>{8A107856-5554-42FB-B03E-39F5DBC370BA}</a:tableStyleId>
              </a:tblPr>
              <a:tblGrid>
                <a:gridCol w="1800200">
                  <a:extLst>
                    <a:ext uri="{9D8B030D-6E8A-4147-A177-3AD203B41FA5}">
                      <a16:colId xmlns:a16="http://schemas.microsoft.com/office/drawing/2014/main" val="20000"/>
                    </a:ext>
                  </a:extLst>
                </a:gridCol>
                <a:gridCol w="6696744">
                  <a:extLst>
                    <a:ext uri="{9D8B030D-6E8A-4147-A177-3AD203B41FA5}">
                      <a16:colId xmlns:a16="http://schemas.microsoft.com/office/drawing/2014/main" val="20001"/>
                    </a:ext>
                  </a:extLst>
                </a:gridCol>
              </a:tblGrid>
              <a:tr h="1406957">
                <a:tc>
                  <a:txBody>
                    <a:bodyPr/>
                    <a:lstStyle/>
                    <a:p>
                      <a:pPr marL="0" algn="ctr" defTabSz="914400" rtl="0" eaLnBrk="1" latinLnBrk="0" hangingPunct="1"/>
                      <a:r>
                        <a:rPr lang="es-MX" sz="18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Fecha de publicación del Decreto de reforma en el DOF</a:t>
                      </a:r>
                    </a:p>
                  </a:txBody>
                  <a:tcPr/>
                </a:tc>
                <a:tc>
                  <a:txBody>
                    <a:bodyPr/>
                    <a:lstStyle/>
                    <a:p>
                      <a:pPr marL="0" algn="ctr" defTabSz="914400" rtl="0" eaLnBrk="1" latinLnBrk="0" hangingPunct="1"/>
                      <a:r>
                        <a:rPr lang="es-MX" sz="18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Principales aspectos de la reforma</a:t>
                      </a:r>
                    </a:p>
                  </a:txBody>
                  <a:tcPr/>
                </a:tc>
                <a:extLst>
                  <a:ext uri="{0D108BD9-81ED-4DB2-BD59-A6C34878D82A}">
                    <a16:rowId xmlns:a16="http://schemas.microsoft.com/office/drawing/2014/main" val="10000"/>
                  </a:ext>
                </a:extLst>
              </a:tr>
              <a:tr h="4012449">
                <a:tc>
                  <a:txBody>
                    <a:bodyPr/>
                    <a:lstStyle/>
                    <a:p>
                      <a:pPr marL="0" algn="ctr" defTabSz="914400" rtl="0" eaLnBrk="1" latinLnBrk="0" hangingPunct="1"/>
                      <a:endParaRPr lang="es-MX" sz="28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n-lt"/>
                        <a:ea typeface="+mn-ea"/>
                        <a:cs typeface="+mn-cs"/>
                      </a:endParaRPr>
                    </a:p>
                    <a:p>
                      <a:pPr marL="0" algn="ctr" defTabSz="914400" rtl="0" eaLnBrk="1" latinLnBrk="0" hangingPunct="1"/>
                      <a:endParaRPr lang="es-MX" sz="28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n-lt"/>
                        <a:ea typeface="+mn-ea"/>
                        <a:cs typeface="+mn-cs"/>
                      </a:endParaRPr>
                    </a:p>
                    <a:p>
                      <a:pPr marL="0" algn="ctr" defTabSz="914400" rtl="0" eaLnBrk="1" latinLnBrk="0" hangingPunct="1"/>
                      <a:endParaRPr lang="es-MX" sz="28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n-lt"/>
                        <a:ea typeface="+mn-ea"/>
                        <a:cs typeface="+mn-cs"/>
                      </a:endParaRPr>
                    </a:p>
                    <a:p>
                      <a:pPr marL="0" algn="ctr" defTabSz="914400" rtl="0" eaLnBrk="1" latinLnBrk="0" hangingPunct="1"/>
                      <a:r>
                        <a:rPr lang="es-MX" sz="28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n-lt"/>
                          <a:ea typeface="+mn-ea"/>
                          <a:cs typeface="+mn-cs"/>
                        </a:rPr>
                        <a:t>9/I/1978</a:t>
                      </a:r>
                    </a:p>
                  </a:txBody>
                  <a:tcPr/>
                </a:tc>
                <a:tc>
                  <a:txBody>
                    <a:bodyPr/>
                    <a:lstStyle/>
                    <a:p>
                      <a:pPr algn="just"/>
                      <a:r>
                        <a:rPr lang="es-MX" sz="1600" dirty="0"/>
                        <a:t>Se </a:t>
                      </a:r>
                      <a:r>
                        <a:rPr lang="es-MX" sz="1600" b="1" dirty="0"/>
                        <a:t>reformó la fracción XXXI del apartado A del artículo 123 constitucional</a:t>
                      </a:r>
                      <a:r>
                        <a:rPr lang="es-MX" sz="1600" dirty="0"/>
                        <a:t>,</a:t>
                      </a:r>
                      <a:r>
                        <a:rPr lang="es-MX" sz="1600" baseline="0" dirty="0"/>
                        <a:t> </a:t>
                      </a:r>
                      <a:r>
                        <a:rPr lang="es-MX" sz="1600" b="1" dirty="0"/>
                        <a:t>adicionándose</a:t>
                      </a:r>
                      <a:r>
                        <a:rPr lang="es-MX" sz="1600" dirty="0"/>
                        <a:t> a las industrias reservadas al conocimiento de las autoridades federales: </a:t>
                      </a:r>
                      <a:r>
                        <a:rPr lang="es-MX" sz="1600" b="1" dirty="0"/>
                        <a:t>calera</a:t>
                      </a:r>
                      <a:r>
                        <a:rPr lang="es-MX" sz="1600" dirty="0"/>
                        <a:t>; de </a:t>
                      </a:r>
                      <a:r>
                        <a:rPr lang="es-MX" sz="1600" b="1" dirty="0"/>
                        <a:t>madera</a:t>
                      </a:r>
                      <a:r>
                        <a:rPr lang="es-MX" sz="1600" dirty="0"/>
                        <a:t> básica —mediante fe de erratas de 13 de enero de ese año se precisó que debería decir maderera—*,que incluye la producción de aserradero y la fabricación de triplay o aglutinados; </a:t>
                      </a:r>
                      <a:r>
                        <a:rPr lang="es-MX" sz="1600" b="1" dirty="0"/>
                        <a:t>vidriera</a:t>
                      </a:r>
                      <a:r>
                        <a:rPr lang="es-MX" sz="1600" dirty="0"/>
                        <a:t>, en lo que respecta a la fabricación de vidrio plano, liso o labrado, o de envases de vidrio, y </a:t>
                      </a:r>
                      <a:r>
                        <a:rPr lang="es-MX" sz="1600" b="1" dirty="0"/>
                        <a:t>tabacalera</a:t>
                      </a:r>
                      <a:r>
                        <a:rPr lang="es-MX" sz="1600" dirty="0"/>
                        <a:t>, que abarca el beneficio o fabricación de productos de tabaco. Asimismo, se </a:t>
                      </a:r>
                      <a:r>
                        <a:rPr lang="es-MX" sz="1600" b="1" dirty="0"/>
                        <a:t>adicionaron las obligaciones patronales en materia de capacitación y adiestramiento de trabajadores, seguridad e higiene en los centros de trabajo</a:t>
                      </a:r>
                      <a:r>
                        <a:rPr lang="es-MX" sz="1600" dirty="0"/>
                        <a:t>, respecto de las cuales las autoridades federales contarían con el apoyo de las diversas estatales, cuando se trate de ramas o actividades de jurisdicción local. Esta reforma también precisó que la industria automotriz incluía a las autopartes mecánicas y eléctricas; la producción de alimentos comprendía a los que se empacaran, enlataran o envasaran o se destinaran a ello; y la elaboración de bebidas, comprendía las envasadas o enlatadas o destinadas a ello.</a:t>
                      </a:r>
                    </a:p>
                  </a:txBody>
                  <a:tcPr/>
                </a:tc>
                <a:extLst>
                  <a:ext uri="{0D108BD9-81ED-4DB2-BD59-A6C34878D82A}">
                    <a16:rowId xmlns:a16="http://schemas.microsoft.com/office/drawing/2014/main" val="10001"/>
                  </a:ext>
                </a:extLst>
              </a:tr>
            </a:tbl>
          </a:graphicData>
        </a:graphic>
      </p:graphicFrame>
      <p:sp>
        <p:nvSpPr>
          <p:cNvPr id="2" name="Marcador de número de diapositiva 1">
            <a:extLst>
              <a:ext uri="{FF2B5EF4-FFF2-40B4-BE49-F238E27FC236}">
                <a16:creationId xmlns:a16="http://schemas.microsoft.com/office/drawing/2014/main" id="{FBD60A27-2445-47C1-8791-2D5E39BA7F14}"/>
              </a:ext>
            </a:extLst>
          </p:cNvPr>
          <p:cNvSpPr>
            <a:spLocks noGrp="1"/>
          </p:cNvSpPr>
          <p:nvPr>
            <p:ph type="sldNum" sz="quarter" idx="12"/>
          </p:nvPr>
        </p:nvSpPr>
        <p:spPr/>
        <p:txBody>
          <a:bodyPr/>
          <a:lstStyle/>
          <a:p>
            <a:fld id="{052AA10B-AD4E-44E4-9108-1BB58CD27EEA}" type="slidenum">
              <a:rPr lang="es-MX" smtClean="0"/>
              <a:pPr/>
              <a:t>24</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462014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448745831"/>
              </p:ext>
            </p:extLst>
          </p:nvPr>
        </p:nvGraphicFramePr>
        <p:xfrm>
          <a:off x="323528" y="1412776"/>
          <a:ext cx="8496944" cy="5040560"/>
        </p:xfrm>
        <a:graphic>
          <a:graphicData uri="http://schemas.openxmlformats.org/drawingml/2006/table">
            <a:tbl>
              <a:tblPr firstRow="1" bandRow="1">
                <a:tableStyleId>{8A107856-5554-42FB-B03E-39F5DBC370BA}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889366">
                <a:tc>
                  <a:txBody>
                    <a:bodyPr/>
                    <a:lstStyle/>
                    <a:p>
                      <a:pPr marL="0" algn="ctr" defTabSz="914400" rtl="0" eaLnBrk="1" latinLnBrk="0" hangingPunct="1"/>
                      <a:r>
                        <a:rPr lang="es-MX" sz="19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Fecha de publicación del Decreto de reforma en el DOF</a:t>
                      </a:r>
                    </a:p>
                  </a:txBody>
                  <a:tcPr/>
                </a:tc>
                <a:tc>
                  <a:txBody>
                    <a:bodyPr/>
                    <a:lstStyle/>
                    <a:p>
                      <a:pPr marL="0" algn="ctr" defTabSz="914400" rtl="0" eaLnBrk="1" latinLnBrk="0" hangingPunct="1"/>
                      <a:r>
                        <a:rPr lang="es-MX" sz="1900" b="0"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Principales aspectos de la reforma</a:t>
                      </a:r>
                    </a:p>
                  </a:txBody>
                  <a:tcPr/>
                </a:tc>
                <a:extLst>
                  <a:ext uri="{0D108BD9-81ED-4DB2-BD59-A6C34878D82A}">
                    <a16:rowId xmlns:a16="http://schemas.microsoft.com/office/drawing/2014/main" val="10000"/>
                  </a:ext>
                </a:extLst>
              </a:tr>
              <a:tr h="4151194">
                <a:tc>
                  <a:txBody>
                    <a:bodyPr/>
                    <a:lstStyle/>
                    <a:p>
                      <a:pPr marL="0" algn="ctr" defTabSz="914400" rtl="0" eaLnBrk="1" latinLnBrk="0" hangingPunct="1"/>
                      <a:r>
                        <a:rPr lang="es-MX" sz="1900" b="1" kern="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n-lt"/>
                          <a:ea typeface="+mn-ea"/>
                          <a:cs typeface="+mn-cs"/>
                        </a:rPr>
                        <a:t>27/VI/1990</a:t>
                      </a:r>
                    </a:p>
                  </a:txBody>
                  <a:tcPr/>
                </a:tc>
                <a:tc>
                  <a:txBody>
                    <a:bodyPr/>
                    <a:lstStyle/>
                    <a:p>
                      <a:pPr algn="just"/>
                      <a:r>
                        <a:rPr lang="es-MX" sz="1900" dirty="0"/>
                        <a:t>Se </a:t>
                      </a:r>
                      <a:r>
                        <a:rPr lang="es-MX" sz="1900" b="1" dirty="0"/>
                        <a:t>reformó el artículo 123, apartado A, fracción XXXI</a:t>
                      </a:r>
                      <a:r>
                        <a:rPr lang="es-MX" sz="1900" dirty="0"/>
                        <a:t>, de la CPEUM, para reservar los servicios de </a:t>
                      </a:r>
                      <a:r>
                        <a:rPr lang="es-MX" sz="1900" b="1" dirty="0"/>
                        <a:t>banca</a:t>
                      </a:r>
                      <a:r>
                        <a:rPr lang="es-MX" sz="1900" dirty="0"/>
                        <a:t> y </a:t>
                      </a:r>
                      <a:r>
                        <a:rPr lang="es-MX" sz="1900" b="1" dirty="0"/>
                        <a:t>crédito</a:t>
                      </a:r>
                      <a:r>
                        <a:rPr lang="es-MX" sz="1900" dirty="0"/>
                        <a:t> al conocimiento de las autoridades federales.</a:t>
                      </a:r>
                    </a:p>
                  </a:txBody>
                  <a:tcPr/>
                </a:tc>
                <a:extLst>
                  <a:ext uri="{0D108BD9-81ED-4DB2-BD59-A6C34878D82A}">
                    <a16:rowId xmlns:a16="http://schemas.microsoft.com/office/drawing/2014/main" val="10001"/>
                  </a:ext>
                </a:extLst>
              </a:tr>
            </a:tbl>
          </a:graphicData>
        </a:graphic>
      </p:graphicFrame>
      <p:graphicFrame>
        <p:nvGraphicFramePr>
          <p:cNvPr id="2" name="Diagrama 1"/>
          <p:cNvGraphicFramePr/>
          <p:nvPr/>
        </p:nvGraphicFramePr>
        <p:xfrm>
          <a:off x="467544" y="2924944"/>
          <a:ext cx="3888432" cy="291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número de diapositiva 2">
            <a:extLst>
              <a:ext uri="{FF2B5EF4-FFF2-40B4-BE49-F238E27FC236}">
                <a16:creationId xmlns:a16="http://schemas.microsoft.com/office/drawing/2014/main" id="{D05397B9-E37B-4357-91DC-A14423C9F09F}"/>
              </a:ext>
            </a:extLst>
          </p:cNvPr>
          <p:cNvSpPr>
            <a:spLocks noGrp="1"/>
          </p:cNvSpPr>
          <p:nvPr>
            <p:ph type="sldNum" sz="quarter" idx="12"/>
          </p:nvPr>
        </p:nvSpPr>
        <p:spPr/>
        <p:txBody>
          <a:bodyPr/>
          <a:lstStyle/>
          <a:p>
            <a:fld id="{052AA10B-AD4E-44E4-9108-1BB58CD27EEA}" type="slidenum">
              <a:rPr lang="es-MX" smtClean="0"/>
              <a:pPr/>
              <a:t>25</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303766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1237226"/>
            <a:ext cx="8712968" cy="2304256"/>
          </a:xfrm>
        </p:spPr>
        <p:txBody>
          <a:bodyPr>
            <a:normAutofit/>
          </a:bodyPr>
          <a:lstStyle/>
          <a:p>
            <a:pPr algn="just"/>
            <a:r>
              <a:rPr lang="es-MX" sz="1900" dirty="0"/>
              <a:t>Como referencia histórica de la influencia de los criterios de la SCJN en la modificación del texto constitucional, resulta revelador el criterio sostenido en el año de </a:t>
            </a:r>
            <a:r>
              <a:rPr lang="es-MX" sz="1900" b="1" dirty="0"/>
              <a:t>1969</a:t>
            </a:r>
            <a:r>
              <a:rPr lang="es-MX" sz="1900" dirty="0"/>
              <a:t> por la </a:t>
            </a:r>
            <a:r>
              <a:rPr lang="es-MX" sz="1900" b="1" dirty="0"/>
              <a:t>Segunda Sala de la SCJN </a:t>
            </a:r>
            <a:r>
              <a:rPr lang="es-MX" sz="1900" dirty="0"/>
              <a:t>que lleva por rubro y datos de identificación: </a:t>
            </a:r>
            <a:r>
              <a:rPr lang="es-MX" sz="1900" b="1" dirty="0"/>
              <a:t>“INDUSTRIA MADERERA, LOS CONFLICTOS LABORALES RELACIONADOS CON LA NO, NO SON DE COMPETENCIA FEDERAL” </a:t>
            </a:r>
            <a:r>
              <a:rPr lang="es-MX" sz="1900" dirty="0"/>
              <a:t>(Cuarta Sala, Volumen 2, Quinta Parte, Séptima Época del SJF) el cual diera lugar que en la citada reforma constitucional se estableciera como competencia federal la </a:t>
            </a:r>
            <a:r>
              <a:rPr lang="es-MX" sz="1900" b="1" dirty="0"/>
              <a:t>industria maderera</a:t>
            </a:r>
            <a:r>
              <a:rPr lang="es-MX" sz="1900" dirty="0"/>
              <a:t>.</a:t>
            </a:r>
          </a:p>
        </p:txBody>
      </p:sp>
      <p:graphicFrame>
        <p:nvGraphicFramePr>
          <p:cNvPr id="5" name="Diagrama 4"/>
          <p:cNvGraphicFramePr/>
          <p:nvPr>
            <p:extLst>
              <p:ext uri="{D42A27DB-BD31-4B8C-83A1-F6EECF244321}">
                <p14:modId xmlns:p14="http://schemas.microsoft.com/office/powerpoint/2010/main" val="2781559869"/>
              </p:ext>
            </p:extLst>
          </p:nvPr>
        </p:nvGraphicFramePr>
        <p:xfrm>
          <a:off x="575556" y="3329608"/>
          <a:ext cx="799288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D693E424-E38C-4754-A5DE-49DDF73A06B3}"/>
              </a:ext>
            </a:extLst>
          </p:cNvPr>
          <p:cNvSpPr>
            <a:spLocks noGrp="1"/>
          </p:cNvSpPr>
          <p:nvPr>
            <p:ph type="sldNum" sz="quarter" idx="12"/>
          </p:nvPr>
        </p:nvSpPr>
        <p:spPr/>
        <p:txBody>
          <a:bodyPr/>
          <a:lstStyle/>
          <a:p>
            <a:fld id="{052AA10B-AD4E-44E4-9108-1BB58CD27EEA}" type="slidenum">
              <a:rPr lang="es-MX" smtClean="0"/>
              <a:pPr/>
              <a:t>26</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456542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1216980"/>
            <a:ext cx="3528392" cy="5616624"/>
          </a:xfrm>
        </p:spPr>
        <p:txBody>
          <a:bodyPr>
            <a:noAutofit/>
          </a:bodyPr>
          <a:lstStyle/>
          <a:p>
            <a:pPr algn="just"/>
            <a:r>
              <a:rPr lang="es-MX" sz="1900" dirty="0"/>
              <a:t>La </a:t>
            </a:r>
            <a:r>
              <a:rPr lang="es-MX" sz="1900" b="1" dirty="0"/>
              <a:t>distribución de competencias</a:t>
            </a:r>
            <a:r>
              <a:rPr lang="es-MX" sz="1900" dirty="0"/>
              <a:t> en el ámbito de la justicia laboral, descansó principalmente en lo dispuesto en el </a:t>
            </a:r>
            <a:r>
              <a:rPr lang="es-MX" sz="1900" b="1" dirty="0"/>
              <a:t>artículo 123, apartado A, fracciones XX y XXXI</a:t>
            </a:r>
            <a:r>
              <a:rPr lang="es-MX" sz="1900" dirty="0"/>
              <a:t>, de la CPEUM; ello en virtud de que en la referida fracción XX del citado artículo 123, se establecieron las JCA en los ámbitos federal y estatal, y en la diversa fracción XXXI del artículo en comento, se precisó el ámbito competencial de la autoridad federal, </a:t>
            </a:r>
            <a:r>
              <a:rPr lang="es-MX" sz="1900" b="1" dirty="0"/>
              <a:t>de modo que las materias no reservadas expresamente a su conocimiento, serían de la competencia de las autoridades locales.</a:t>
            </a:r>
          </a:p>
        </p:txBody>
      </p:sp>
      <p:graphicFrame>
        <p:nvGraphicFramePr>
          <p:cNvPr id="5" name="Diagrama 4"/>
          <p:cNvGraphicFramePr/>
          <p:nvPr>
            <p:extLst>
              <p:ext uri="{D42A27DB-BD31-4B8C-83A1-F6EECF244321}">
                <p14:modId xmlns:p14="http://schemas.microsoft.com/office/powerpoint/2010/main" val="3935831193"/>
              </p:ext>
            </p:extLst>
          </p:nvPr>
        </p:nvGraphicFramePr>
        <p:xfrm>
          <a:off x="3886153" y="1772816"/>
          <a:ext cx="5078335"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54421EB1-7D4C-4E37-A172-1BF991F119FA}"/>
              </a:ext>
            </a:extLst>
          </p:cNvPr>
          <p:cNvSpPr>
            <a:spLocks noGrp="1"/>
          </p:cNvSpPr>
          <p:nvPr>
            <p:ph type="sldNum" sz="quarter" idx="12"/>
          </p:nvPr>
        </p:nvSpPr>
        <p:spPr/>
        <p:txBody>
          <a:bodyPr/>
          <a:lstStyle/>
          <a:p>
            <a:fld id="{052AA10B-AD4E-44E4-9108-1BB58CD27EEA}" type="slidenum">
              <a:rPr lang="es-MX" smtClean="0"/>
              <a:pPr/>
              <a:t>27</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462454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5516" y="1252993"/>
            <a:ext cx="8712968" cy="1584176"/>
          </a:xfrm>
        </p:spPr>
        <p:txBody>
          <a:bodyPr>
            <a:noAutofit/>
          </a:bodyPr>
          <a:lstStyle/>
          <a:p>
            <a:pPr algn="just"/>
            <a:r>
              <a:rPr lang="es-MX" sz="1900" dirty="0"/>
              <a:t>Luego, con la </a:t>
            </a:r>
            <a:r>
              <a:rPr lang="es-MX" sz="1900" b="1" dirty="0"/>
              <a:t>reforma</a:t>
            </a:r>
            <a:r>
              <a:rPr lang="es-MX" sz="1900" dirty="0"/>
              <a:t> constitucional de </a:t>
            </a:r>
            <a:r>
              <a:rPr lang="es-MX" sz="1900" b="1" dirty="0"/>
              <a:t>24/II/2017</a:t>
            </a:r>
            <a:r>
              <a:rPr lang="es-MX" sz="1900" dirty="0"/>
              <a:t>, se reformaron los </a:t>
            </a:r>
            <a:r>
              <a:rPr lang="es-MX" sz="1900" b="1" dirty="0"/>
              <a:t>artículos 107, fracción V, inciso d), </a:t>
            </a:r>
            <a:r>
              <a:rPr lang="es-MX" sz="1900" dirty="0"/>
              <a:t>y </a:t>
            </a:r>
            <a:r>
              <a:rPr lang="es-MX" sz="1900" b="1" dirty="0"/>
              <a:t>123, apartado A, fracciones XVIII, XIX, XX, XXI y XXVII, inciso b)</a:t>
            </a:r>
            <a:r>
              <a:rPr lang="es-MX" sz="1900" dirty="0"/>
              <a:t>; </a:t>
            </a:r>
            <a:r>
              <a:rPr lang="es-MX" sz="1900" b="1" dirty="0"/>
              <a:t>adicionándose</a:t>
            </a:r>
            <a:r>
              <a:rPr lang="es-MX" sz="1900" dirty="0"/>
              <a:t> además a este último precepto la </a:t>
            </a:r>
            <a:r>
              <a:rPr lang="es-MX" sz="1900" b="1" dirty="0"/>
              <a:t>fracción XXII-bis </a:t>
            </a:r>
            <a:r>
              <a:rPr lang="es-MX" sz="1900" dirty="0"/>
              <a:t>y el </a:t>
            </a:r>
            <a:r>
              <a:rPr lang="es-MX" sz="1900" b="1" dirty="0"/>
              <a:t>inciso c) a su fracción XXXI</a:t>
            </a:r>
            <a:r>
              <a:rPr lang="es-MX" sz="1900" dirty="0"/>
              <a:t>.</a:t>
            </a:r>
          </a:p>
        </p:txBody>
      </p:sp>
      <p:graphicFrame>
        <p:nvGraphicFramePr>
          <p:cNvPr id="5" name="Diagrama 4"/>
          <p:cNvGraphicFramePr/>
          <p:nvPr>
            <p:extLst>
              <p:ext uri="{D42A27DB-BD31-4B8C-83A1-F6EECF244321}">
                <p14:modId xmlns:p14="http://schemas.microsoft.com/office/powerpoint/2010/main" val="3435309240"/>
              </p:ext>
            </p:extLst>
          </p:nvPr>
        </p:nvGraphicFramePr>
        <p:xfrm>
          <a:off x="1403648" y="2854260"/>
          <a:ext cx="6696744" cy="377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28616D88-7715-4E89-89D5-7EB768EEBBB4}"/>
              </a:ext>
            </a:extLst>
          </p:cNvPr>
          <p:cNvSpPr>
            <a:spLocks noGrp="1"/>
          </p:cNvSpPr>
          <p:nvPr>
            <p:ph type="sldNum" sz="quarter" idx="12"/>
          </p:nvPr>
        </p:nvSpPr>
        <p:spPr/>
        <p:txBody>
          <a:bodyPr/>
          <a:lstStyle/>
          <a:p>
            <a:fld id="{052AA10B-AD4E-44E4-9108-1BB58CD27EEA}" type="slidenum">
              <a:rPr lang="es-MX" smtClean="0"/>
              <a:pPr/>
              <a:t>28</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595470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6988B61-E43F-DC42-8F05-7AF6B0756FF1}"/>
              </a:ext>
            </a:extLst>
          </p:cNvPr>
          <p:cNvSpPr>
            <a:spLocks noGrp="1"/>
          </p:cNvSpPr>
          <p:nvPr>
            <p:ph type="sldNum" sz="quarter" idx="12"/>
          </p:nvPr>
        </p:nvSpPr>
        <p:spPr/>
        <p:txBody>
          <a:bodyPr/>
          <a:lstStyle/>
          <a:p>
            <a:fld id="{BF4F34AE-BDCC-46C4-BD90-CF1CD045291B}" type="slidenum">
              <a:rPr lang="es-MX" smtClean="0"/>
              <a:pPr/>
              <a:t>29</a:t>
            </a:fld>
            <a:endParaRPr lang="es-MX"/>
          </a:p>
        </p:txBody>
      </p:sp>
      <p:sp>
        <p:nvSpPr>
          <p:cNvPr id="4" name="CuadroTexto 3">
            <a:extLst>
              <a:ext uri="{FF2B5EF4-FFF2-40B4-BE49-F238E27FC236}">
                <a16:creationId xmlns:a16="http://schemas.microsoft.com/office/drawing/2014/main" id="{B38DAB7D-C77B-5D49-BBD3-F94F295F64B1}"/>
              </a:ext>
            </a:extLst>
          </p:cNvPr>
          <p:cNvSpPr txBox="1"/>
          <p:nvPr/>
        </p:nvSpPr>
        <p:spPr>
          <a:xfrm>
            <a:off x="611560" y="1210300"/>
            <a:ext cx="7821678" cy="5647700"/>
          </a:xfrm>
          <a:prstGeom prst="rect">
            <a:avLst/>
          </a:prstGeom>
          <a:noFill/>
        </p:spPr>
        <p:txBody>
          <a:bodyPr wrap="square" rtlCol="0">
            <a:spAutoFit/>
          </a:bodyPr>
          <a:lstStyle/>
          <a:p>
            <a:endParaRPr lang="es-MX" sz="1900" b="1" dirty="0">
              <a:solidFill>
                <a:srgbClr val="0070C0"/>
              </a:solidFill>
            </a:endParaRPr>
          </a:p>
          <a:p>
            <a:r>
              <a:rPr lang="es-MX" sz="1900" b="1" dirty="0">
                <a:solidFill>
                  <a:schemeClr val="tx1">
                    <a:lumMod val="75000"/>
                    <a:lumOff val="25000"/>
                  </a:schemeClr>
                </a:solidFill>
              </a:rPr>
              <a:t>Tema 1. Contexto social e internacional de la reforma laboral</a:t>
            </a:r>
          </a:p>
          <a:p>
            <a:endParaRPr lang="es-MX" sz="1900" b="1" dirty="0">
              <a:solidFill>
                <a:schemeClr val="tx1">
                  <a:lumMod val="75000"/>
                  <a:lumOff val="25000"/>
                </a:schemeClr>
              </a:solidFill>
            </a:endParaRPr>
          </a:p>
          <a:p>
            <a:r>
              <a:rPr lang="es-MX" sz="1900" b="1" dirty="0">
                <a:solidFill>
                  <a:schemeClr val="tx1">
                    <a:lumMod val="75000"/>
                    <a:lumOff val="25000"/>
                  </a:schemeClr>
                </a:solidFill>
              </a:rPr>
              <a:t>1.1 Factores económicos, sociales e históricos en los que se presenta la reforma labora La concepción del derecho del trabajo ha variado en el tiempo. Especialmente hace 40 años.</a:t>
            </a:r>
          </a:p>
          <a:p>
            <a:endParaRPr lang="es-MX" sz="1900" b="1" dirty="0">
              <a:solidFill>
                <a:schemeClr val="tx1">
                  <a:lumMod val="75000"/>
                  <a:lumOff val="25000"/>
                </a:schemeClr>
              </a:solidFill>
            </a:endParaRPr>
          </a:p>
          <a:p>
            <a:pPr marL="342900" indent="-342900">
              <a:buFont typeface="+mj-lt"/>
              <a:buAutoNum type="alphaUcPeriod"/>
            </a:pPr>
            <a:r>
              <a:rPr lang="es-MX" sz="1900" b="1" dirty="0">
                <a:solidFill>
                  <a:schemeClr val="tx1">
                    <a:lumMod val="75000"/>
                    <a:lumOff val="25000"/>
                  </a:schemeClr>
                </a:solidFill>
              </a:rPr>
              <a:t>Agunos Antecedentes </a:t>
            </a:r>
          </a:p>
          <a:p>
            <a:endParaRPr lang="es-MX" sz="1900" b="1" dirty="0">
              <a:solidFill>
                <a:schemeClr val="tx1">
                  <a:lumMod val="75000"/>
                  <a:lumOff val="25000"/>
                </a:schemeClr>
              </a:solidFill>
            </a:endParaRPr>
          </a:p>
          <a:p>
            <a:pPr algn="just"/>
            <a:r>
              <a:rPr lang="es-MX" sz="1900" dirty="0">
                <a:solidFill>
                  <a:schemeClr val="tx1">
                    <a:lumMod val="75000"/>
                    <a:lumOff val="25000"/>
                  </a:schemeClr>
                </a:solidFill>
              </a:rPr>
              <a:t>Durante el mandato del Presidente de México Gustavo Díaz Ordaz 1964-1970 crece la economía en nuestro país, lo que no fue suficiente para los movimientos urbanos y obreros que buscaban mejores condiciones económicas. </a:t>
            </a:r>
          </a:p>
          <a:p>
            <a:pPr algn="just"/>
            <a:endParaRPr lang="es-MX" sz="1900" dirty="0">
              <a:solidFill>
                <a:schemeClr val="tx1">
                  <a:lumMod val="75000"/>
                  <a:lumOff val="25000"/>
                </a:schemeClr>
              </a:solidFill>
            </a:endParaRPr>
          </a:p>
          <a:p>
            <a:pPr algn="just"/>
            <a:r>
              <a:rPr lang="es-MX" sz="1900" b="1" dirty="0">
                <a:solidFill>
                  <a:schemeClr val="tx1">
                    <a:lumMod val="75000"/>
                    <a:lumOff val="25000"/>
                  </a:schemeClr>
                </a:solidFill>
              </a:rPr>
              <a:t>El 1o de Abril de 1970 se publica en el Diario Oficial la Ley Federal del Trabajo</a:t>
            </a:r>
            <a:r>
              <a:rPr lang="es-MX" sz="1900" dirty="0">
                <a:solidFill>
                  <a:schemeClr val="tx1">
                    <a:lumMod val="75000"/>
                    <a:lumOff val="25000"/>
                  </a:schemeClr>
                </a:solidFill>
              </a:rPr>
              <a:t>, en el periodo del Presidente Díaz Ordaz, después de los sucesos del 68, </a:t>
            </a:r>
            <a:r>
              <a:rPr lang="es-MX" sz="1900" b="1" dirty="0">
                <a:solidFill>
                  <a:schemeClr val="tx1">
                    <a:lumMod val="75000"/>
                    <a:lumOff val="25000"/>
                  </a:schemeClr>
                </a:solidFill>
              </a:rPr>
              <a:t>incluye una serie de prestaciones </a:t>
            </a:r>
            <a:r>
              <a:rPr lang="es-MX" sz="1900" dirty="0">
                <a:solidFill>
                  <a:schemeClr val="tx1">
                    <a:lumMod val="75000"/>
                    <a:lumOff val="25000"/>
                  </a:schemeClr>
                </a:solidFill>
              </a:rPr>
              <a:t>para los trabajadores. </a:t>
            </a:r>
          </a:p>
          <a:p>
            <a:pPr algn="just"/>
            <a:endParaRPr lang="es-MX" sz="1900" b="1" dirty="0"/>
          </a:p>
          <a:p>
            <a:endParaRPr lang="es-MX" sz="1900" b="1" dirty="0"/>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32564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FE0EFF3-53C1-4BF3-A1A7-194A49764AA3}"/>
              </a:ext>
            </a:extLst>
          </p:cNvPr>
          <p:cNvSpPr>
            <a:spLocks noGrp="1"/>
          </p:cNvSpPr>
          <p:nvPr>
            <p:ph type="sldNum" sz="quarter" idx="12"/>
          </p:nvPr>
        </p:nvSpPr>
        <p:spPr/>
        <p:txBody>
          <a:bodyPr/>
          <a:lstStyle/>
          <a:p>
            <a:fld id="{052AA10B-AD4E-44E4-9108-1BB58CD27EEA}" type="slidenum">
              <a:rPr lang="es-MX" smtClean="0"/>
              <a:pPr/>
              <a:t>3</a:t>
            </a:fld>
            <a:endParaRPr lang="es-MX"/>
          </a:p>
        </p:txBody>
      </p:sp>
      <p:graphicFrame>
        <p:nvGraphicFramePr>
          <p:cNvPr id="6" name="Diagrama 5">
            <a:extLst>
              <a:ext uri="{FF2B5EF4-FFF2-40B4-BE49-F238E27FC236}">
                <a16:creationId xmlns:a16="http://schemas.microsoft.com/office/drawing/2014/main" id="{088247AF-3689-410A-9F7F-069583A763D7}"/>
              </a:ext>
            </a:extLst>
          </p:cNvPr>
          <p:cNvGraphicFramePr/>
          <p:nvPr>
            <p:extLst>
              <p:ext uri="{D42A27DB-BD31-4B8C-83A1-F6EECF244321}">
                <p14:modId xmlns:p14="http://schemas.microsoft.com/office/powerpoint/2010/main" val="2728513900"/>
              </p:ext>
            </p:extLst>
          </p:nvPr>
        </p:nvGraphicFramePr>
        <p:xfrm>
          <a:off x="179512" y="1147636"/>
          <a:ext cx="8568952" cy="4873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23319"/>
            <a:chOff x="831826" y="157409"/>
            <a:chExt cx="7400242" cy="1078492"/>
          </a:xfrm>
        </p:grpSpPr>
        <p:pic>
          <p:nvPicPr>
            <p:cNvPr id="8" name="Imagen 7">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205349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6 Marcador de contenido"/>
          <p:cNvGraphicFramePr>
            <a:graphicFrameLocks/>
          </p:cNvGraphicFramePr>
          <p:nvPr>
            <p:extLst>
              <p:ext uri="{D42A27DB-BD31-4B8C-83A1-F6EECF244321}">
                <p14:modId xmlns:p14="http://schemas.microsoft.com/office/powerpoint/2010/main" val="2020283485"/>
              </p:ext>
            </p:extLst>
          </p:nvPr>
        </p:nvGraphicFramePr>
        <p:xfrm>
          <a:off x="3995936" y="2624517"/>
          <a:ext cx="4968552" cy="3108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número de diapositiva"/>
          <p:cNvSpPr>
            <a:spLocks noGrp="1"/>
          </p:cNvSpPr>
          <p:nvPr>
            <p:ph type="sldNum" sz="quarter" idx="12"/>
          </p:nvPr>
        </p:nvSpPr>
        <p:spPr/>
        <p:txBody>
          <a:bodyPr/>
          <a:lstStyle/>
          <a:p>
            <a:fld id="{BF4F34AE-BDCC-46C4-BD90-CF1CD045291B}" type="slidenum">
              <a:rPr lang="es-MX" smtClean="0"/>
              <a:pPr/>
              <a:t>30</a:t>
            </a:fld>
            <a:endParaRPr lang="es-MX"/>
          </a:p>
        </p:txBody>
      </p:sp>
      <p:sp>
        <p:nvSpPr>
          <p:cNvPr id="6" name="5 CuadroTexto"/>
          <p:cNvSpPr txBox="1"/>
          <p:nvPr/>
        </p:nvSpPr>
        <p:spPr>
          <a:xfrm>
            <a:off x="1763688" y="1591655"/>
            <a:ext cx="5616624" cy="677108"/>
          </a:xfrm>
          <a:prstGeom prst="rect">
            <a:avLst/>
          </a:prstGeom>
          <a:noFill/>
        </p:spPr>
        <p:txBody>
          <a:bodyPr wrap="square" rtlCol="0">
            <a:spAutoFit/>
          </a:bodyPr>
          <a:lstStyle/>
          <a:p>
            <a:pPr algn="ctr"/>
            <a:r>
              <a:rPr lang="es-MX" sz="1900" b="1" dirty="0"/>
              <a:t>FACTORES ECONÓMICOS, SOCIALES E HISTÓRICOS EN LOS QUE SE PRESENTA LA REFORMA LABORAL</a:t>
            </a:r>
          </a:p>
        </p:txBody>
      </p:sp>
      <p:grpSp>
        <p:nvGrpSpPr>
          <p:cNvPr id="4" name="Grupo 3">
            <a:extLst>
              <a:ext uri="{FF2B5EF4-FFF2-40B4-BE49-F238E27FC236}">
                <a16:creationId xmlns:a16="http://schemas.microsoft.com/office/drawing/2014/main" id="{661F04DB-B85F-40B7-BE55-2A27CD553CAC}"/>
              </a:ext>
            </a:extLst>
          </p:cNvPr>
          <p:cNvGrpSpPr/>
          <p:nvPr/>
        </p:nvGrpSpPr>
        <p:grpSpPr>
          <a:xfrm>
            <a:off x="716774" y="2492896"/>
            <a:ext cx="2736304" cy="3384376"/>
            <a:chOff x="899592" y="2062589"/>
            <a:chExt cx="3096344" cy="4102715"/>
          </a:xfrm>
        </p:grpSpPr>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616" y="2724416"/>
              <a:ext cx="2739143" cy="344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899592" y="2062589"/>
              <a:ext cx="3096344" cy="584775"/>
            </a:xfrm>
            <a:prstGeom prst="rect">
              <a:avLst/>
            </a:prstGeom>
            <a:noFill/>
          </p:spPr>
          <p:txBody>
            <a:bodyPr wrap="square" rtlCol="0">
              <a:spAutoFit/>
            </a:bodyPr>
            <a:lstStyle/>
            <a:p>
              <a:pPr algn="ctr"/>
              <a:r>
                <a:rPr lang="es-MX" sz="1600" b="1" dirty="0"/>
                <a:t>LEY FEDERAL DEL TRABAJO</a:t>
              </a:r>
            </a:p>
            <a:p>
              <a:pPr algn="ctr"/>
              <a:r>
                <a:rPr lang="es-MX" sz="1600" b="1" dirty="0"/>
                <a:t>01 DE ABRIL DE 1970</a:t>
              </a:r>
            </a:p>
          </p:txBody>
        </p:sp>
      </p:grpSp>
      <p:grpSp>
        <p:nvGrpSpPr>
          <p:cNvPr id="11" name="Grupo 10"/>
          <p:cNvGrpSpPr/>
          <p:nvPr/>
        </p:nvGrpSpPr>
        <p:grpSpPr>
          <a:xfrm>
            <a:off x="831826" y="157409"/>
            <a:ext cx="7400242" cy="895327"/>
            <a:chOff x="831826" y="157409"/>
            <a:chExt cx="7400242" cy="1078492"/>
          </a:xfrm>
        </p:grpSpPr>
        <p:pic>
          <p:nvPicPr>
            <p:cNvPr id="15" name="Imagen 14">
              <a:extLst>
                <a:ext uri="{FF2B5EF4-FFF2-40B4-BE49-F238E27FC236}">
                  <a16:creationId xmlns:a16="http://schemas.microsoft.com/office/drawing/2014/main" id="{951625A9-0A0E-4043-94C0-BDE53A4004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6" name="Imagen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751965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4EBF4A4-B6EC-7C46-B231-B36F7B71FEF6}"/>
              </a:ext>
            </a:extLst>
          </p:cNvPr>
          <p:cNvSpPr>
            <a:spLocks noGrp="1"/>
          </p:cNvSpPr>
          <p:nvPr>
            <p:ph type="sldNum" sz="quarter" idx="12"/>
          </p:nvPr>
        </p:nvSpPr>
        <p:spPr/>
        <p:txBody>
          <a:bodyPr/>
          <a:lstStyle/>
          <a:p>
            <a:fld id="{BF4F34AE-BDCC-46C4-BD90-CF1CD045291B}" type="slidenum">
              <a:rPr lang="es-MX" smtClean="0"/>
              <a:pPr/>
              <a:t>31</a:t>
            </a:fld>
            <a:endParaRPr lang="es-MX"/>
          </a:p>
        </p:txBody>
      </p:sp>
      <p:sp>
        <p:nvSpPr>
          <p:cNvPr id="4" name="CuadroTexto 3">
            <a:extLst>
              <a:ext uri="{FF2B5EF4-FFF2-40B4-BE49-F238E27FC236}">
                <a16:creationId xmlns:a16="http://schemas.microsoft.com/office/drawing/2014/main" id="{03F70547-86AB-0E44-827D-B2241A2D9727}"/>
              </a:ext>
            </a:extLst>
          </p:cNvPr>
          <p:cNvSpPr txBox="1"/>
          <p:nvPr/>
        </p:nvSpPr>
        <p:spPr>
          <a:xfrm>
            <a:off x="282352" y="1268760"/>
            <a:ext cx="8579296" cy="5355312"/>
          </a:xfrm>
          <a:prstGeom prst="rect">
            <a:avLst/>
          </a:prstGeom>
          <a:noFill/>
        </p:spPr>
        <p:txBody>
          <a:bodyPr wrap="square" rtlCol="0">
            <a:spAutoFit/>
          </a:bodyPr>
          <a:lstStyle/>
          <a:p>
            <a:pPr algn="just"/>
            <a:r>
              <a:rPr lang="es-MX" sz="1900" dirty="0"/>
              <a:t>El contenido de la Ley Federal del Trabajo de </a:t>
            </a:r>
            <a:r>
              <a:rPr lang="es-MX" sz="1900" b="1" dirty="0"/>
              <a:t>1970 comprende toda la temática laboral </a:t>
            </a:r>
            <a:r>
              <a:rPr lang="es-MX" sz="1900" dirty="0"/>
              <a:t>y previsión social: </a:t>
            </a:r>
          </a:p>
          <a:p>
            <a:pPr marL="342900" indent="-342900" algn="just">
              <a:buFont typeface="+mj-lt"/>
              <a:buAutoNum type="alphaLcPeriod"/>
            </a:pPr>
            <a:r>
              <a:rPr lang="es-MX" sz="1900" dirty="0"/>
              <a:t>los principios generales del ámbito de aplicación, </a:t>
            </a:r>
          </a:p>
          <a:p>
            <a:pPr marL="342900" indent="-342900" algn="just">
              <a:buFont typeface="+mj-lt"/>
              <a:buAutoNum type="alphaLcPeriod"/>
            </a:pPr>
            <a:r>
              <a:rPr lang="es-MX" sz="1900" dirty="0"/>
              <a:t>la libertad de trabajo, </a:t>
            </a:r>
          </a:p>
          <a:p>
            <a:pPr marL="342900" indent="-342900" algn="just">
              <a:buFont typeface="+mj-lt"/>
              <a:buAutoNum type="alphaLcPeriod"/>
            </a:pPr>
            <a:r>
              <a:rPr lang="es-MX" sz="1900" dirty="0"/>
              <a:t>la igualdad laboral, </a:t>
            </a:r>
          </a:p>
          <a:p>
            <a:pPr marL="342900" indent="-342900" algn="just">
              <a:buFont typeface="+mj-lt"/>
              <a:buAutoNum type="alphaLcPeriod"/>
            </a:pPr>
            <a:r>
              <a:rPr lang="es-MX" sz="1900" dirty="0"/>
              <a:t>la irrenunciabilidad de derechos, </a:t>
            </a:r>
          </a:p>
          <a:p>
            <a:pPr marL="342900" indent="-342900" algn="just">
              <a:buFont typeface="+mj-lt"/>
              <a:buAutoNum type="alphaLcPeriod"/>
            </a:pPr>
            <a:r>
              <a:rPr lang="es-MX" sz="1900" dirty="0"/>
              <a:t>la preferencia para los trabajadores mexicanos, </a:t>
            </a:r>
          </a:p>
          <a:p>
            <a:pPr marL="342900" indent="-342900" algn="just">
              <a:buFont typeface="+mj-lt"/>
              <a:buAutoNum type="alphaLcPeriod"/>
            </a:pPr>
            <a:r>
              <a:rPr lang="es-MX" sz="1900" dirty="0"/>
              <a:t>los conceptos patrón, representante del patrón, </a:t>
            </a:r>
          </a:p>
          <a:p>
            <a:pPr marL="342900" indent="-342900" algn="just">
              <a:buFont typeface="+mj-lt"/>
              <a:buAutoNum type="alphaLcPeriod"/>
            </a:pPr>
            <a:r>
              <a:rPr lang="es-MX" sz="1900" dirty="0"/>
              <a:t>criterios de supletoriedad y de interpretación, </a:t>
            </a:r>
          </a:p>
          <a:p>
            <a:pPr marL="342900" indent="-342900" algn="just">
              <a:buFont typeface="+mj-lt"/>
              <a:buAutoNum type="alphaLcPeriod"/>
            </a:pPr>
            <a:r>
              <a:rPr lang="es-MX" sz="1900" dirty="0"/>
              <a:t>las relaciones individuales de trabajo, su temporalidad, suspensión, rescisión, </a:t>
            </a:r>
          </a:p>
          <a:p>
            <a:pPr marL="342900" indent="-342900" algn="just">
              <a:buFont typeface="+mj-lt"/>
              <a:buAutoNum type="alphaLcPeriod"/>
            </a:pPr>
            <a:r>
              <a:rPr lang="es-MX" sz="1900" dirty="0"/>
              <a:t>condiciones de trabajo, </a:t>
            </a:r>
          </a:p>
          <a:p>
            <a:pPr marL="342900" indent="-342900" algn="just">
              <a:buFont typeface="+mj-lt"/>
              <a:buAutoNum type="alphaLcPeriod"/>
            </a:pPr>
            <a:r>
              <a:rPr lang="es-MX" sz="1900" dirty="0"/>
              <a:t>normas protectoras al salario, </a:t>
            </a:r>
          </a:p>
          <a:p>
            <a:pPr marL="342900" indent="-342900" algn="just">
              <a:buFont typeface="+mj-lt"/>
              <a:buAutoNum type="alphaLcPeriod"/>
            </a:pPr>
            <a:r>
              <a:rPr lang="es-MX" sz="1900" dirty="0"/>
              <a:t>participación de utilidades, </a:t>
            </a:r>
          </a:p>
          <a:p>
            <a:pPr marL="342900" indent="-342900" algn="just">
              <a:buFont typeface="+mj-lt"/>
              <a:buAutoNum type="alphaLcPeriod"/>
            </a:pPr>
            <a:r>
              <a:rPr lang="es-MX" sz="1900" dirty="0"/>
              <a:t>derechos y obligaciones de trabajadores y patrones, </a:t>
            </a:r>
          </a:p>
          <a:p>
            <a:pPr marL="342900" indent="-342900" algn="just">
              <a:buFont typeface="+mj-lt"/>
              <a:buAutoNum type="alphaLcPeriod"/>
            </a:pPr>
            <a:r>
              <a:rPr lang="es-MX" sz="1900" dirty="0"/>
              <a:t>trabajos especiales, </a:t>
            </a:r>
          </a:p>
          <a:p>
            <a:pPr marL="342900" indent="-342900" algn="just">
              <a:buFont typeface="+mj-lt"/>
              <a:buAutoNum type="alphaLcPeriod"/>
            </a:pPr>
            <a:r>
              <a:rPr lang="es-MX" sz="1900" dirty="0"/>
              <a:t>relaciones colectivas, </a:t>
            </a:r>
          </a:p>
          <a:p>
            <a:pPr marL="342900" indent="-342900" algn="just">
              <a:buFont typeface="+mj-lt"/>
              <a:buAutoNum type="alphaLcPeriod"/>
            </a:pPr>
            <a:r>
              <a:rPr lang="es-MX" sz="1900" dirty="0"/>
              <a:t>reglamentación sobre autoridades de trabajo, </a:t>
            </a:r>
          </a:p>
          <a:p>
            <a:pPr marL="342900" indent="-342900" algn="just">
              <a:buFont typeface="+mj-lt"/>
              <a:buAutoNum type="alphaLcPeriod"/>
            </a:pPr>
            <a:r>
              <a:rPr lang="es-MX" sz="1900" dirty="0"/>
              <a:t>normas, principios e instituciones del derecho procesal del trabajo. </a:t>
            </a:r>
            <a:endParaRPr lang="es-MX" sz="1900" b="1"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031" y="2132856"/>
            <a:ext cx="3216442" cy="1656184"/>
          </a:xfrm>
          <a:prstGeom prst="rect">
            <a:avLst/>
          </a:prstGeom>
          <a:effectLst>
            <a:reflection blurRad="6350" stA="50000" endA="300" endPos="55500" dist="101600" dir="5400000" sy="-100000" algn="bl" rotWithShape="0"/>
          </a:effectLst>
        </p:spPr>
      </p:pic>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2874786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32</a:t>
            </a:fld>
            <a:endParaRPr lang="es-MX"/>
          </a:p>
        </p:txBody>
      </p:sp>
      <p:sp>
        <p:nvSpPr>
          <p:cNvPr id="6" name="5 CuadroTexto"/>
          <p:cNvSpPr txBox="1"/>
          <p:nvPr/>
        </p:nvSpPr>
        <p:spPr>
          <a:xfrm>
            <a:off x="323528" y="1202452"/>
            <a:ext cx="8496944" cy="677108"/>
          </a:xfrm>
          <a:prstGeom prst="rect">
            <a:avLst/>
          </a:prstGeom>
          <a:noFill/>
        </p:spPr>
        <p:txBody>
          <a:bodyPr wrap="square" rtlCol="0">
            <a:spAutoFit/>
          </a:bodyPr>
          <a:lstStyle/>
          <a:p>
            <a:pPr algn="ctr"/>
            <a:r>
              <a:rPr lang="es-MX" sz="1900" b="1" dirty="0"/>
              <a:t>FACTORES ECONÓMICOS, SOCIALES E HISTÓRICOS EN LOS QUE SE PRESENTA LA REFORMA LABORAL</a:t>
            </a:r>
          </a:p>
        </p:txBody>
      </p:sp>
      <p:graphicFrame>
        <p:nvGraphicFramePr>
          <p:cNvPr id="5" name="4 Diagrama"/>
          <p:cNvGraphicFramePr/>
          <p:nvPr>
            <p:extLst>
              <p:ext uri="{D42A27DB-BD31-4B8C-83A1-F6EECF244321}">
                <p14:modId xmlns:p14="http://schemas.microsoft.com/office/powerpoint/2010/main" val="4091561275"/>
              </p:ext>
            </p:extLst>
          </p:nvPr>
        </p:nvGraphicFramePr>
        <p:xfrm>
          <a:off x="755576" y="1772816"/>
          <a:ext cx="792088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199440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33</a:t>
            </a:fld>
            <a:endParaRPr lang="es-MX"/>
          </a:p>
        </p:txBody>
      </p:sp>
      <p:sp>
        <p:nvSpPr>
          <p:cNvPr id="6" name="5 CuadroTexto"/>
          <p:cNvSpPr txBox="1"/>
          <p:nvPr/>
        </p:nvSpPr>
        <p:spPr>
          <a:xfrm>
            <a:off x="155129" y="1362948"/>
            <a:ext cx="9036496" cy="677108"/>
          </a:xfrm>
          <a:prstGeom prst="rect">
            <a:avLst/>
          </a:prstGeom>
          <a:noFill/>
        </p:spPr>
        <p:txBody>
          <a:bodyPr wrap="square" rtlCol="0">
            <a:spAutoFit/>
          </a:bodyPr>
          <a:lstStyle/>
          <a:p>
            <a:pPr algn="ctr"/>
            <a:r>
              <a:rPr lang="es-MX" sz="1900" b="1" dirty="0"/>
              <a:t>FACTORES ECONÓMICOS, SOCIALES E HISTÓRICOS EN LOS QUE SE PRESENTA LA REFORMA LABORAL</a:t>
            </a:r>
          </a:p>
        </p:txBody>
      </p:sp>
      <p:graphicFrame>
        <p:nvGraphicFramePr>
          <p:cNvPr id="5" name="4 Diagrama"/>
          <p:cNvGraphicFramePr/>
          <p:nvPr>
            <p:extLst>
              <p:ext uri="{D42A27DB-BD31-4B8C-83A1-F6EECF244321}">
                <p14:modId xmlns:p14="http://schemas.microsoft.com/office/powerpoint/2010/main" val="2498571809"/>
              </p:ext>
            </p:extLst>
          </p:nvPr>
        </p:nvGraphicFramePr>
        <p:xfrm>
          <a:off x="827584" y="2060848"/>
          <a:ext cx="763284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955489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34</a:t>
            </a:fld>
            <a:endParaRPr lang="es-MX"/>
          </a:p>
        </p:txBody>
      </p:sp>
      <p:sp>
        <p:nvSpPr>
          <p:cNvPr id="6" name="5 CuadroTexto"/>
          <p:cNvSpPr txBox="1"/>
          <p:nvPr/>
        </p:nvSpPr>
        <p:spPr>
          <a:xfrm>
            <a:off x="143508" y="1165950"/>
            <a:ext cx="8856984" cy="677108"/>
          </a:xfrm>
          <a:prstGeom prst="rect">
            <a:avLst/>
          </a:prstGeom>
          <a:noFill/>
        </p:spPr>
        <p:txBody>
          <a:bodyPr wrap="square" rtlCol="0">
            <a:spAutoFit/>
          </a:bodyPr>
          <a:lstStyle/>
          <a:p>
            <a:pPr algn="ctr"/>
            <a:r>
              <a:rPr lang="es-MX" sz="1900" b="1" dirty="0"/>
              <a:t>FACTORES ECONÓMICOS, SOCIALES E HISTÓRICOS EN LOS QUE SE PRESENTA LA REFORMA LABORAL</a:t>
            </a:r>
          </a:p>
        </p:txBody>
      </p:sp>
      <p:graphicFrame>
        <p:nvGraphicFramePr>
          <p:cNvPr id="5" name="4 Diagrama"/>
          <p:cNvGraphicFramePr/>
          <p:nvPr>
            <p:extLst>
              <p:ext uri="{D42A27DB-BD31-4B8C-83A1-F6EECF244321}">
                <p14:modId xmlns:p14="http://schemas.microsoft.com/office/powerpoint/2010/main" val="2610427250"/>
              </p:ext>
            </p:extLst>
          </p:nvPr>
        </p:nvGraphicFramePr>
        <p:xfrm>
          <a:off x="683568" y="1772816"/>
          <a:ext cx="763284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896502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A054F1E-49E3-4C4D-90F4-105AA2C888AF}"/>
              </a:ext>
            </a:extLst>
          </p:cNvPr>
          <p:cNvSpPr>
            <a:spLocks noGrp="1"/>
          </p:cNvSpPr>
          <p:nvPr>
            <p:ph type="sldNum" sz="quarter" idx="12"/>
          </p:nvPr>
        </p:nvSpPr>
        <p:spPr/>
        <p:txBody>
          <a:bodyPr/>
          <a:lstStyle/>
          <a:p>
            <a:fld id="{BF4F34AE-BDCC-46C4-BD90-CF1CD045291B}" type="slidenum">
              <a:rPr lang="es-MX" smtClean="0"/>
              <a:pPr/>
              <a:t>35</a:t>
            </a:fld>
            <a:endParaRPr lang="es-MX"/>
          </a:p>
        </p:txBody>
      </p:sp>
      <p:sp>
        <p:nvSpPr>
          <p:cNvPr id="3" name="CuadroTexto 2">
            <a:extLst>
              <a:ext uri="{FF2B5EF4-FFF2-40B4-BE49-F238E27FC236}">
                <a16:creationId xmlns:a16="http://schemas.microsoft.com/office/drawing/2014/main" id="{86F77325-7D79-BB42-89C9-518EF9BB7D6D}"/>
              </a:ext>
            </a:extLst>
          </p:cNvPr>
          <p:cNvSpPr txBox="1"/>
          <p:nvPr/>
        </p:nvSpPr>
        <p:spPr>
          <a:xfrm>
            <a:off x="251520" y="1878384"/>
            <a:ext cx="8568952" cy="4770537"/>
          </a:xfrm>
          <a:prstGeom prst="rect">
            <a:avLst/>
          </a:prstGeom>
          <a:noFill/>
        </p:spPr>
        <p:txBody>
          <a:bodyPr wrap="square" rtlCol="0">
            <a:spAutoFit/>
          </a:bodyPr>
          <a:lstStyle/>
          <a:p>
            <a:pPr algn="just"/>
            <a:r>
              <a:rPr lang="es-MX" sz="1900" b="1" dirty="0"/>
              <a:t>i) Prohibición (negaba asociación), ii) Tolerancia (coalición, asociación profesional o huelga)  iii) Reconocimiento (regulación y protección de trabajadores)  y iv) flexibilización (crisis del Estado interventor, liberalización de economías y soberanía nacional)</a:t>
            </a:r>
          </a:p>
          <a:p>
            <a:pPr algn="just"/>
            <a:r>
              <a:rPr lang="es-MX" sz="1900" b="1" dirty="0"/>
              <a:t>Nueva interpretación crítica de la historia contemporanea del derecho del trabajo, conretamente en la segunda mitad del siglo XX.</a:t>
            </a:r>
          </a:p>
          <a:p>
            <a:pPr algn="just"/>
            <a:endParaRPr lang="es-MX" sz="1900" b="1" dirty="0"/>
          </a:p>
          <a:p>
            <a:pPr algn="just"/>
            <a:r>
              <a:rPr lang="es-MX" sz="1900" b="1" dirty="0"/>
              <a:t>i) La era de la prohibición: </a:t>
            </a:r>
            <a:r>
              <a:rPr lang="es-MX" sz="1900" dirty="0"/>
              <a:t>En el caso de México, podemos encontrar </a:t>
            </a:r>
            <a:r>
              <a:rPr lang="es-MX" sz="1900" b="1" dirty="0"/>
              <a:t>algunos antecedentes de la era de la prohibición en el Código Penal de 1872</a:t>
            </a:r>
            <a:r>
              <a:rPr lang="es-MX" sz="1900" dirty="0"/>
              <a:t>, el cual, siguiendo el espíritu francés, impuso a </a:t>
            </a:r>
            <a:r>
              <a:rPr lang="es-MX" sz="1900" b="1" dirty="0"/>
              <a:t>aquellos que cerraran una negociación, un confinamiento de ocho días y una multa por la realización de tal acto</a:t>
            </a:r>
            <a:r>
              <a:rPr lang="es-MX" sz="1900" dirty="0"/>
              <a:t>. Aunque también es justo señalar que tal y como sostiene el profesor Mario de la Cueva, </a:t>
            </a:r>
            <a:r>
              <a:rPr lang="es-MX" sz="1900" b="1" dirty="0"/>
              <a:t>México no recorrió </a:t>
            </a:r>
            <a:r>
              <a:rPr lang="es-MX" sz="1900" dirty="0"/>
              <a:t>la era de la prohibición y </a:t>
            </a:r>
            <a:r>
              <a:rPr lang="es-MX" sz="1900" b="1" dirty="0"/>
              <a:t>entró inmediatamente a la era de la tolerancia, ya que figuras tales como la asociación profesional y la huelga no se encontraban prohibidas. </a:t>
            </a:r>
            <a:r>
              <a:rPr lang="es-MX" sz="1900" dirty="0"/>
              <a:t>Aunque también es cierto que durante la segunda parte del siglo XIX la industria mexicana era incipiente. </a:t>
            </a:r>
          </a:p>
        </p:txBody>
      </p:sp>
      <p:graphicFrame>
        <p:nvGraphicFramePr>
          <p:cNvPr id="4" name="Diagrama 3">
            <a:extLst>
              <a:ext uri="{FF2B5EF4-FFF2-40B4-BE49-F238E27FC236}">
                <a16:creationId xmlns:a16="http://schemas.microsoft.com/office/drawing/2014/main" id="{4A25CA95-E952-45CA-BAFF-F4AC6B159E21}"/>
              </a:ext>
            </a:extLst>
          </p:cNvPr>
          <p:cNvGraphicFramePr/>
          <p:nvPr>
            <p:extLst>
              <p:ext uri="{D42A27DB-BD31-4B8C-83A1-F6EECF244321}">
                <p14:modId xmlns:p14="http://schemas.microsoft.com/office/powerpoint/2010/main" val="2207598292"/>
              </p:ext>
            </p:extLst>
          </p:nvPr>
        </p:nvGraphicFramePr>
        <p:xfrm>
          <a:off x="1358293" y="1135695"/>
          <a:ext cx="6840760" cy="770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395354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16595F-EA18-914A-8BBE-212B71ED33EC}"/>
              </a:ext>
            </a:extLst>
          </p:cNvPr>
          <p:cNvSpPr>
            <a:spLocks noGrp="1"/>
          </p:cNvSpPr>
          <p:nvPr>
            <p:ph type="sldNum" sz="quarter" idx="12"/>
          </p:nvPr>
        </p:nvSpPr>
        <p:spPr/>
        <p:txBody>
          <a:bodyPr/>
          <a:lstStyle/>
          <a:p>
            <a:fld id="{BF4F34AE-BDCC-46C4-BD90-CF1CD045291B}" type="slidenum">
              <a:rPr lang="es-MX" smtClean="0"/>
              <a:pPr/>
              <a:t>36</a:t>
            </a:fld>
            <a:endParaRPr lang="es-MX"/>
          </a:p>
        </p:txBody>
      </p:sp>
      <p:sp>
        <p:nvSpPr>
          <p:cNvPr id="3" name="CuadroTexto 2">
            <a:extLst>
              <a:ext uri="{FF2B5EF4-FFF2-40B4-BE49-F238E27FC236}">
                <a16:creationId xmlns:a16="http://schemas.microsoft.com/office/drawing/2014/main" id="{57440D05-D958-714C-83BE-AC31C4DEBAB3}"/>
              </a:ext>
            </a:extLst>
          </p:cNvPr>
          <p:cNvSpPr txBox="1"/>
          <p:nvPr/>
        </p:nvSpPr>
        <p:spPr>
          <a:xfrm>
            <a:off x="395536" y="1389045"/>
            <a:ext cx="7920879" cy="5062924"/>
          </a:xfrm>
          <a:prstGeom prst="rect">
            <a:avLst/>
          </a:prstGeom>
          <a:noFill/>
        </p:spPr>
        <p:txBody>
          <a:bodyPr wrap="square" rtlCol="0">
            <a:spAutoFit/>
          </a:bodyPr>
          <a:lstStyle/>
          <a:p>
            <a:pPr algn="just"/>
            <a:r>
              <a:rPr lang="es-MX" sz="1900" dirty="0"/>
              <a:t> </a:t>
            </a:r>
            <a:r>
              <a:rPr lang="es-MX" sz="1900" b="1" dirty="0"/>
              <a:t>ii) Tolerancia (coalición, asociación profesional o huelga): </a:t>
            </a:r>
            <a:r>
              <a:rPr lang="es-MX" sz="1900" dirty="0"/>
              <a:t>La característica de la </a:t>
            </a:r>
            <a:r>
              <a:rPr lang="es-MX" sz="1900" b="1" dirty="0"/>
              <a:t>era de la tolerancia es que durante ésta se permitió el desarrollo de las actividades sindicales</a:t>
            </a:r>
            <a:r>
              <a:rPr lang="es-MX" sz="1900" dirty="0"/>
              <a:t>, ya sea por medio de la coalición o bien por medio de la asociación profesional, o la huelga. consagra la etapa de libertad de coalición, la cual </a:t>
            </a:r>
            <a:r>
              <a:rPr lang="es-MX" sz="1900" b="1" dirty="0"/>
              <a:t>trajo consigo la libertad de asociación profesional, la licitud de la huelga y la posibilidad de celebrar contratos colectivos de trabajo</a:t>
            </a:r>
            <a:r>
              <a:rPr lang="es-MX" sz="1900" dirty="0"/>
              <a:t>. </a:t>
            </a:r>
          </a:p>
          <a:p>
            <a:pPr algn="just"/>
            <a:endParaRPr lang="es-MX" sz="1900" dirty="0"/>
          </a:p>
          <a:p>
            <a:pPr algn="just"/>
            <a:r>
              <a:rPr lang="es-MX" sz="1900" b="1" dirty="0"/>
              <a:t>iii) Reconocimiento (regulación y protección de trabajadores) </a:t>
            </a:r>
            <a:r>
              <a:rPr lang="es-MX" sz="1900" dirty="0"/>
              <a:t>En dicha era, </a:t>
            </a:r>
            <a:r>
              <a:rPr lang="es-MX" sz="1900" b="1" dirty="0"/>
              <a:t>las naciones empiezan no sólo a dictar normas en torno a las relaciones individuales y colectivas</a:t>
            </a:r>
            <a:r>
              <a:rPr lang="es-MX" sz="1900" dirty="0"/>
              <a:t>, sino que también dicha </a:t>
            </a:r>
            <a:r>
              <a:rPr lang="es-MX" sz="1900" b="1" dirty="0"/>
              <a:t>legislación suele ser en beneficio de los trabajadores</a:t>
            </a:r>
            <a:r>
              <a:rPr lang="es-MX" sz="1900" dirty="0"/>
              <a:t>, reconociendo y protegiendo los derechos de éstos. Por ejemplo, al reconocerse la personalidad jurídica de los sindicatos </a:t>
            </a:r>
            <a:r>
              <a:rPr lang="es-MX" sz="1900" b="1" dirty="0"/>
              <a:t>se posibilitó la realización de contratos colectivos de trabajo</a:t>
            </a:r>
            <a:r>
              <a:rPr lang="es-MX" sz="1900" dirty="0"/>
              <a:t>, de tal manera que ahora el sindicato puede contar con personalidad jurídica que le permite poder reclamar el cumplimiento de dichos contratos. </a:t>
            </a:r>
          </a:p>
          <a:p>
            <a:endParaRPr lang="es-MX" sz="1900" dirty="0"/>
          </a:p>
          <a:p>
            <a:endParaRPr lang="es-MX" sz="1900" dirty="0">
              <a:effectLst/>
            </a:endParaRPr>
          </a:p>
        </p:txBody>
      </p:sp>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126882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EAE2778-AEB6-544E-9A52-18BFA89533AD}"/>
              </a:ext>
            </a:extLst>
          </p:cNvPr>
          <p:cNvSpPr>
            <a:spLocks noGrp="1"/>
          </p:cNvSpPr>
          <p:nvPr>
            <p:ph type="sldNum" sz="quarter" idx="12"/>
          </p:nvPr>
        </p:nvSpPr>
        <p:spPr/>
        <p:txBody>
          <a:bodyPr/>
          <a:lstStyle/>
          <a:p>
            <a:fld id="{BF4F34AE-BDCC-46C4-BD90-CF1CD045291B}" type="slidenum">
              <a:rPr lang="es-MX" smtClean="0"/>
              <a:pPr/>
              <a:t>37</a:t>
            </a:fld>
            <a:endParaRPr lang="es-MX"/>
          </a:p>
        </p:txBody>
      </p:sp>
      <p:sp>
        <p:nvSpPr>
          <p:cNvPr id="3" name="CuadroTexto 2">
            <a:extLst>
              <a:ext uri="{FF2B5EF4-FFF2-40B4-BE49-F238E27FC236}">
                <a16:creationId xmlns:a16="http://schemas.microsoft.com/office/drawing/2014/main" id="{0CDD8288-DB1E-754E-974E-0951B120ADD2}"/>
              </a:ext>
            </a:extLst>
          </p:cNvPr>
          <p:cNvSpPr txBox="1"/>
          <p:nvPr/>
        </p:nvSpPr>
        <p:spPr>
          <a:xfrm>
            <a:off x="462694" y="1489433"/>
            <a:ext cx="8069746" cy="5355312"/>
          </a:xfrm>
          <a:prstGeom prst="rect">
            <a:avLst/>
          </a:prstGeom>
          <a:noFill/>
        </p:spPr>
        <p:txBody>
          <a:bodyPr wrap="square" rtlCol="0">
            <a:spAutoFit/>
          </a:bodyPr>
          <a:lstStyle/>
          <a:p>
            <a:pPr algn="just"/>
            <a:r>
              <a:rPr lang="es-MX" sz="1900" dirty="0"/>
              <a:t>En el caso de México, la </a:t>
            </a:r>
            <a:r>
              <a:rPr lang="es-MX" sz="1900" b="1" dirty="0"/>
              <a:t>era de la reglamentación</a:t>
            </a:r>
            <a:r>
              <a:rPr lang="es-MX" sz="1900" dirty="0"/>
              <a:t> se inicia a partir de la </a:t>
            </a:r>
            <a:r>
              <a:rPr lang="es-MX" sz="1900" b="1" dirty="0"/>
              <a:t>Constitución de 1917 —y en especial con su artículo 123</a:t>
            </a:r>
            <a:r>
              <a:rPr lang="es-MX" sz="1900" dirty="0"/>
              <a:t>—. Es en esta carta federal en donde </a:t>
            </a:r>
            <a:r>
              <a:rPr lang="es-MX" sz="1900" b="1" dirty="0"/>
              <a:t>el derecho del trabajo se constituye </a:t>
            </a:r>
            <a:r>
              <a:rPr lang="es-MX" sz="1900" dirty="0"/>
              <a:t>como una parte de las </a:t>
            </a:r>
            <a:r>
              <a:rPr lang="es-MX" sz="1900" dirty="0" err="1"/>
              <a:t>garantías</a:t>
            </a:r>
            <a:r>
              <a:rPr lang="es-MX" sz="1900" dirty="0"/>
              <a:t> sociales. Se reconocen los </a:t>
            </a:r>
            <a:r>
              <a:rPr lang="es-MX" sz="1900" b="1" dirty="0"/>
              <a:t>aspectos relativos tanto al derecho individual como al colectivo del trabajo</a:t>
            </a:r>
            <a:r>
              <a:rPr lang="es-MX" sz="1900" dirty="0"/>
              <a:t>. En la Constitución mexicana y posteriormente en las </a:t>
            </a:r>
            <a:r>
              <a:rPr lang="es-MX" sz="1900" b="1" dirty="0"/>
              <a:t>leyes del trabajo de 1931 y de 1970</a:t>
            </a:r>
            <a:r>
              <a:rPr lang="es-MX" sz="1900" dirty="0"/>
              <a:t>, se reconoce y se reglamenta el </a:t>
            </a:r>
            <a:r>
              <a:rPr lang="es-MX" sz="1900" b="1" dirty="0"/>
              <a:t>derecho a un trabajo </a:t>
            </a:r>
            <a:r>
              <a:rPr lang="es-MX" sz="1900" dirty="0"/>
              <a:t>con una </a:t>
            </a:r>
            <a:r>
              <a:rPr lang="es-MX" sz="1900" b="1" dirty="0"/>
              <a:t>remuneración justa</a:t>
            </a:r>
            <a:r>
              <a:rPr lang="es-MX" sz="1900" dirty="0"/>
              <a:t>, el derecho a la </a:t>
            </a:r>
            <a:r>
              <a:rPr lang="es-MX" sz="1900" b="1" dirty="0"/>
              <a:t>estabilidad laboral</a:t>
            </a:r>
            <a:r>
              <a:rPr lang="es-MX" sz="1900" dirty="0"/>
              <a:t>, el derecho de </a:t>
            </a:r>
            <a:r>
              <a:rPr lang="es-MX" sz="1900" b="1" dirty="0"/>
              <a:t>poder formar coaliciones o sindicatos</a:t>
            </a:r>
            <a:r>
              <a:rPr lang="es-MX" sz="1900" dirty="0"/>
              <a:t>, el derecho de </a:t>
            </a:r>
            <a:r>
              <a:rPr lang="es-MX" sz="1900" b="1" dirty="0"/>
              <a:t>negociar colectivamente </a:t>
            </a:r>
            <a:r>
              <a:rPr lang="es-MX" sz="1900" dirty="0"/>
              <a:t>y, entre otras cosas</a:t>
            </a:r>
            <a:r>
              <a:rPr lang="es-MX" sz="1900" b="1" dirty="0"/>
              <a:t>, el derecho a la huelga</a:t>
            </a:r>
            <a:r>
              <a:rPr lang="es-MX" sz="1900" dirty="0"/>
              <a:t>. </a:t>
            </a:r>
          </a:p>
          <a:p>
            <a:pPr algn="just"/>
            <a:endParaRPr lang="es-MX" sz="1900" dirty="0">
              <a:effectLst/>
            </a:endParaRPr>
          </a:p>
          <a:p>
            <a:pPr algn="just"/>
            <a:r>
              <a:rPr lang="es-MX" sz="1900" dirty="0"/>
              <a:t>Lo cierto es que </a:t>
            </a:r>
            <a:r>
              <a:rPr lang="es-MX" sz="1900" b="1" dirty="0"/>
              <a:t>esta serie de </a:t>
            </a:r>
            <a:r>
              <a:rPr lang="es-MX" sz="1900" b="1" dirty="0" err="1"/>
              <a:t>fenómenos</a:t>
            </a:r>
            <a:r>
              <a:rPr lang="es-MX" sz="1900" b="1" dirty="0"/>
              <a:t> </a:t>
            </a:r>
            <a:r>
              <a:rPr lang="es-MX" sz="1900" dirty="0"/>
              <a:t>son los que a nivel internacional se </a:t>
            </a:r>
            <a:r>
              <a:rPr lang="es-MX" sz="1900" b="1" dirty="0"/>
              <a:t>conocen como la </a:t>
            </a:r>
            <a:r>
              <a:rPr lang="es-MX" sz="1900" b="1" dirty="0" err="1"/>
              <a:t>flexibilización</a:t>
            </a:r>
            <a:r>
              <a:rPr lang="es-MX" sz="1900" b="1" dirty="0"/>
              <a:t> de las relaciones laborales</a:t>
            </a:r>
            <a:r>
              <a:rPr lang="es-MX" sz="1900" dirty="0"/>
              <a:t>, </a:t>
            </a:r>
            <a:r>
              <a:rPr lang="es-MX" sz="1900" dirty="0" err="1"/>
              <a:t>constituyéndose</a:t>
            </a:r>
            <a:r>
              <a:rPr lang="es-MX" sz="1900" dirty="0"/>
              <a:t>, a nuestro parecer, en una nueva era del derecho del trabajo, en cuanto que ha venido a revolucionar el modelo tradicional de relaciones laborales </a:t>
            </a:r>
            <a:r>
              <a:rPr lang="es-MX" sz="1900" dirty="0" err="1"/>
              <a:t>producción</a:t>
            </a:r>
            <a:r>
              <a:rPr lang="es-MX" sz="1900" dirty="0"/>
              <a:t> de la denominada “era de la </a:t>
            </a:r>
            <a:r>
              <a:rPr lang="es-MX" sz="1900" dirty="0" err="1"/>
              <a:t>reglamentación</a:t>
            </a:r>
            <a:r>
              <a:rPr lang="es-MX" sz="1900" dirty="0"/>
              <a:t>”. </a:t>
            </a:r>
          </a:p>
          <a:p>
            <a:pPr algn="just"/>
            <a:endParaRPr lang="es-MX" sz="1900" dirty="0"/>
          </a:p>
          <a:p>
            <a:pPr algn="just"/>
            <a:endParaRPr lang="es-MX" sz="1900" dirty="0">
              <a:effectLst/>
            </a:endParaRPr>
          </a:p>
        </p:txBody>
      </p:sp>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8048565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CA5F25A-223F-9B41-B848-991CBFF5C888}"/>
              </a:ext>
            </a:extLst>
          </p:cNvPr>
          <p:cNvSpPr>
            <a:spLocks noGrp="1"/>
          </p:cNvSpPr>
          <p:nvPr>
            <p:ph type="sldNum" sz="quarter" idx="12"/>
          </p:nvPr>
        </p:nvSpPr>
        <p:spPr/>
        <p:txBody>
          <a:bodyPr/>
          <a:lstStyle/>
          <a:p>
            <a:fld id="{BF4F34AE-BDCC-46C4-BD90-CF1CD045291B}" type="slidenum">
              <a:rPr lang="es-MX" smtClean="0"/>
              <a:pPr/>
              <a:t>38</a:t>
            </a:fld>
            <a:endParaRPr lang="es-MX"/>
          </a:p>
        </p:txBody>
      </p:sp>
      <p:sp>
        <p:nvSpPr>
          <p:cNvPr id="5" name="CuadroTexto 4">
            <a:extLst>
              <a:ext uri="{FF2B5EF4-FFF2-40B4-BE49-F238E27FC236}">
                <a16:creationId xmlns:a16="http://schemas.microsoft.com/office/drawing/2014/main" id="{0CD3EF0D-679C-744B-8451-BD42C1AD41F3}"/>
              </a:ext>
            </a:extLst>
          </p:cNvPr>
          <p:cNvSpPr txBox="1"/>
          <p:nvPr/>
        </p:nvSpPr>
        <p:spPr>
          <a:xfrm>
            <a:off x="107504" y="1340769"/>
            <a:ext cx="5256584" cy="5647700"/>
          </a:xfrm>
          <a:prstGeom prst="rect">
            <a:avLst/>
          </a:prstGeom>
          <a:noFill/>
        </p:spPr>
        <p:txBody>
          <a:bodyPr wrap="square" rtlCol="0">
            <a:spAutoFit/>
          </a:bodyPr>
          <a:lstStyle/>
          <a:p>
            <a:pPr algn="just"/>
            <a:r>
              <a:rPr lang="es-MX" sz="1900" b="1" dirty="0"/>
              <a:t>En la época neoliberal, la </a:t>
            </a:r>
            <a:r>
              <a:rPr lang="es-MX" sz="1900" b="1" dirty="0" err="1"/>
              <a:t>política</a:t>
            </a:r>
            <a:r>
              <a:rPr lang="es-MX" sz="1900" b="1" dirty="0"/>
              <a:t> de </a:t>
            </a:r>
            <a:r>
              <a:rPr lang="es-MX" sz="1900" b="1" dirty="0" err="1"/>
              <a:t>cooperación</a:t>
            </a:r>
            <a:r>
              <a:rPr lang="es-MX" sz="1900" b="1" dirty="0"/>
              <a:t> que los sindicatos mantuvieron con el Estado sufre un fuerte cambio, de cierta </a:t>
            </a:r>
            <a:r>
              <a:rPr lang="es-MX" sz="1900" b="1" dirty="0" err="1"/>
              <a:t>negociación</a:t>
            </a:r>
            <a:r>
              <a:rPr lang="es-MX" sz="1900" b="1" dirty="0"/>
              <a:t> controlada se pasa a un control sin </a:t>
            </a:r>
            <a:r>
              <a:rPr lang="es-MX" sz="1900" b="1" dirty="0" err="1"/>
              <a:t>negociación</a:t>
            </a:r>
            <a:r>
              <a:rPr lang="es-MX" sz="1900" dirty="0"/>
              <a:t>. Esta </a:t>
            </a:r>
            <a:r>
              <a:rPr lang="es-MX" sz="1900" dirty="0" err="1"/>
              <a:t>situación</a:t>
            </a:r>
            <a:r>
              <a:rPr lang="es-MX" sz="1900" dirty="0"/>
              <a:t> se presentó, por ejemplo, en los canales institucionales de </a:t>
            </a:r>
            <a:r>
              <a:rPr lang="es-MX" sz="1900" dirty="0" err="1"/>
              <a:t>determinación</a:t>
            </a:r>
            <a:r>
              <a:rPr lang="es-MX" sz="1900" dirty="0"/>
              <a:t> de los salarios </a:t>
            </a:r>
            <a:r>
              <a:rPr lang="es-MX" sz="1900" dirty="0" err="1"/>
              <a:t>mínimos</a:t>
            </a:r>
            <a:r>
              <a:rPr lang="es-MX" sz="1900" dirty="0"/>
              <a:t>, en los que predomina la voz del Estado en la </a:t>
            </a:r>
            <a:r>
              <a:rPr lang="es-MX" sz="1900" dirty="0" err="1"/>
              <a:t>determinación</a:t>
            </a:r>
            <a:r>
              <a:rPr lang="es-MX" sz="1900" dirty="0"/>
              <a:t> de los mismos. </a:t>
            </a:r>
          </a:p>
          <a:p>
            <a:pPr algn="just"/>
            <a:endParaRPr lang="es-MX" sz="1900" dirty="0"/>
          </a:p>
          <a:p>
            <a:pPr algn="just"/>
            <a:r>
              <a:rPr lang="es-MX" sz="1900" dirty="0"/>
              <a:t>1.3 La modernización de la justicia  laboral en América Latina</a:t>
            </a:r>
          </a:p>
          <a:p>
            <a:pPr algn="just"/>
            <a:r>
              <a:rPr lang="es-MX" sz="1900" dirty="0"/>
              <a:t> </a:t>
            </a:r>
          </a:p>
          <a:p>
            <a:pPr algn="just"/>
            <a:r>
              <a:rPr lang="es-MX" sz="1900" b="1" dirty="0"/>
              <a:t>El trabajo decente </a:t>
            </a:r>
            <a:r>
              <a:rPr lang="es-MX" sz="1900" dirty="0"/>
              <a:t>es un elemento que forma parte del orden jurídico laboral mexicano. </a:t>
            </a:r>
            <a:r>
              <a:rPr lang="es-MX" sz="1900" b="1" dirty="0"/>
              <a:t>Este concepto fue incorporado a la terminología del derecho del trabajo por la OIT </a:t>
            </a:r>
            <a:r>
              <a:rPr lang="es-MX" sz="1900" dirty="0"/>
              <a:t>en los </a:t>
            </a:r>
            <a:r>
              <a:rPr lang="es-MX" sz="1900" dirty="0" err="1"/>
              <a:t>años</a:t>
            </a:r>
            <a:r>
              <a:rPr lang="es-MX" sz="1900" dirty="0"/>
              <a:t> noventa. </a:t>
            </a:r>
          </a:p>
          <a:p>
            <a:pPr algn="just"/>
            <a:endParaRPr lang="es-MX" sz="1900" dirty="0"/>
          </a:p>
          <a:p>
            <a:pPr algn="just"/>
            <a:endParaRPr lang="es-MX" sz="1900" dirty="0"/>
          </a:p>
          <a:p>
            <a:pPr algn="just"/>
            <a:endParaRPr lang="es-MX" sz="1900"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910" y="1307897"/>
            <a:ext cx="2381250" cy="1914525"/>
          </a:xfrm>
          <a:prstGeom prst="rect">
            <a:avLst/>
          </a:prstGeom>
          <a:scene3d>
            <a:camera prst="perspectiveHeroicExtremeLeftFacing"/>
            <a:lightRig rig="threePt" dir="t"/>
          </a:scene3d>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3573016"/>
            <a:ext cx="2000250" cy="2286000"/>
          </a:xfrm>
          <a:prstGeom prst="rect">
            <a:avLst/>
          </a:prstGeom>
          <a:effectLst>
            <a:outerShdw blurRad="76200" dist="12700" dir="2700000" sy="-23000" kx="-800400" algn="bl" rotWithShape="0">
              <a:prstClr val="black">
                <a:alpha val="20000"/>
              </a:prstClr>
            </a:outerShdw>
          </a:effectLst>
        </p:spPr>
      </p:pic>
      <p:grpSp>
        <p:nvGrpSpPr>
          <p:cNvPr id="12" name="Grupo 11"/>
          <p:cNvGrpSpPr/>
          <p:nvPr/>
        </p:nvGrpSpPr>
        <p:grpSpPr>
          <a:xfrm>
            <a:off x="831826" y="157409"/>
            <a:ext cx="7400242" cy="895327"/>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9537955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3D327B2-7D79-9047-846F-7A808064926B}"/>
              </a:ext>
            </a:extLst>
          </p:cNvPr>
          <p:cNvSpPr>
            <a:spLocks noGrp="1"/>
          </p:cNvSpPr>
          <p:nvPr>
            <p:ph type="sldNum" sz="quarter" idx="12"/>
          </p:nvPr>
        </p:nvSpPr>
        <p:spPr/>
        <p:txBody>
          <a:bodyPr/>
          <a:lstStyle/>
          <a:p>
            <a:fld id="{BF4F34AE-BDCC-46C4-BD90-CF1CD045291B}" type="slidenum">
              <a:rPr lang="es-MX" smtClean="0"/>
              <a:pPr/>
              <a:t>39</a:t>
            </a:fld>
            <a:endParaRPr lang="es-MX"/>
          </a:p>
        </p:txBody>
      </p:sp>
      <p:sp>
        <p:nvSpPr>
          <p:cNvPr id="3" name="CuadroTexto 2">
            <a:extLst>
              <a:ext uri="{FF2B5EF4-FFF2-40B4-BE49-F238E27FC236}">
                <a16:creationId xmlns:a16="http://schemas.microsoft.com/office/drawing/2014/main" id="{186807AC-B24E-5D47-8292-19AD6AFFCC20}"/>
              </a:ext>
            </a:extLst>
          </p:cNvPr>
          <p:cNvSpPr txBox="1"/>
          <p:nvPr/>
        </p:nvSpPr>
        <p:spPr>
          <a:xfrm>
            <a:off x="611560" y="1484784"/>
            <a:ext cx="7824472" cy="3308598"/>
          </a:xfrm>
          <a:prstGeom prst="rect">
            <a:avLst/>
          </a:prstGeom>
          <a:noFill/>
        </p:spPr>
        <p:txBody>
          <a:bodyPr wrap="square" rtlCol="0">
            <a:spAutoFit/>
          </a:bodyPr>
          <a:lstStyle/>
          <a:p>
            <a:pPr algn="just"/>
            <a:r>
              <a:rPr lang="es-MX" sz="1900" dirty="0"/>
              <a:t>El concepto del trabajo decente significa </a:t>
            </a:r>
            <a:r>
              <a:rPr lang="es-MX" sz="1900" b="1" dirty="0"/>
              <a:t>contar con </a:t>
            </a:r>
            <a:r>
              <a:rPr lang="es-MX" sz="1900" b="1" i="1" dirty="0"/>
              <a:t>trabajo suficiente</a:t>
            </a:r>
            <a:r>
              <a:rPr lang="es-MX" sz="1900" dirty="0"/>
              <a:t>, a efecto de que </a:t>
            </a:r>
            <a:r>
              <a:rPr lang="es-MX" sz="1900" b="1" dirty="0"/>
              <a:t>cada persona cuente con acceso a las oportunidades para obtener ingresos</a:t>
            </a:r>
            <a:r>
              <a:rPr lang="es-MX" sz="1900" dirty="0"/>
              <a:t>; ese concepto se estima </a:t>
            </a:r>
            <a:r>
              <a:rPr lang="es-MX" sz="1900" b="1" dirty="0"/>
              <a:t>favorable al desarrollo económico </a:t>
            </a:r>
            <a:r>
              <a:rPr lang="es-MX" sz="1900" dirty="0"/>
              <a:t>y social en el que se harían realidad el empleo, los ingresos, la protección social y los derechos de los trabajadores. </a:t>
            </a:r>
          </a:p>
          <a:p>
            <a:pPr algn="just"/>
            <a:endParaRPr lang="es-MX" sz="1900" dirty="0"/>
          </a:p>
          <a:p>
            <a:pPr algn="just"/>
            <a:r>
              <a:rPr lang="es-MX" sz="1900" dirty="0"/>
              <a:t>El programa de </a:t>
            </a:r>
            <a:r>
              <a:rPr lang="es-MX" sz="1900" b="1" dirty="0"/>
              <a:t>Trabajo Decente </a:t>
            </a:r>
            <a:r>
              <a:rPr lang="es-MX" sz="1900" dirty="0"/>
              <a:t>es el </a:t>
            </a:r>
            <a:r>
              <a:rPr lang="es-MX" sz="1900" b="1" dirty="0"/>
              <a:t>enfoque programático equilibrado e integrado </a:t>
            </a:r>
            <a:r>
              <a:rPr lang="es-MX" sz="1900" dirty="0"/>
              <a:t>para la consecución de los objetivos de un </a:t>
            </a:r>
            <a:r>
              <a:rPr lang="es-MX" sz="1900" b="1" dirty="0"/>
              <a:t>empleo pleno</a:t>
            </a:r>
            <a:r>
              <a:rPr lang="es-MX" sz="1900" dirty="0"/>
              <a:t>, productivo  y de trabajo decente  para todos los planos: </a:t>
            </a:r>
            <a:r>
              <a:rPr lang="es-MX" sz="1900" b="1" dirty="0"/>
              <a:t>1. Normas y derechos en el trabajo; 2. Creación de empleo y desarrollo empresarial. 3; Protección Social; 4. Gobernanza y diálogo social.</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118" y="4941168"/>
            <a:ext cx="5233764" cy="1504950"/>
          </a:xfrm>
          <a:prstGeom prst="rect">
            <a:avLst/>
          </a:prstGeom>
          <a:scene3d>
            <a:camera prst="perspectiveRelaxedModerately"/>
            <a:lightRig rig="threePt" dir="t"/>
          </a:scene3d>
        </p:spPr>
      </p:pic>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661928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511660" y="2204864"/>
            <a:ext cx="6120680" cy="1107996"/>
          </a:xfrm>
          <a:prstGeom prst="rect">
            <a:avLst/>
          </a:prstGeom>
          <a:noFill/>
        </p:spPr>
        <p:txBody>
          <a:bodyPr wrap="square" lIns="91440" tIns="45720" rIns="91440" bIns="45720">
            <a:spAutoFit/>
          </a:bodyPr>
          <a:lstStyle/>
          <a:p>
            <a:pPr algn="ctr"/>
            <a:r>
              <a:rPr lang="es-ES" sz="6600" dirty="0">
                <a:ln w="0">
                  <a:solidFill>
                    <a:schemeClr val="accent2">
                      <a:lumMod val="75000"/>
                    </a:schemeClr>
                  </a:solidFill>
                </a:ln>
                <a:solidFill>
                  <a:srgbClr val="C00000"/>
                </a:solidFill>
                <a:effectLst>
                  <a:reflection blurRad="6350" stA="53000" endA="300" endPos="35500" dir="5400000" sy="-90000" algn="bl" rotWithShape="0"/>
                </a:effectLst>
              </a:rPr>
              <a:t>ANTECEDENTES </a:t>
            </a:r>
          </a:p>
        </p:txBody>
      </p:sp>
      <p:sp>
        <p:nvSpPr>
          <p:cNvPr id="2" name="Marcador de número de diapositiva 1">
            <a:extLst>
              <a:ext uri="{FF2B5EF4-FFF2-40B4-BE49-F238E27FC236}">
                <a16:creationId xmlns:a16="http://schemas.microsoft.com/office/drawing/2014/main" id="{085283AB-35D5-4543-B096-24304EF40024}"/>
              </a:ext>
            </a:extLst>
          </p:cNvPr>
          <p:cNvSpPr>
            <a:spLocks noGrp="1"/>
          </p:cNvSpPr>
          <p:nvPr>
            <p:ph type="sldNum" sz="quarter" idx="12"/>
          </p:nvPr>
        </p:nvSpPr>
        <p:spPr/>
        <p:txBody>
          <a:bodyPr/>
          <a:lstStyle/>
          <a:p>
            <a:fld id="{052AA10B-AD4E-44E4-9108-1BB58CD27EEA}" type="slidenum">
              <a:rPr lang="es-MX" smtClean="0"/>
              <a:pPr/>
              <a:t>4</a:t>
            </a:fld>
            <a:endParaRPr lang="es-MX"/>
          </a:p>
        </p:txBody>
      </p:sp>
      <p:grpSp>
        <p:nvGrpSpPr>
          <p:cNvPr id="10" name="Grupo 9"/>
          <p:cNvGrpSpPr/>
          <p:nvPr/>
        </p:nvGrpSpPr>
        <p:grpSpPr>
          <a:xfrm>
            <a:off x="831826" y="157409"/>
            <a:ext cx="7400242" cy="1078492"/>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1064915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755576" y="1281460"/>
            <a:ext cx="7776864" cy="677108"/>
          </a:xfrm>
          <a:prstGeom prst="rect">
            <a:avLst/>
          </a:prstGeom>
          <a:solidFill>
            <a:schemeClr val="accent2">
              <a:lumMod val="60000"/>
              <a:lumOff val="40000"/>
            </a:schemeClr>
          </a:solidFill>
        </p:spPr>
        <p:txBody>
          <a:bodyPr wrap="square" rtlCol="0">
            <a:spAutoFit/>
          </a:bodyPr>
          <a:lstStyle/>
          <a:p>
            <a:pPr algn="ctr"/>
            <a:r>
              <a:rPr lang="es-MX" sz="1900" b="1" dirty="0"/>
              <a:t>1. CONTEXTO SOCIAL E INTERNACIONAL DE LA REFORMA LABORAL</a:t>
            </a:r>
          </a:p>
          <a:p>
            <a:pPr algn="ctr"/>
            <a:endParaRPr lang="es-MX" sz="1900" b="1" dirty="0"/>
          </a:p>
        </p:txBody>
      </p:sp>
      <p:sp>
        <p:nvSpPr>
          <p:cNvPr id="5" name="4 CuadroTexto"/>
          <p:cNvSpPr txBox="1"/>
          <p:nvPr/>
        </p:nvSpPr>
        <p:spPr>
          <a:xfrm>
            <a:off x="1907704" y="1553739"/>
            <a:ext cx="6336704" cy="384721"/>
          </a:xfrm>
          <a:prstGeom prst="rect">
            <a:avLst/>
          </a:prstGeom>
          <a:noFill/>
        </p:spPr>
        <p:txBody>
          <a:bodyPr wrap="square" rtlCol="0">
            <a:spAutoFit/>
          </a:bodyPr>
          <a:lstStyle/>
          <a:p>
            <a:r>
              <a:rPr lang="es-MX" sz="1900" b="1" dirty="0"/>
              <a:t>ORGANISMOS INTERNACIONALES EN MATERIA LABORAL</a:t>
            </a:r>
          </a:p>
        </p:txBody>
      </p:sp>
      <p:graphicFrame>
        <p:nvGraphicFramePr>
          <p:cNvPr id="6" name="5 Diagrama"/>
          <p:cNvGraphicFramePr/>
          <p:nvPr/>
        </p:nvGraphicFramePr>
        <p:xfrm>
          <a:off x="857714" y="1967532"/>
          <a:ext cx="7674726" cy="4557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número de diapositiva"/>
          <p:cNvSpPr>
            <a:spLocks noGrp="1"/>
          </p:cNvSpPr>
          <p:nvPr>
            <p:ph type="sldNum" sz="quarter" idx="12"/>
          </p:nvPr>
        </p:nvSpPr>
        <p:spPr/>
        <p:txBody>
          <a:bodyPr/>
          <a:lstStyle/>
          <a:p>
            <a:fld id="{BF4F34AE-BDCC-46C4-BD90-CF1CD045291B}" type="slidenum">
              <a:rPr lang="es-MX" smtClean="0"/>
              <a:pPr/>
              <a:t>40</a:t>
            </a:fld>
            <a:endParaRPr lang="es-MX"/>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550804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CA09BE5-0A21-4959-8AE6-34AE8EC5A04C}"/>
              </a:ext>
            </a:extLst>
          </p:cNvPr>
          <p:cNvGraphicFramePr/>
          <p:nvPr>
            <p:extLst>
              <p:ext uri="{D42A27DB-BD31-4B8C-83A1-F6EECF244321}">
                <p14:modId xmlns:p14="http://schemas.microsoft.com/office/powerpoint/2010/main" val="1294081712"/>
              </p:ext>
            </p:extLst>
          </p:nvPr>
        </p:nvGraphicFramePr>
        <p:xfrm>
          <a:off x="333897" y="1535019"/>
          <a:ext cx="6096000" cy="70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CC064F30-4A30-A946-8FB5-EE5C36A0B229}"/>
              </a:ext>
            </a:extLst>
          </p:cNvPr>
          <p:cNvSpPr>
            <a:spLocks noGrp="1"/>
          </p:cNvSpPr>
          <p:nvPr>
            <p:ph type="sldNum" sz="quarter" idx="12"/>
          </p:nvPr>
        </p:nvSpPr>
        <p:spPr/>
        <p:txBody>
          <a:bodyPr/>
          <a:lstStyle/>
          <a:p>
            <a:fld id="{BF4F34AE-BDCC-46C4-BD90-CF1CD045291B}" type="slidenum">
              <a:rPr lang="es-MX" smtClean="0"/>
              <a:pPr/>
              <a:t>41</a:t>
            </a:fld>
            <a:endParaRPr lang="es-MX"/>
          </a:p>
        </p:txBody>
      </p:sp>
      <p:sp>
        <p:nvSpPr>
          <p:cNvPr id="3" name="CuadroTexto 2">
            <a:extLst>
              <a:ext uri="{FF2B5EF4-FFF2-40B4-BE49-F238E27FC236}">
                <a16:creationId xmlns:a16="http://schemas.microsoft.com/office/drawing/2014/main" id="{8D6D6895-45CB-4247-9AC6-1E9D715D6BE9}"/>
              </a:ext>
            </a:extLst>
          </p:cNvPr>
          <p:cNvSpPr txBox="1"/>
          <p:nvPr/>
        </p:nvSpPr>
        <p:spPr>
          <a:xfrm>
            <a:off x="312192" y="2474158"/>
            <a:ext cx="8148239" cy="3893374"/>
          </a:xfrm>
          <a:prstGeom prst="rect">
            <a:avLst/>
          </a:prstGeom>
          <a:noFill/>
        </p:spPr>
        <p:txBody>
          <a:bodyPr wrap="square" rtlCol="0">
            <a:spAutoFit/>
          </a:bodyPr>
          <a:lstStyle/>
          <a:p>
            <a:pPr algn="just"/>
            <a:r>
              <a:rPr lang="es-MX" sz="1900" b="1" dirty="0"/>
              <a:t>La Declaración Universal de Derechos Humanos </a:t>
            </a:r>
            <a:r>
              <a:rPr lang="es-MX" sz="1900" dirty="0"/>
              <a:t>fue adoptada por la Asamblea General de la ONU mediante su </a:t>
            </a:r>
            <a:r>
              <a:rPr lang="es-MX" sz="1900" dirty="0" err="1"/>
              <a:t>resolución</a:t>
            </a:r>
            <a:r>
              <a:rPr lang="es-MX" sz="1900" dirty="0"/>
              <a:t> 217 A (III) del </a:t>
            </a:r>
            <a:r>
              <a:rPr lang="es-MX" sz="1900" b="1" dirty="0"/>
              <a:t>10 de diciembre de 1948</a:t>
            </a:r>
            <a:r>
              <a:rPr lang="es-MX" sz="1900" dirty="0"/>
              <a:t>. Conviene destacar algunos rasgos de la Declaración: a) se propone el propio texto como el “ideal común de la humanidad”; b) se señalan los sujetos o individuos, al establecer como destinatarios mediante la fórmula: “para que individuos, instituciones pueblos y naciones”; c) se mencionan los medios para lograr su pretensión de universalidad: “promuevan la </a:t>
            </a:r>
            <a:r>
              <a:rPr lang="es-MX" sz="1900" dirty="0" err="1"/>
              <a:t>educación</a:t>
            </a:r>
            <a:r>
              <a:rPr lang="es-MX" sz="1900" dirty="0"/>
              <a:t> y enseñanza para su respeto”; d) se hace referencia a la actualización permanente: a través de“que se aseguren me- didas progresivas”; e) se menciona </a:t>
            </a:r>
            <a:r>
              <a:rPr lang="es-MX" sz="1900" i="1" dirty="0"/>
              <a:t>su ámbito espacial de aplicación</a:t>
            </a:r>
            <a:r>
              <a:rPr lang="es-MX" sz="1900" dirty="0"/>
              <a:t>: “en el plano interno e internacional”, que </a:t>
            </a:r>
            <a:r>
              <a:rPr lang="es-MX" sz="1900" dirty="0" err="1"/>
              <a:t>incluiría</a:t>
            </a:r>
            <a:r>
              <a:rPr lang="es-MX" sz="1900" dirty="0"/>
              <a:t> entonces, a los pueblos, Estados y a los territorios bajo su jurisdicción. </a:t>
            </a:r>
            <a:r>
              <a:rPr lang="es-MX" sz="1900" b="1" dirty="0"/>
              <a:t>La emisión de la Declaración supuso la </a:t>
            </a:r>
            <a:r>
              <a:rPr lang="es-MX" sz="1900" b="1" dirty="0" err="1"/>
              <a:t>universalización</a:t>
            </a:r>
            <a:r>
              <a:rPr lang="es-MX" sz="1900" b="1" dirty="0"/>
              <a:t> del derecho humano al trabajo, plasmado fundamentalmente en su artículo 23 en referencia al 24. </a:t>
            </a:r>
          </a:p>
        </p:txBody>
      </p:sp>
      <p:sp>
        <p:nvSpPr>
          <p:cNvPr id="7" name="Elipse 6">
            <a:extLst>
              <a:ext uri="{FF2B5EF4-FFF2-40B4-BE49-F238E27FC236}">
                <a16:creationId xmlns:a16="http://schemas.microsoft.com/office/drawing/2014/main" id="{CC5B1ED7-2F0C-4E18-A355-6664E0712CCA}"/>
              </a:ext>
            </a:extLst>
          </p:cNvPr>
          <p:cNvSpPr/>
          <p:nvPr/>
        </p:nvSpPr>
        <p:spPr>
          <a:xfrm>
            <a:off x="4012952" y="17578"/>
            <a:ext cx="1118095" cy="1214548"/>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5">
              <a:tint val="50000"/>
              <a:alpha val="90000"/>
              <a:hueOff val="0"/>
              <a:satOff val="0"/>
              <a:lumOff val="0"/>
              <a:alphaOff val="0"/>
            </a:schemeClr>
          </a:effectRef>
          <a:fontRef idx="minor">
            <a:schemeClr val="lt1">
              <a:hueOff val="0"/>
              <a:satOff val="0"/>
              <a:lumOff val="0"/>
              <a:alphaOff val="0"/>
            </a:schemeClr>
          </a:fontRef>
        </p:style>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485361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81A7BCA-CC69-4E48-A035-C62209A54C32}"/>
              </a:ext>
            </a:extLst>
          </p:cNvPr>
          <p:cNvSpPr>
            <a:spLocks noGrp="1"/>
          </p:cNvSpPr>
          <p:nvPr>
            <p:ph type="sldNum" sz="quarter" idx="12"/>
          </p:nvPr>
        </p:nvSpPr>
        <p:spPr/>
        <p:txBody>
          <a:bodyPr/>
          <a:lstStyle/>
          <a:p>
            <a:fld id="{BF4F34AE-BDCC-46C4-BD90-CF1CD045291B}" type="slidenum">
              <a:rPr lang="es-MX" smtClean="0"/>
              <a:pPr/>
              <a:t>42</a:t>
            </a:fld>
            <a:endParaRPr lang="es-MX"/>
          </a:p>
        </p:txBody>
      </p:sp>
      <p:sp>
        <p:nvSpPr>
          <p:cNvPr id="3" name="CuadroTexto 2">
            <a:extLst>
              <a:ext uri="{FF2B5EF4-FFF2-40B4-BE49-F238E27FC236}">
                <a16:creationId xmlns:a16="http://schemas.microsoft.com/office/drawing/2014/main" id="{6F92A2B0-FDA0-4D46-96B5-23FEB9885660}"/>
              </a:ext>
            </a:extLst>
          </p:cNvPr>
          <p:cNvSpPr txBox="1"/>
          <p:nvPr/>
        </p:nvSpPr>
        <p:spPr>
          <a:xfrm>
            <a:off x="681447" y="1412776"/>
            <a:ext cx="7781106" cy="3893374"/>
          </a:xfrm>
          <a:prstGeom prst="rect">
            <a:avLst/>
          </a:prstGeom>
          <a:noFill/>
        </p:spPr>
        <p:txBody>
          <a:bodyPr wrap="square" rtlCol="0">
            <a:spAutoFit/>
          </a:bodyPr>
          <a:lstStyle/>
          <a:p>
            <a:pPr algn="just"/>
            <a:r>
              <a:rPr lang="es-MX" sz="1900" dirty="0"/>
              <a:t>Artículo 23. (1) Toda persona tiene </a:t>
            </a:r>
            <a:r>
              <a:rPr lang="es-MX" sz="1900" b="1" dirty="0"/>
              <a:t>derecho al trabajo</a:t>
            </a:r>
            <a:r>
              <a:rPr lang="es-MX" sz="1900" dirty="0"/>
              <a:t>, a la </a:t>
            </a:r>
            <a:r>
              <a:rPr lang="es-MX" sz="1900" b="1" dirty="0"/>
              <a:t>libre elección de su trabajo</a:t>
            </a:r>
            <a:r>
              <a:rPr lang="es-MX" sz="1900" dirty="0"/>
              <a:t>, a </a:t>
            </a:r>
            <a:r>
              <a:rPr lang="es-MX" sz="1900" b="1" dirty="0"/>
              <a:t>condiciones equitativas </a:t>
            </a:r>
            <a:r>
              <a:rPr lang="es-MX" sz="1900" dirty="0"/>
              <a:t>y </a:t>
            </a:r>
            <a:r>
              <a:rPr lang="es-MX" sz="1900" b="1" dirty="0"/>
              <a:t>satisfactorias de trabajo </a:t>
            </a:r>
            <a:r>
              <a:rPr lang="es-MX" sz="1900" dirty="0"/>
              <a:t>y a la </a:t>
            </a:r>
            <a:r>
              <a:rPr lang="es-MX" sz="1900" b="1" dirty="0"/>
              <a:t>protección contra el desempleo</a:t>
            </a:r>
            <a:r>
              <a:rPr lang="es-MX" sz="1900" dirty="0"/>
              <a:t>. (2) Toda persona tiene derecho, sin discriminación alguna, a </a:t>
            </a:r>
            <a:r>
              <a:rPr lang="es-MX" sz="1900" b="1" dirty="0"/>
              <a:t>igual salario por trabajo igual</a:t>
            </a:r>
            <a:r>
              <a:rPr lang="es-MX" sz="1900" dirty="0"/>
              <a:t>. (3) Toda persona que trabaja tiene derecho a una </a:t>
            </a:r>
            <a:r>
              <a:rPr lang="es-MX" sz="1900" b="1" dirty="0"/>
              <a:t>remuneración equitativa y satisfactoria</a:t>
            </a:r>
            <a:r>
              <a:rPr lang="es-MX" sz="1900" dirty="0"/>
              <a:t>, que le asegure, así como a su familia, una existencia </a:t>
            </a:r>
            <a:r>
              <a:rPr lang="es-MX" sz="1900" b="1" dirty="0"/>
              <a:t>conforme con la dignidad humana</a:t>
            </a:r>
            <a:r>
              <a:rPr lang="es-MX" sz="1900" dirty="0"/>
              <a:t> y que </a:t>
            </a:r>
            <a:r>
              <a:rPr lang="es-MX" sz="1900" dirty="0" err="1"/>
              <a:t>sera</a:t>
            </a:r>
            <a:r>
              <a:rPr lang="es-MX" sz="1900" dirty="0"/>
              <a:t>́ completada, en caso necesario, por cualesquiera otros medios de protección social. (4) Toda persona </a:t>
            </a:r>
            <a:r>
              <a:rPr lang="es-MX" sz="1900" b="1" dirty="0"/>
              <a:t>tiene derecho a fundar sindicatos y a sindicarse para la defensa de sus intereses</a:t>
            </a:r>
            <a:r>
              <a:rPr lang="es-MX" sz="1900" dirty="0"/>
              <a:t>. </a:t>
            </a:r>
          </a:p>
          <a:p>
            <a:pPr algn="just"/>
            <a:endParaRPr lang="es-MX" sz="1900" dirty="0"/>
          </a:p>
          <a:p>
            <a:pPr algn="just"/>
            <a:r>
              <a:rPr lang="es-MX" sz="1900" dirty="0"/>
              <a:t>Artículo 24. Toda persona tiene </a:t>
            </a:r>
            <a:r>
              <a:rPr lang="es-MX" sz="1900" b="1" dirty="0"/>
              <a:t>derecho al descanso</a:t>
            </a:r>
            <a:r>
              <a:rPr lang="es-MX" sz="1900" dirty="0"/>
              <a:t>, al disfrute del tiempo libre, a una limitación razonable de la </a:t>
            </a:r>
            <a:r>
              <a:rPr lang="es-MX" sz="1900" b="1" dirty="0"/>
              <a:t>duración del trabajo </a:t>
            </a:r>
            <a:r>
              <a:rPr lang="es-MX" sz="1900" dirty="0"/>
              <a:t>y a </a:t>
            </a:r>
            <a:r>
              <a:rPr lang="es-MX" sz="1900" b="1" dirty="0"/>
              <a:t>vacaciones periódicas pagadas</a:t>
            </a:r>
            <a:r>
              <a:rPr lang="es-MX" sz="1900" dirty="0"/>
              <a:t>.</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5013176"/>
            <a:ext cx="2041550" cy="1585204"/>
          </a:xfrm>
          <a:prstGeom prst="rect">
            <a:avLst/>
          </a:prstGeom>
        </p:spPr>
      </p:pic>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717498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contrast="-2000"/>
            <a:extLst>
              <a:ext uri="{28A0092B-C50C-407E-A947-70E740481C1C}">
                <a14:useLocalDpi xmlns:a14="http://schemas.microsoft.com/office/drawing/2010/main" val="0"/>
              </a:ext>
            </a:extLst>
          </a:blip>
          <a:stretch>
            <a:fillRect/>
          </a:stretch>
        </p:blipFill>
        <p:spPr>
          <a:xfrm>
            <a:off x="5580112" y="2996952"/>
            <a:ext cx="2835110" cy="2951092"/>
          </a:xfrm>
          <a:prstGeom prst="rect">
            <a:avLst/>
          </a:prstGeom>
          <a:gradFill>
            <a:gsLst>
              <a:gs pos="0">
                <a:schemeClr val="accent2">
                  <a:hueOff val="0"/>
                  <a:satOff val="0"/>
                  <a:lumOff val="0"/>
                  <a:tint val="50000"/>
                  <a:satMod val="300000"/>
                  <a:alpha val="46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gradFill>
              <a:gsLst>
                <a:gs pos="15000">
                  <a:schemeClr val="accent1">
                    <a:lumMod val="5000"/>
                    <a:lumOff val="95000"/>
                    <a:alpha val="4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2" name="Marcador de número de diapositiva 1">
            <a:extLst>
              <a:ext uri="{FF2B5EF4-FFF2-40B4-BE49-F238E27FC236}">
                <a16:creationId xmlns:a16="http://schemas.microsoft.com/office/drawing/2014/main" id="{FF88BB91-A22B-2540-BCDC-4383942D5B48}"/>
              </a:ext>
            </a:extLst>
          </p:cNvPr>
          <p:cNvSpPr>
            <a:spLocks noGrp="1"/>
          </p:cNvSpPr>
          <p:nvPr>
            <p:ph type="sldNum" sz="quarter" idx="12"/>
          </p:nvPr>
        </p:nvSpPr>
        <p:spPr/>
        <p:txBody>
          <a:bodyPr/>
          <a:lstStyle/>
          <a:p>
            <a:fld id="{BF4F34AE-BDCC-46C4-BD90-CF1CD045291B}" type="slidenum">
              <a:rPr lang="es-MX" smtClean="0"/>
              <a:pPr/>
              <a:t>43</a:t>
            </a:fld>
            <a:endParaRPr lang="es-MX"/>
          </a:p>
        </p:txBody>
      </p:sp>
      <p:sp>
        <p:nvSpPr>
          <p:cNvPr id="3" name="CuadroTexto 2">
            <a:extLst>
              <a:ext uri="{FF2B5EF4-FFF2-40B4-BE49-F238E27FC236}">
                <a16:creationId xmlns:a16="http://schemas.microsoft.com/office/drawing/2014/main" id="{7FD76D66-5CDD-4E49-B187-302040A38FB6}"/>
              </a:ext>
            </a:extLst>
          </p:cNvPr>
          <p:cNvSpPr txBox="1"/>
          <p:nvPr/>
        </p:nvSpPr>
        <p:spPr>
          <a:xfrm>
            <a:off x="251520" y="1228813"/>
            <a:ext cx="8568952" cy="6070893"/>
          </a:xfrm>
          <a:prstGeom prst="rect">
            <a:avLst/>
          </a:prstGeom>
          <a:noFill/>
        </p:spPr>
        <p:txBody>
          <a:bodyPr wrap="square" rtlCol="0">
            <a:spAutoFit/>
          </a:bodyPr>
          <a:lstStyle/>
          <a:p>
            <a:pPr algn="just"/>
            <a:r>
              <a:rPr lang="es-MX" b="1" i="1" dirty="0"/>
              <a:t>La Declaración de la ONU sobre el Progreso y el Desarrollo en lo Social y su Aplicación </a:t>
            </a:r>
            <a:endParaRPr lang="es-MX" b="1" dirty="0"/>
          </a:p>
          <a:p>
            <a:pPr algn="just"/>
            <a:endParaRPr lang="es-MX" dirty="0"/>
          </a:p>
          <a:p>
            <a:pPr algn="just"/>
            <a:r>
              <a:rPr lang="es-MX" dirty="0"/>
              <a:t>En vinculación con el trabajo, el </a:t>
            </a:r>
            <a:r>
              <a:rPr lang="es-MX" b="1" dirty="0"/>
              <a:t>artículo 6</a:t>
            </a:r>
            <a:r>
              <a:rPr lang="es-MX" dirty="0"/>
              <a:t> establece que el </a:t>
            </a:r>
            <a:r>
              <a:rPr lang="es-MX" b="1" dirty="0"/>
              <a:t>desarrollo social exige, garantizar a toda persona el derecho a trabajar y a elegir empleo libremente</a:t>
            </a:r>
            <a:r>
              <a:rPr lang="es-MX" dirty="0"/>
              <a:t>, y reafirma que </a:t>
            </a:r>
            <a:r>
              <a:rPr lang="es-MX" b="1" dirty="0"/>
              <a:t>el progreso y el desarrollo en lo social exigen un trabajo productivo y socialmente</a:t>
            </a:r>
            <a:r>
              <a:rPr lang="es-MX" dirty="0"/>
              <a:t> útil de todos los miembros de la sociedad, de conformidad con los derechos humanos y las libertades fundamentales, los principios de justicia y de función social de la propiedad; finalmente </a:t>
            </a:r>
            <a:r>
              <a:rPr lang="es-MX" b="1" dirty="0"/>
              <a:t>se excluya toda forma de explotación </a:t>
            </a:r>
            <a:r>
              <a:rPr lang="es-MX" dirty="0"/>
              <a:t>y se establezcan </a:t>
            </a:r>
            <a:r>
              <a:rPr lang="es-MX" b="1" dirty="0"/>
              <a:t>condiciones para una auténtica igualdad</a:t>
            </a:r>
            <a:r>
              <a:rPr lang="es-MX" dirty="0"/>
              <a:t>. </a:t>
            </a:r>
          </a:p>
          <a:p>
            <a:pPr algn="just"/>
            <a:endParaRPr lang="es-MX" dirty="0"/>
          </a:p>
          <a:p>
            <a:pPr algn="just"/>
            <a:r>
              <a:rPr lang="es-MX" dirty="0"/>
              <a:t>La </a:t>
            </a:r>
            <a:r>
              <a:rPr lang="es-MX" b="1" dirty="0"/>
              <a:t>protección del trabajo se extiende a su </a:t>
            </a:r>
            <a:r>
              <a:rPr lang="es-MX" b="1" dirty="0" err="1"/>
              <a:t>dimensión</a:t>
            </a:r>
            <a:r>
              <a:rPr lang="es-MX" b="1" dirty="0"/>
              <a:t> colectiva </a:t>
            </a:r>
            <a:r>
              <a:rPr lang="es-MX" dirty="0"/>
              <a:t>al reconocerse en </a:t>
            </a:r>
            <a:r>
              <a:rPr lang="es-MX" b="1" dirty="0"/>
              <a:t>el artículo 20 la libertad de asociación para todos los trabajadores</a:t>
            </a:r>
            <a:r>
              <a:rPr lang="es-MX" dirty="0"/>
              <a:t>, </a:t>
            </a:r>
            <a:r>
              <a:rPr lang="es-MX" b="1" dirty="0"/>
              <a:t>a formar otras organizaciones de trabajadores</a:t>
            </a:r>
            <a:r>
              <a:rPr lang="es-MX" dirty="0"/>
              <a:t>, los derechos de </a:t>
            </a:r>
            <a:r>
              <a:rPr lang="es-MX" b="1" dirty="0"/>
              <a:t>negociación colectiva</a:t>
            </a:r>
            <a:r>
              <a:rPr lang="es-MX" dirty="0"/>
              <a:t>, de </a:t>
            </a:r>
            <a:r>
              <a:rPr lang="es-MX" b="1" dirty="0"/>
              <a:t>huelga</a:t>
            </a:r>
            <a:r>
              <a:rPr lang="es-MX" dirty="0"/>
              <a:t>; promover mayor </a:t>
            </a:r>
            <a:r>
              <a:rPr lang="es-MX" b="1" dirty="0"/>
              <a:t>participación</a:t>
            </a:r>
            <a:r>
              <a:rPr lang="es-MX" dirty="0"/>
              <a:t> de los </a:t>
            </a:r>
            <a:r>
              <a:rPr lang="es-MX" b="1" dirty="0"/>
              <a:t>sindicatos en el desarrollo económico </a:t>
            </a:r>
            <a:r>
              <a:rPr lang="es-MX" dirty="0"/>
              <a:t>y social; la participación efectiva de todos los miembros de los sindicatos en la decisión de las cuestiones económicas y sociales que atañen a sus intereses; así como el </a:t>
            </a:r>
            <a:r>
              <a:rPr lang="es-MX" b="1" dirty="0"/>
              <a:t>mejoramiento de las condiciones de higiene y de seguridad de los trabajadores</a:t>
            </a:r>
            <a:r>
              <a:rPr lang="es-MX" dirty="0"/>
              <a:t>, disponiendo de la tecnología, y el desarrollo legislativo pertinentes, y muy importante, la garantía de condiciones materiales para la aplicación de tales medidas, la </a:t>
            </a:r>
            <a:r>
              <a:rPr lang="es-MX" b="1" dirty="0"/>
              <a:t>limitación de las horas de trabajo </a:t>
            </a:r>
            <a:r>
              <a:rPr lang="es-MX" dirty="0"/>
              <a:t>y la </a:t>
            </a:r>
            <a:r>
              <a:rPr lang="es-MX" dirty="0" err="1"/>
              <a:t>adopción</a:t>
            </a:r>
            <a:r>
              <a:rPr lang="es-MX" dirty="0"/>
              <a:t> de medidas para el desarrollo de relaciones laborales armoniosas. </a:t>
            </a:r>
          </a:p>
          <a:p>
            <a:pPr algn="just"/>
            <a:endParaRPr lang="es-MX" dirty="0"/>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04886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227" y="4361060"/>
            <a:ext cx="2668401" cy="218586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16372" y="2405546"/>
            <a:ext cx="7756028" cy="4185761"/>
          </a:xfrm>
          <a:prstGeom prst="rect">
            <a:avLst/>
          </a:prstGeom>
          <a:noFill/>
        </p:spPr>
        <p:txBody>
          <a:bodyPr wrap="square" rtlCol="0">
            <a:spAutoFit/>
          </a:bodyPr>
          <a:lstStyle/>
          <a:p>
            <a:pPr lvl="0"/>
            <a:r>
              <a:rPr lang="es-MX" sz="1900" b="1" dirty="0"/>
              <a:t>Mantiene varios principios:</a:t>
            </a:r>
          </a:p>
          <a:p>
            <a:pPr lvl="0" algn="ctr"/>
            <a:endParaRPr lang="es-MX" sz="1900" dirty="0"/>
          </a:p>
          <a:p>
            <a:pPr marL="742950" lvl="1" indent="-285750" algn="just">
              <a:buClr>
                <a:schemeClr val="accent2"/>
              </a:buClr>
              <a:buFont typeface="Wingdings" pitchFamily="2" charset="2"/>
              <a:buChar char="ü"/>
            </a:pPr>
            <a:r>
              <a:rPr lang="es-MX" sz="1900" dirty="0"/>
              <a:t>El trabajo no es una mercancía.</a:t>
            </a:r>
          </a:p>
          <a:p>
            <a:pPr marL="742950" lvl="1" indent="-285750" algn="just">
              <a:buClr>
                <a:schemeClr val="accent2"/>
              </a:buClr>
              <a:buFont typeface="Wingdings" pitchFamily="2" charset="2"/>
              <a:buChar char="ü"/>
            </a:pPr>
            <a:endParaRPr lang="es-MX" sz="1900" dirty="0"/>
          </a:p>
          <a:p>
            <a:pPr marL="742950" lvl="1" indent="-285750" algn="just">
              <a:buClr>
                <a:schemeClr val="accent2"/>
              </a:buClr>
              <a:buFont typeface="Wingdings" pitchFamily="2" charset="2"/>
              <a:buChar char="ü"/>
            </a:pPr>
            <a:r>
              <a:rPr lang="es-MX" sz="1900" dirty="0"/>
              <a:t>La libertad de asociación es una condición indispensable para el progreso.</a:t>
            </a:r>
          </a:p>
          <a:p>
            <a:pPr marL="742950" lvl="1" indent="-285750" algn="just">
              <a:buClr>
                <a:schemeClr val="accent2"/>
              </a:buClr>
              <a:buFont typeface="Wingdings" pitchFamily="2" charset="2"/>
              <a:buChar char="ü"/>
            </a:pPr>
            <a:endParaRPr lang="es-MX" sz="1900" dirty="0"/>
          </a:p>
          <a:p>
            <a:pPr marL="742950" lvl="1" indent="-285750" algn="just">
              <a:buClr>
                <a:schemeClr val="accent2"/>
              </a:buClr>
              <a:buFont typeface="Wingdings" pitchFamily="2" charset="2"/>
              <a:buChar char="ü"/>
            </a:pPr>
            <a:r>
              <a:rPr lang="es-MX" sz="1900" dirty="0"/>
              <a:t>La pobreza constituye peligro para la prosperidad.</a:t>
            </a:r>
          </a:p>
          <a:p>
            <a:pPr marL="742950" lvl="1" indent="-285750" algn="just">
              <a:buClr>
                <a:schemeClr val="accent2"/>
              </a:buClr>
              <a:buFont typeface="Wingdings" pitchFamily="2" charset="2"/>
              <a:buChar char="ü"/>
            </a:pPr>
            <a:endParaRPr lang="es-MX" sz="1900" dirty="0"/>
          </a:p>
          <a:p>
            <a:pPr marL="742950" lvl="1" indent="-285750" algn="just">
              <a:buClr>
                <a:schemeClr val="accent2"/>
              </a:buClr>
              <a:buFont typeface="Wingdings" pitchFamily="2" charset="2"/>
              <a:buChar char="ü"/>
            </a:pPr>
            <a:r>
              <a:rPr lang="es-MX" sz="1900" dirty="0"/>
              <a:t>Protección a la negociación libre de Contrato Colectivo de Trabajo.</a:t>
            </a:r>
          </a:p>
          <a:p>
            <a:pPr marL="742950" lvl="1" indent="-285750" algn="just">
              <a:buClr>
                <a:schemeClr val="accent2"/>
              </a:buClr>
              <a:buFont typeface="Wingdings" pitchFamily="2" charset="2"/>
              <a:buChar char="ü"/>
            </a:pPr>
            <a:endParaRPr lang="es-MX" sz="1900" dirty="0"/>
          </a:p>
          <a:p>
            <a:pPr marL="742950" lvl="1" indent="-285750" algn="just">
              <a:buClr>
                <a:schemeClr val="accent2"/>
              </a:buClr>
              <a:buFont typeface="Wingdings" pitchFamily="2" charset="2"/>
              <a:buChar char="ü"/>
            </a:pPr>
            <a:r>
              <a:rPr lang="es-MX" sz="1900" dirty="0"/>
              <a:t>Protección a la vida, salud, infancia y maternidad.</a:t>
            </a:r>
          </a:p>
          <a:p>
            <a:pPr marL="742950" lvl="1" indent="-285750" algn="just">
              <a:buClr>
                <a:schemeClr val="accent2"/>
              </a:buClr>
              <a:buFont typeface="Wingdings" pitchFamily="2" charset="2"/>
              <a:buChar char="ü"/>
            </a:pPr>
            <a:endParaRPr lang="es-MX" sz="1900" dirty="0"/>
          </a:p>
          <a:p>
            <a:pPr marL="742950" lvl="1" indent="-285750" algn="just">
              <a:buClr>
                <a:schemeClr val="accent2"/>
              </a:buClr>
              <a:buFont typeface="Wingdings" pitchFamily="2" charset="2"/>
              <a:buChar char="ü"/>
            </a:pPr>
            <a:r>
              <a:rPr lang="es-MX" sz="1900" dirty="0"/>
              <a:t>Garantías de igualdad de oportunidades.</a:t>
            </a:r>
          </a:p>
        </p:txBody>
      </p:sp>
      <p:sp>
        <p:nvSpPr>
          <p:cNvPr id="5" name="4 Marcador de número de diapositiva"/>
          <p:cNvSpPr>
            <a:spLocks noGrp="1"/>
          </p:cNvSpPr>
          <p:nvPr>
            <p:ph type="sldNum" sz="quarter" idx="12"/>
          </p:nvPr>
        </p:nvSpPr>
        <p:spPr/>
        <p:txBody>
          <a:bodyPr/>
          <a:lstStyle/>
          <a:p>
            <a:fld id="{BF4F34AE-BDCC-46C4-BD90-CF1CD045291B}" type="slidenum">
              <a:rPr lang="es-MX" smtClean="0"/>
              <a:pPr/>
              <a:t>44</a:t>
            </a:fld>
            <a:endParaRPr lang="es-MX"/>
          </a:p>
        </p:txBody>
      </p:sp>
      <p:pic>
        <p:nvPicPr>
          <p:cNvPr id="6" name="Imagen 5">
            <a:extLst>
              <a:ext uri="{FF2B5EF4-FFF2-40B4-BE49-F238E27FC236}">
                <a16:creationId xmlns:a16="http://schemas.microsoft.com/office/drawing/2014/main" id="{E50EA9A5-9DB8-4DAE-9F4F-46C074B4B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227" y="2284944"/>
            <a:ext cx="1914327" cy="1226259"/>
          </a:xfrm>
          <a:prstGeom prst="ellipse">
            <a:avLst/>
          </a:prstGeom>
          <a:ln>
            <a:noFill/>
          </a:ln>
          <a:effectLst>
            <a:softEdge rad="112500"/>
          </a:effectLst>
        </p:spPr>
      </p:pic>
      <p:graphicFrame>
        <p:nvGraphicFramePr>
          <p:cNvPr id="10" name="Diagrama 9">
            <a:extLst>
              <a:ext uri="{FF2B5EF4-FFF2-40B4-BE49-F238E27FC236}">
                <a16:creationId xmlns:a16="http://schemas.microsoft.com/office/drawing/2014/main" id="{38588134-9AF1-406A-A5D1-5379E2512C59}"/>
              </a:ext>
            </a:extLst>
          </p:cNvPr>
          <p:cNvGraphicFramePr/>
          <p:nvPr>
            <p:extLst>
              <p:ext uri="{D42A27DB-BD31-4B8C-83A1-F6EECF244321}">
                <p14:modId xmlns:p14="http://schemas.microsoft.com/office/powerpoint/2010/main" val="2808994779"/>
              </p:ext>
            </p:extLst>
          </p:nvPr>
        </p:nvGraphicFramePr>
        <p:xfrm>
          <a:off x="416372" y="1322265"/>
          <a:ext cx="7992888" cy="810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6" name="Imagen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317299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95735" y="1311788"/>
            <a:ext cx="5616624" cy="384721"/>
          </a:xfrm>
          <a:prstGeom prst="rect">
            <a:avLst/>
          </a:prstGeom>
          <a:noFill/>
        </p:spPr>
        <p:txBody>
          <a:bodyPr wrap="square" rtlCol="0">
            <a:spAutoFit/>
          </a:bodyPr>
          <a:lstStyle/>
          <a:p>
            <a:r>
              <a:rPr lang="es-MX" sz="1900" b="1" dirty="0"/>
              <a:t>CONFERENCIA INTERNACIONAL DEL TRABAJO</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9673" y="4509120"/>
            <a:ext cx="2976237" cy="1978322"/>
          </a:xfrm>
          <a:prstGeom prst="rect">
            <a:avLst/>
          </a:prstGeom>
          <a:solidFill>
            <a:srgbClr val="FFFFFF">
              <a:shade val="85000"/>
            </a:srgbClr>
          </a:solidFill>
          <a:ln w="190500" cap="sq">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chemeClr val="tx1"/>
                </a:solidFill>
                <a:miter lim="800000"/>
                <a:headEnd/>
                <a:tailEnd/>
              </a14:hiddenLine>
            </a:ext>
          </a:extLst>
        </p:spPr>
      </p:pic>
      <p:sp>
        <p:nvSpPr>
          <p:cNvPr id="6" name="5 Marcador de número de diapositiva"/>
          <p:cNvSpPr>
            <a:spLocks noGrp="1"/>
          </p:cNvSpPr>
          <p:nvPr>
            <p:ph type="sldNum" sz="quarter" idx="12"/>
          </p:nvPr>
        </p:nvSpPr>
        <p:spPr/>
        <p:txBody>
          <a:bodyPr/>
          <a:lstStyle/>
          <a:p>
            <a:fld id="{BF4F34AE-BDCC-46C4-BD90-CF1CD045291B}" type="slidenum">
              <a:rPr lang="es-MX" smtClean="0"/>
              <a:pPr/>
              <a:t>45</a:t>
            </a:fld>
            <a:endParaRPr lang="es-MX"/>
          </a:p>
        </p:txBody>
      </p:sp>
      <p:sp>
        <p:nvSpPr>
          <p:cNvPr id="8" name="7 CuadroTexto"/>
          <p:cNvSpPr txBox="1"/>
          <p:nvPr/>
        </p:nvSpPr>
        <p:spPr>
          <a:xfrm>
            <a:off x="399678" y="1772396"/>
            <a:ext cx="7912496" cy="2431435"/>
          </a:xfrm>
          <a:prstGeom prst="rect">
            <a:avLst/>
          </a:prstGeom>
          <a:noFill/>
        </p:spPr>
        <p:txBody>
          <a:bodyPr wrap="square" rtlCol="0">
            <a:spAutoFit/>
          </a:bodyPr>
          <a:lstStyle/>
          <a:p>
            <a:pPr marL="285750" indent="-285750" algn="just">
              <a:buClr>
                <a:schemeClr val="accent2"/>
              </a:buClr>
              <a:buSzPct val="110000"/>
              <a:buFont typeface="Wingdings" pitchFamily="2" charset="2"/>
              <a:buChar char="Ø"/>
            </a:pPr>
            <a:r>
              <a:rPr lang="es-MX" sz="1900" dirty="0"/>
              <a:t>Las políticas generales de la OIT son dictadas por la Conferencia Internacional del Trabajo, que se lleva a cabo en junio, en Ginebra, Suiza. </a:t>
            </a:r>
          </a:p>
          <a:p>
            <a:pPr marL="285750" indent="-285750" algn="just">
              <a:buClr>
                <a:schemeClr val="accent2"/>
              </a:buClr>
              <a:buSzPct val="110000"/>
              <a:buFont typeface="Wingdings" pitchFamily="2" charset="2"/>
              <a:buChar char="Ø"/>
            </a:pPr>
            <a:endParaRPr lang="es-MX" sz="1900" dirty="0"/>
          </a:p>
          <a:p>
            <a:pPr marL="285750" indent="-285750" algn="just">
              <a:buClr>
                <a:schemeClr val="accent2"/>
              </a:buClr>
              <a:buSzPct val="110000"/>
              <a:buFont typeface="Wingdings" pitchFamily="2" charset="2"/>
              <a:buChar char="Ø"/>
            </a:pPr>
            <a:r>
              <a:rPr lang="es-MX" sz="1900" dirty="0"/>
              <a:t>Reúne a delegados de gobiernos, trabajadores y empleadores de los Estados miembros de la OIT.</a:t>
            </a:r>
          </a:p>
          <a:p>
            <a:pPr marL="285750" indent="-285750" algn="just">
              <a:buClr>
                <a:schemeClr val="accent2"/>
              </a:buClr>
              <a:buSzPct val="110000"/>
              <a:buFont typeface="Wingdings" pitchFamily="2" charset="2"/>
              <a:buChar char="Ø"/>
            </a:pPr>
            <a:endParaRPr lang="es-MX" sz="1900" dirty="0"/>
          </a:p>
          <a:p>
            <a:pPr marL="285750" indent="-285750" algn="just">
              <a:buClr>
                <a:schemeClr val="accent2"/>
              </a:buClr>
              <a:buSzPct val="110000"/>
              <a:buFont typeface="Wingdings" pitchFamily="2" charset="2"/>
              <a:buChar char="Ø"/>
            </a:pPr>
            <a:r>
              <a:rPr lang="es-MX" sz="1900" dirty="0"/>
              <a:t>Establece y adopta normas internacionales del trabajo y es un foro para la discusión de cuestiones sociales y laborales fundamentales</a:t>
            </a:r>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2825482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271" y="1617943"/>
            <a:ext cx="4715544" cy="3406501"/>
          </a:xfrm>
          <a:prstGeom prst="rect">
            <a:avLst/>
          </a:prstGeom>
          <a:noFill/>
          <a:ln>
            <a:noFill/>
          </a:ln>
          <a:effectLst>
            <a:outerShdw dist="35921" dir="2700000" algn="ctr" rotWithShape="0">
              <a:schemeClr val="bg2">
                <a:alpha val="9000"/>
              </a:schemeClr>
            </a:outerShdw>
            <a:reflection stA="83000" endPos="65000" dir="5400000" sy="-100000" algn="bl" rotWithShape="0"/>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851" y="4180584"/>
            <a:ext cx="1214646" cy="163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153858" y="1313437"/>
            <a:ext cx="5616624" cy="384721"/>
          </a:xfrm>
          <a:prstGeom prst="rect">
            <a:avLst/>
          </a:prstGeom>
          <a:noFill/>
        </p:spPr>
        <p:txBody>
          <a:bodyPr wrap="square" rtlCol="0">
            <a:spAutoFit/>
          </a:bodyPr>
          <a:lstStyle/>
          <a:p>
            <a:r>
              <a:rPr lang="es-MX" sz="1900" b="1" dirty="0"/>
              <a:t>CONFERENCIA INTERNACIONAL DEL TRABAJO</a:t>
            </a:r>
          </a:p>
        </p:txBody>
      </p:sp>
      <p:sp>
        <p:nvSpPr>
          <p:cNvPr id="2" name="1 CuadroTexto"/>
          <p:cNvSpPr txBox="1"/>
          <p:nvPr/>
        </p:nvSpPr>
        <p:spPr>
          <a:xfrm>
            <a:off x="117848" y="1795315"/>
            <a:ext cx="8568952" cy="4770537"/>
          </a:xfrm>
          <a:prstGeom prst="rect">
            <a:avLst/>
          </a:prstGeom>
          <a:noFill/>
        </p:spPr>
        <p:txBody>
          <a:bodyPr wrap="square" rtlCol="0">
            <a:spAutoFit/>
          </a:bodyPr>
          <a:lstStyle/>
          <a:p>
            <a:pPr algn="just"/>
            <a:r>
              <a:rPr lang="es-MX" sz="1900" b="1" dirty="0"/>
              <a:t>La declaración de la Organización Internacional del Trabajo relativa a los principios y derechos fundamentales en el trabajo, adoptada por la Conferencia Internacional del Trabajo en 1998, consagró como convenios fundamentales y, por tanto, como derechos humanos, los siguientes: </a:t>
            </a:r>
          </a:p>
          <a:p>
            <a:endParaRPr lang="es-MX" sz="1900" dirty="0"/>
          </a:p>
          <a:p>
            <a:pPr marL="342900" indent="-342900">
              <a:buClr>
                <a:schemeClr val="accent2"/>
              </a:buClr>
              <a:buFont typeface="+mj-lt"/>
              <a:buAutoNum type="alphaLcParenR"/>
            </a:pPr>
            <a:r>
              <a:rPr lang="es-MX" sz="1900" dirty="0"/>
              <a:t>La libertad de asociación y la libertad sindical (Convenio número 87) y el reconocimiento efectivo del derecho de negociación colectiva (Convenio número 98)</a:t>
            </a:r>
          </a:p>
          <a:p>
            <a:pPr marL="342900" indent="-342900">
              <a:buClr>
                <a:schemeClr val="accent2"/>
              </a:buClr>
              <a:buFont typeface="+mj-lt"/>
              <a:buAutoNum type="alphaLcParenR"/>
            </a:pPr>
            <a:endParaRPr lang="es-MX" sz="1900" dirty="0"/>
          </a:p>
          <a:p>
            <a:pPr marL="342900" indent="-342900">
              <a:buClr>
                <a:schemeClr val="accent2"/>
              </a:buClr>
              <a:buFont typeface="+mj-lt"/>
              <a:buAutoNum type="alphaLcParenR"/>
            </a:pPr>
            <a:r>
              <a:rPr lang="es-MX" sz="1900" dirty="0"/>
              <a:t>La eliminación de todas las formas de trabajo forzoso u obligatorio (Convenios número 29 y 105);</a:t>
            </a:r>
          </a:p>
          <a:p>
            <a:pPr marL="342900" indent="-342900">
              <a:buClr>
                <a:schemeClr val="accent2"/>
              </a:buClr>
              <a:buFont typeface="+mj-lt"/>
              <a:buAutoNum type="alphaLcParenR"/>
            </a:pPr>
            <a:endParaRPr lang="es-MX" sz="1900" dirty="0"/>
          </a:p>
          <a:p>
            <a:pPr marL="342900" indent="-342900">
              <a:buClr>
                <a:schemeClr val="accent2"/>
              </a:buClr>
              <a:buFont typeface="+mj-lt"/>
              <a:buAutoNum type="alphaLcParenR"/>
            </a:pPr>
            <a:r>
              <a:rPr lang="es-MX" sz="1900" dirty="0"/>
              <a:t>La abolición efectiva del trabajo infantil (Convenios número 138 y 182); y</a:t>
            </a:r>
          </a:p>
          <a:p>
            <a:pPr marL="342900" indent="-342900">
              <a:buClr>
                <a:schemeClr val="accent2"/>
              </a:buClr>
              <a:buFont typeface="+mj-lt"/>
              <a:buAutoNum type="alphaLcParenR"/>
            </a:pPr>
            <a:endParaRPr lang="es-MX" sz="1900" dirty="0"/>
          </a:p>
          <a:p>
            <a:pPr marL="342900" indent="-342900">
              <a:buClr>
                <a:schemeClr val="accent2"/>
              </a:buClr>
              <a:buFont typeface="+mj-lt"/>
              <a:buAutoNum type="alphaLcParenR"/>
            </a:pPr>
            <a:r>
              <a:rPr lang="es-MX" sz="1900" dirty="0"/>
              <a:t>La eliminación de la discriminación en materia de empleo y ocupación (Convenios número 100 y 111).</a:t>
            </a:r>
          </a:p>
        </p:txBody>
      </p:sp>
      <p:sp>
        <p:nvSpPr>
          <p:cNvPr id="6" name="5 Marcador de número de diapositiva"/>
          <p:cNvSpPr>
            <a:spLocks noGrp="1"/>
          </p:cNvSpPr>
          <p:nvPr>
            <p:ph type="sldNum" sz="quarter" idx="12"/>
          </p:nvPr>
        </p:nvSpPr>
        <p:spPr/>
        <p:txBody>
          <a:bodyPr/>
          <a:lstStyle/>
          <a:p>
            <a:fld id="{BF4F34AE-BDCC-46C4-BD90-CF1CD045291B}" type="slidenum">
              <a:rPr lang="es-MX" smtClean="0"/>
              <a:pPr/>
              <a:t>46</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757764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53858" y="1298362"/>
            <a:ext cx="5616624" cy="384721"/>
          </a:xfrm>
          <a:prstGeom prst="rect">
            <a:avLst/>
          </a:prstGeom>
          <a:noFill/>
        </p:spPr>
        <p:txBody>
          <a:bodyPr wrap="square" rtlCol="0">
            <a:spAutoFit/>
          </a:bodyPr>
          <a:lstStyle/>
          <a:p>
            <a:r>
              <a:rPr lang="es-MX" sz="1900" b="1" dirty="0"/>
              <a:t>CONFERENCIA INTERNACIONAL DEL TRABAJO</a:t>
            </a:r>
          </a:p>
        </p:txBody>
      </p:sp>
      <p:sp>
        <p:nvSpPr>
          <p:cNvPr id="2" name="1 CuadroTexto"/>
          <p:cNvSpPr txBox="1"/>
          <p:nvPr/>
        </p:nvSpPr>
        <p:spPr>
          <a:xfrm>
            <a:off x="323528" y="1595976"/>
            <a:ext cx="8496944" cy="5170646"/>
          </a:xfrm>
          <a:prstGeom prst="rect">
            <a:avLst/>
          </a:prstGeom>
          <a:noFill/>
        </p:spPr>
        <p:txBody>
          <a:bodyPr wrap="square" rtlCol="0">
            <a:spAutoFit/>
          </a:bodyPr>
          <a:lstStyle/>
          <a:p>
            <a:r>
              <a:rPr lang="es-MX" sz="1500" b="1" dirty="0"/>
              <a:t>En las condenas al Estado mexicano: </a:t>
            </a:r>
          </a:p>
          <a:p>
            <a:endParaRPr lang="es-MX" sz="1500" dirty="0"/>
          </a:p>
          <a:p>
            <a:pPr marL="285750" indent="-285750" algn="just">
              <a:buClr>
                <a:schemeClr val="accent2"/>
              </a:buClr>
              <a:buSzPct val="110000"/>
              <a:buFont typeface="Wingdings" pitchFamily="2" charset="2"/>
              <a:buChar char="Ø"/>
            </a:pPr>
            <a:r>
              <a:rPr lang="es-MX" sz="1500" dirty="0"/>
              <a:t>Se desatacan las sesiones 104° y 105° (2015 y 2016) de la CIT, </a:t>
            </a:r>
            <a:r>
              <a:rPr lang="es-MX" sz="1500" b="1" dirty="0"/>
              <a:t>relacionadas con el cumplimiento del Convenio </a:t>
            </a:r>
            <a:r>
              <a:rPr lang="es-MX" sz="1500" dirty="0"/>
              <a:t>sobre la libertad sindical y la protección del derecho de sindicación, </a:t>
            </a:r>
            <a:r>
              <a:rPr lang="es-MX" sz="1500" b="1" dirty="0"/>
              <a:t>número 87</a:t>
            </a:r>
            <a:r>
              <a:rPr lang="es-MX" sz="1500" dirty="0"/>
              <a:t>.</a:t>
            </a:r>
          </a:p>
          <a:p>
            <a:pPr marL="285750" indent="-285750" algn="just">
              <a:buClr>
                <a:schemeClr val="accent2"/>
              </a:buClr>
              <a:buSzPct val="110000"/>
              <a:buFont typeface="Wingdings" pitchFamily="2" charset="2"/>
              <a:buChar char="Ø"/>
            </a:pPr>
            <a:endParaRPr lang="es-MX" sz="1500" dirty="0"/>
          </a:p>
          <a:p>
            <a:pPr marL="285750" indent="-285750" algn="just">
              <a:buClr>
                <a:schemeClr val="accent2"/>
              </a:buClr>
              <a:buSzPct val="110000"/>
              <a:buFont typeface="Wingdings" pitchFamily="2" charset="2"/>
              <a:buChar char="Ø"/>
            </a:pPr>
            <a:r>
              <a:rPr lang="es-MX" sz="1500" dirty="0"/>
              <a:t>La Comisión de Aplicación de Normas de la CIT pidió al Gobierno mexicano:</a:t>
            </a:r>
          </a:p>
          <a:p>
            <a:pPr algn="just">
              <a:buSzPct val="110000"/>
            </a:pPr>
            <a:endParaRPr lang="es-MX" sz="1500" dirty="0"/>
          </a:p>
          <a:p>
            <a:pPr marL="809625" indent="-285750" algn="just">
              <a:buClr>
                <a:schemeClr val="accent2"/>
              </a:buClr>
              <a:buSzPct val="120000"/>
              <a:buFont typeface="Arial" pitchFamily="34" charset="0"/>
              <a:buChar char="•"/>
            </a:pPr>
            <a:r>
              <a:rPr lang="es-MX" sz="1500" dirty="0"/>
              <a:t>Cumplir con la obligación legal de </a:t>
            </a:r>
            <a:r>
              <a:rPr lang="es-MX" sz="1500" b="1" dirty="0"/>
              <a:t>publicar los registros y estatutos sindicales </a:t>
            </a:r>
            <a:r>
              <a:rPr lang="es-MX" sz="1500" dirty="0"/>
              <a:t>por las Juntas Locales de Conciliación y Arbitraje de todo el país.</a:t>
            </a:r>
          </a:p>
          <a:p>
            <a:pPr marL="809625" indent="-285750" algn="just">
              <a:buClr>
                <a:schemeClr val="accent2"/>
              </a:buClr>
              <a:buSzPct val="120000"/>
              <a:buFont typeface="Arial" pitchFamily="34" charset="0"/>
              <a:buChar char="•"/>
            </a:pPr>
            <a:endParaRPr lang="es-MX" sz="1500" dirty="0"/>
          </a:p>
          <a:p>
            <a:pPr marL="809625" indent="-285750" algn="just">
              <a:buClr>
                <a:schemeClr val="accent2"/>
              </a:buClr>
              <a:buSzPct val="120000"/>
              <a:buFont typeface="Arial" pitchFamily="34" charset="0"/>
              <a:buChar char="•"/>
            </a:pPr>
            <a:r>
              <a:rPr lang="es-MX" sz="1500" dirty="0"/>
              <a:t>Identificar las reformas legislativas que </a:t>
            </a:r>
            <a:r>
              <a:rPr lang="es-MX" sz="1500" b="1" dirty="0"/>
              <a:t>impidan el registro de sindicatos que no demuestren el apoyo de la mayoría de los trabajadores </a:t>
            </a:r>
            <a:r>
              <a:rPr lang="es-MX" sz="1500" dirty="0"/>
              <a:t>que pretenden representar a través de un proceso de elección democrático (es decir, los llamados </a:t>
            </a:r>
            <a:r>
              <a:rPr lang="es-MX" sz="1500" b="1" dirty="0"/>
              <a:t>sindicatos de protección</a:t>
            </a:r>
            <a:r>
              <a:rPr lang="es-MX" sz="1500" dirty="0"/>
              <a:t>).</a:t>
            </a:r>
          </a:p>
          <a:p>
            <a:pPr marL="809625" indent="-285750" algn="just">
              <a:buClr>
                <a:schemeClr val="accent2"/>
              </a:buClr>
              <a:buSzPct val="120000"/>
              <a:buFont typeface="Arial" pitchFamily="34" charset="0"/>
              <a:buChar char="•"/>
            </a:pPr>
            <a:endParaRPr lang="es-MX" sz="1500" dirty="0"/>
          </a:p>
          <a:p>
            <a:pPr marL="809625" indent="-285750" algn="just">
              <a:buClr>
                <a:schemeClr val="accent2"/>
              </a:buClr>
              <a:buSzPct val="120000"/>
              <a:buFont typeface="Arial" pitchFamily="34" charset="0"/>
              <a:buChar char="•"/>
            </a:pPr>
            <a:r>
              <a:rPr lang="es-MX" sz="1500" dirty="0"/>
              <a:t>Posibilidad de </a:t>
            </a:r>
            <a:r>
              <a:rPr lang="es-MX" sz="1500" b="1" dirty="0"/>
              <a:t>pluralismo sindical </a:t>
            </a:r>
            <a:r>
              <a:rPr lang="es-MX" sz="1500" dirty="0"/>
              <a:t>en las dependencias del Estado y posibilidad de </a:t>
            </a:r>
            <a:r>
              <a:rPr lang="es-MX" sz="1500" b="1" dirty="0"/>
              <a:t>reelección de los dirigentes sindicales</a:t>
            </a:r>
            <a:r>
              <a:rPr lang="es-MX" sz="1500" dirty="0"/>
              <a:t>.</a:t>
            </a:r>
          </a:p>
          <a:p>
            <a:pPr marL="809625" indent="-285750" algn="just">
              <a:buClr>
                <a:schemeClr val="accent2"/>
              </a:buClr>
              <a:buSzPct val="120000"/>
              <a:buFont typeface="Arial" pitchFamily="34" charset="0"/>
              <a:buChar char="•"/>
            </a:pPr>
            <a:endParaRPr lang="es-MX" sz="1500" dirty="0"/>
          </a:p>
          <a:p>
            <a:pPr marL="809625" indent="-285750" algn="just">
              <a:buClr>
                <a:schemeClr val="accent2"/>
              </a:buClr>
              <a:buSzPct val="120000"/>
              <a:buFont typeface="Arial" pitchFamily="34" charset="0"/>
              <a:buChar char="•"/>
            </a:pPr>
            <a:r>
              <a:rPr lang="es-MX" sz="1500" dirty="0"/>
              <a:t>Derecho de </a:t>
            </a:r>
            <a:r>
              <a:rPr lang="es-MX" sz="1500" b="1" dirty="0"/>
              <a:t>elegir libremente </a:t>
            </a:r>
            <a:r>
              <a:rPr lang="es-MX" sz="1500" dirty="0"/>
              <a:t>a los representantes sindicales.</a:t>
            </a:r>
          </a:p>
          <a:p>
            <a:pPr marL="809625" indent="-285750" algn="just">
              <a:buClr>
                <a:schemeClr val="accent2"/>
              </a:buClr>
              <a:buSzPct val="120000"/>
              <a:buFont typeface="Arial" pitchFamily="34" charset="0"/>
              <a:buChar char="•"/>
            </a:pPr>
            <a:endParaRPr lang="es-MX" sz="1500" dirty="0"/>
          </a:p>
          <a:p>
            <a:pPr marL="809625" indent="-285750" algn="just">
              <a:buClr>
                <a:schemeClr val="accent2"/>
              </a:buClr>
              <a:buSzPct val="120000"/>
              <a:buFont typeface="Arial" pitchFamily="34" charset="0"/>
              <a:buChar char="•"/>
            </a:pPr>
            <a:r>
              <a:rPr lang="es-MX" sz="1500" b="1" dirty="0"/>
              <a:t>Imparcialidad </a:t>
            </a:r>
            <a:r>
              <a:rPr lang="es-MX" sz="1500" dirty="0"/>
              <a:t>en el funcionamiento de las </a:t>
            </a:r>
            <a:r>
              <a:rPr lang="es-MX" sz="1500" b="1" dirty="0"/>
              <a:t>Juntas de Conciliación y Arbitraje</a:t>
            </a:r>
            <a:r>
              <a:rPr lang="es-MX" sz="1500" dirty="0"/>
              <a:t>.</a:t>
            </a:r>
          </a:p>
          <a:p>
            <a:pPr marL="285750" indent="-285750" algn="just">
              <a:buClr>
                <a:schemeClr val="accent2"/>
              </a:buClr>
              <a:buSzPct val="120000"/>
              <a:buFont typeface="Arial" pitchFamily="34" charset="0"/>
              <a:buChar char="•"/>
            </a:pPr>
            <a:endParaRPr lang="es-MX" sz="1500" dirty="0"/>
          </a:p>
          <a:p>
            <a:pPr marL="285750" indent="-285750" algn="just">
              <a:buClr>
                <a:schemeClr val="accent2"/>
              </a:buClr>
              <a:buSzPct val="110000"/>
              <a:buFont typeface="Wingdings" pitchFamily="2" charset="2"/>
              <a:buChar char="Ø"/>
            </a:pPr>
            <a:r>
              <a:rPr lang="es-MX" sz="1500" dirty="0"/>
              <a:t>En la sesión </a:t>
            </a:r>
            <a:r>
              <a:rPr lang="es-MX" sz="1500" b="1" dirty="0"/>
              <a:t>106°</a:t>
            </a:r>
            <a:r>
              <a:rPr lang="es-MX" sz="1500" dirty="0"/>
              <a:t> (2017) de la CIT, se tomó nota de </a:t>
            </a:r>
            <a:r>
              <a:rPr lang="es-MX" sz="1500" b="1" dirty="0"/>
              <a:t>la reforma constitucional en materia laboral</a:t>
            </a:r>
            <a:r>
              <a:rPr lang="es-MX" sz="1500" dirty="0"/>
              <a:t>.</a:t>
            </a:r>
          </a:p>
        </p:txBody>
      </p:sp>
      <p:sp>
        <p:nvSpPr>
          <p:cNvPr id="6" name="5 Marcador de número de diapositiva"/>
          <p:cNvSpPr>
            <a:spLocks noGrp="1"/>
          </p:cNvSpPr>
          <p:nvPr>
            <p:ph type="sldNum" sz="quarter" idx="12"/>
          </p:nvPr>
        </p:nvSpPr>
        <p:spPr/>
        <p:txBody>
          <a:bodyPr/>
          <a:lstStyle/>
          <a:p>
            <a:fld id="{BF4F34AE-BDCC-46C4-BD90-CF1CD045291B}" type="slidenum">
              <a:rPr lang="es-MX" smtClean="0"/>
              <a:pPr/>
              <a:t>47</a:t>
            </a:fld>
            <a:endParaRPr lang="es-MX" dirty="0"/>
          </a:p>
        </p:txBody>
      </p:sp>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110464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03681FA-BE31-E648-BB67-047106BEA5E5}"/>
              </a:ext>
            </a:extLst>
          </p:cNvPr>
          <p:cNvSpPr>
            <a:spLocks noGrp="1"/>
          </p:cNvSpPr>
          <p:nvPr>
            <p:ph type="sldNum" sz="quarter" idx="12"/>
          </p:nvPr>
        </p:nvSpPr>
        <p:spPr/>
        <p:txBody>
          <a:bodyPr/>
          <a:lstStyle/>
          <a:p>
            <a:fld id="{BF4F34AE-BDCC-46C4-BD90-CF1CD045291B}" type="slidenum">
              <a:rPr lang="es-MX" smtClean="0"/>
              <a:pPr/>
              <a:t>48</a:t>
            </a:fld>
            <a:endParaRPr lang="es-MX"/>
          </a:p>
        </p:txBody>
      </p:sp>
      <p:sp>
        <p:nvSpPr>
          <p:cNvPr id="3" name="CuadroTexto 2">
            <a:extLst>
              <a:ext uri="{FF2B5EF4-FFF2-40B4-BE49-F238E27FC236}">
                <a16:creationId xmlns:a16="http://schemas.microsoft.com/office/drawing/2014/main" id="{6915B243-799D-AE47-A9F9-4B7BDF2826CB}"/>
              </a:ext>
            </a:extLst>
          </p:cNvPr>
          <p:cNvSpPr txBox="1"/>
          <p:nvPr/>
        </p:nvSpPr>
        <p:spPr>
          <a:xfrm>
            <a:off x="107504" y="1988840"/>
            <a:ext cx="8784976" cy="5324535"/>
          </a:xfrm>
          <a:prstGeom prst="rect">
            <a:avLst/>
          </a:prstGeom>
          <a:noFill/>
        </p:spPr>
        <p:txBody>
          <a:bodyPr wrap="square" rtlCol="0">
            <a:spAutoFit/>
          </a:bodyPr>
          <a:lstStyle/>
          <a:p>
            <a:pPr marL="457200" indent="-457200" algn="just">
              <a:buAutoNum type="alphaUcPeriod"/>
            </a:pPr>
            <a:r>
              <a:rPr lang="es-MX" sz="1700" dirty="0"/>
              <a:t>Contratos de protección. No existe libertad para negociar las relaciones colectivas de trabajo. Conveniencia empresarial</a:t>
            </a:r>
          </a:p>
          <a:p>
            <a:pPr marL="457200" indent="-457200" algn="just">
              <a:buAutoNum type="alphaUcPeriod"/>
            </a:pPr>
            <a:r>
              <a:rPr lang="es-MX" sz="1700" dirty="0"/>
              <a:t>En algunas empresas existen  sindicatos blancos que “ofrecen” a las empresas CCT que favorecen solamente a estas. Así lo define la jurisprudencia de la 5ta época.  </a:t>
            </a:r>
            <a:r>
              <a:rPr lang="es-MX" sz="1700" i="1" dirty="0"/>
              <a:t>SINDICATOS BLANCOS. Cuando se dice que un sindicato se ha formado sólo para servir los intereses del patrón, a ello equivale el calificativo de "blanco".</a:t>
            </a:r>
          </a:p>
          <a:p>
            <a:pPr marL="342900" indent="-342900" algn="just">
              <a:buFont typeface="+mj-lt"/>
              <a:buAutoNum type="alphaUcPeriod"/>
            </a:pPr>
            <a:r>
              <a:rPr lang="es-MX" sz="1700" dirty="0"/>
              <a:t>Disminución de contratos-ley. Demora en recuentos sindicales para titularidad de CCT.</a:t>
            </a:r>
          </a:p>
          <a:p>
            <a:pPr marL="342900" indent="-342900" algn="just">
              <a:buFont typeface="+mj-lt"/>
              <a:buAutoNum type="alphaUcPeriod"/>
            </a:pPr>
            <a:r>
              <a:rPr lang="es-MX" sz="1700" dirty="0"/>
              <a:t>La gestión sindical (6 dirigentes de la CTM)</a:t>
            </a:r>
          </a:p>
          <a:p>
            <a:pPr algn="just"/>
            <a:endParaRPr lang="es-MX" sz="1700" dirty="0"/>
          </a:p>
          <a:p>
            <a:pPr algn="just"/>
            <a:r>
              <a:rPr lang="es-MX" sz="1700" dirty="0"/>
              <a:t>i) Nulidad de democracia; ii) Restricción a la libertad de sindicación; iii) Intimidación mediante tomas de nota y cláusula de exclusión; y, iv) Respaldo a decisiones gubernamentales. Existen 2831 sindicatos federales.</a:t>
            </a:r>
          </a:p>
          <a:p>
            <a:pPr marL="342900" indent="-342900" algn="just">
              <a:buFont typeface="+mj-lt"/>
              <a:buAutoNum type="alphaUcPeriod" startAt="5"/>
            </a:pPr>
            <a:r>
              <a:rPr lang="es-MX" sz="1700" dirty="0"/>
              <a:t>El objetivo de los sindicatos: i) Asumir obligaciones de la CPEUM y legales en protección de sus agremiados; ii) abandonar prácticas, deben legitimar su actuación frente a la sociedad.</a:t>
            </a:r>
          </a:p>
          <a:p>
            <a:pPr marL="342900" indent="-342900" algn="just">
              <a:buFont typeface="+mj-lt"/>
              <a:buAutoNum type="alphaUcPeriod" startAt="5"/>
            </a:pPr>
            <a:endParaRPr lang="es-MX" sz="1700" dirty="0"/>
          </a:p>
          <a:p>
            <a:pPr marL="342900" indent="-342900" algn="just">
              <a:buFont typeface="+mj-lt"/>
              <a:buAutoNum type="alphaUcPeriod" startAt="5"/>
            </a:pPr>
            <a:r>
              <a:rPr lang="es-MX" sz="1700" dirty="0"/>
              <a:t>Para el Centro Federal se pedirá eficacia normativa y cumplir los principios de certeza, independencia, legalidad, imparcialidad, confiabilidad, eficacia, objetividad, profesionalismo, transparencia y publicidad.</a:t>
            </a:r>
          </a:p>
          <a:p>
            <a:pPr algn="just"/>
            <a:endParaRPr lang="es-MX" sz="1700" b="1" dirty="0">
              <a:solidFill>
                <a:srgbClr val="0070C0"/>
              </a:solidFill>
            </a:endParaRPr>
          </a:p>
          <a:p>
            <a:endParaRPr lang="es-MX" sz="1700" dirty="0"/>
          </a:p>
        </p:txBody>
      </p:sp>
      <p:sp>
        <p:nvSpPr>
          <p:cNvPr id="12" name="6 CuadroTexto">
            <a:extLst>
              <a:ext uri="{FF2B5EF4-FFF2-40B4-BE49-F238E27FC236}">
                <a16:creationId xmlns:a16="http://schemas.microsoft.com/office/drawing/2014/main" id="{E6EB32C4-4353-4ED7-A1AE-D36219182A1D}"/>
              </a:ext>
            </a:extLst>
          </p:cNvPr>
          <p:cNvSpPr txBox="1"/>
          <p:nvPr/>
        </p:nvSpPr>
        <p:spPr>
          <a:xfrm>
            <a:off x="611560" y="1243740"/>
            <a:ext cx="7920880" cy="64633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r>
              <a:rPr lang="es-MX" b="1" dirty="0"/>
              <a:t> 1.1. Implicaciones de la reforma laboral, bases constitucionales</a:t>
            </a:r>
          </a:p>
          <a:p>
            <a:r>
              <a:rPr lang="es-MX" b="1" dirty="0">
                <a:solidFill>
                  <a:schemeClr val="tx1">
                    <a:lumMod val="75000"/>
                    <a:lumOff val="25000"/>
                  </a:schemeClr>
                </a:solidFill>
              </a:rPr>
              <a:t>         Política sindical, contratación colectiva y simulación </a:t>
            </a:r>
          </a:p>
        </p:txBody>
      </p:sp>
      <p:grpSp>
        <p:nvGrpSpPr>
          <p:cNvPr id="11" name="Grupo 10"/>
          <p:cNvGrpSpPr/>
          <p:nvPr/>
        </p:nvGrpSpPr>
        <p:grpSpPr>
          <a:xfrm>
            <a:off x="831826" y="157409"/>
            <a:ext cx="7400242" cy="895327"/>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007660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03C4C20-1FA0-0E49-A6AB-52DC99C482BB}"/>
              </a:ext>
            </a:extLst>
          </p:cNvPr>
          <p:cNvSpPr>
            <a:spLocks noGrp="1"/>
          </p:cNvSpPr>
          <p:nvPr>
            <p:ph type="sldNum" sz="quarter" idx="12"/>
          </p:nvPr>
        </p:nvSpPr>
        <p:spPr/>
        <p:txBody>
          <a:bodyPr/>
          <a:lstStyle/>
          <a:p>
            <a:fld id="{BF4F34AE-BDCC-46C4-BD90-CF1CD045291B}" type="slidenum">
              <a:rPr lang="es-MX" smtClean="0"/>
              <a:pPr/>
              <a:t>49</a:t>
            </a:fld>
            <a:endParaRPr lang="es-MX"/>
          </a:p>
        </p:txBody>
      </p:sp>
      <p:sp>
        <p:nvSpPr>
          <p:cNvPr id="3" name="CuadroTexto 2">
            <a:extLst>
              <a:ext uri="{FF2B5EF4-FFF2-40B4-BE49-F238E27FC236}">
                <a16:creationId xmlns:a16="http://schemas.microsoft.com/office/drawing/2014/main" id="{67A92604-4335-DA43-9737-83E27465231A}"/>
              </a:ext>
            </a:extLst>
          </p:cNvPr>
          <p:cNvSpPr txBox="1"/>
          <p:nvPr/>
        </p:nvSpPr>
        <p:spPr>
          <a:xfrm>
            <a:off x="831826" y="1980332"/>
            <a:ext cx="7651824" cy="4478149"/>
          </a:xfrm>
          <a:prstGeom prst="rect">
            <a:avLst/>
          </a:prstGeom>
          <a:noFill/>
        </p:spPr>
        <p:txBody>
          <a:bodyPr wrap="square" rtlCol="0">
            <a:spAutoFit/>
          </a:bodyPr>
          <a:lstStyle/>
          <a:p>
            <a:pPr algn="just" fontAlgn="base"/>
            <a:endParaRPr lang="es-MX" sz="1900" dirty="0"/>
          </a:p>
          <a:p>
            <a:pPr algn="just" fontAlgn="base"/>
            <a:r>
              <a:rPr lang="es-MX" sz="1900" b="1" dirty="0"/>
              <a:t>Se denomina “contrato de protección” </a:t>
            </a:r>
            <a:r>
              <a:rPr lang="es-MX" sz="1900" dirty="0"/>
              <a:t>al contrato colectivo </a:t>
            </a:r>
            <a:r>
              <a:rPr lang="es-MX" sz="1900" b="1" dirty="0"/>
              <a:t>firmado por el patrón con un sindicato a espaldas de los trabajadores</a:t>
            </a:r>
            <a:r>
              <a:rPr lang="es-MX" sz="1900" dirty="0"/>
              <a:t>, intercambiando dinero y prebendas de diverso tipo </a:t>
            </a:r>
            <a:r>
              <a:rPr lang="es-MX" sz="1900" b="1" dirty="0"/>
              <a:t>para conseguir discrecionalidad en el manejo de las relaciones laborales</a:t>
            </a:r>
            <a:r>
              <a:rPr lang="es-MX" sz="1900" dirty="0"/>
              <a:t>. Esta práctica le </a:t>
            </a:r>
            <a:r>
              <a:rPr lang="es-MX" sz="1900" b="1" dirty="0"/>
              <a:t>garantiza además </a:t>
            </a:r>
            <a:r>
              <a:rPr lang="es-MX" sz="1900" dirty="0"/>
              <a:t>a la empresa, de ser necesario, </a:t>
            </a:r>
            <a:r>
              <a:rPr lang="es-MX" sz="1900" b="1" dirty="0"/>
              <a:t>la posibilidad de eludir por algún tiempo una exigencia real de negociación colectiva por parte de un sindicato verdaderamente representativo</a:t>
            </a:r>
            <a:r>
              <a:rPr lang="es-MX" sz="1900" dirty="0"/>
              <a:t>, quien en tal caso deberá recurrir a un difícil y tortuoso proceso de demanda por pérdida de titularidad del contrato en contra del sindicato originalmente contratante, en el que muchas veces pierden el empleo los que apoyan la auténtica sindicalización. Por lo general, el </a:t>
            </a:r>
            <a:r>
              <a:rPr lang="es-MX" sz="1900" b="1" dirty="0"/>
              <a:t>contenido de los “contratos de protección” reproduce en lo esencial lo dispuesto en la legislación laboral </a:t>
            </a:r>
            <a:r>
              <a:rPr lang="es-MX" sz="1900" dirty="0"/>
              <a:t>por lo que </a:t>
            </a:r>
            <a:r>
              <a:rPr lang="es-MX" sz="1900" b="1" dirty="0"/>
              <a:t>no cumple con su propósito fundamental</a:t>
            </a:r>
            <a:r>
              <a:rPr lang="es-MX" sz="1900" dirty="0"/>
              <a:t>: el </a:t>
            </a:r>
            <a:r>
              <a:rPr lang="es-MX" sz="1900" b="1" dirty="0"/>
              <a:t>mejoramiento de las condiciones de trabajo </a:t>
            </a:r>
            <a:r>
              <a:rPr lang="es-MX" sz="1900" dirty="0"/>
              <a:t>de acuerdo con las particularidades de la empresa y la fuerza de trabajo.</a:t>
            </a:r>
          </a:p>
        </p:txBody>
      </p:sp>
      <p:sp>
        <p:nvSpPr>
          <p:cNvPr id="7" name="6 CuadroTexto">
            <a:extLst>
              <a:ext uri="{FF2B5EF4-FFF2-40B4-BE49-F238E27FC236}">
                <a16:creationId xmlns:a16="http://schemas.microsoft.com/office/drawing/2014/main" id="{0CA7F943-B2B8-40F5-A1CE-19A266B5E6D1}"/>
              </a:ext>
            </a:extLst>
          </p:cNvPr>
          <p:cNvSpPr txBox="1"/>
          <p:nvPr/>
        </p:nvSpPr>
        <p:spPr>
          <a:xfrm>
            <a:off x="731039" y="1697741"/>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just" fontAlgn="base"/>
            <a:r>
              <a:rPr lang="es-MX" sz="1900" b="1" dirty="0"/>
              <a:t> 1.2. Contrato de protección.</a:t>
            </a:r>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75308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148064" y="1124744"/>
            <a:ext cx="3744416" cy="5112568"/>
          </a:xfrm>
        </p:spPr>
        <p:txBody>
          <a:bodyPr>
            <a:noAutofit/>
          </a:bodyPr>
          <a:lstStyle/>
          <a:p>
            <a:pPr algn="just"/>
            <a:r>
              <a:rPr lang="es-MX" sz="1900" dirty="0"/>
              <a:t>Poco más de un siglo es el peso histórico de las JCA en México. De ahí la importancia de realizar un pequeño recuento de la naturaleza jurídica que tuvieron estas instancias, antes de ser el pilar del derecho procesal del trabajo.</a:t>
            </a:r>
          </a:p>
          <a:p>
            <a:pPr algn="just"/>
            <a:endParaRPr lang="es-MX" sz="1900" dirty="0"/>
          </a:p>
          <a:p>
            <a:pPr algn="just"/>
            <a:r>
              <a:rPr lang="es-MX" sz="1900" dirty="0"/>
              <a:t>El </a:t>
            </a:r>
            <a:r>
              <a:rPr lang="es-MX" sz="1900" b="1" dirty="0"/>
              <a:t>primer antecedente </a:t>
            </a:r>
            <a:r>
              <a:rPr lang="es-MX" sz="1900" dirty="0"/>
              <a:t>al establecimiento constitucional de las JCA se encuentra en un </a:t>
            </a:r>
            <a:r>
              <a:rPr lang="es-MX" sz="1900" b="1" dirty="0"/>
              <a:t>proyecto de reforma al Código de Comercio</a:t>
            </a:r>
            <a:r>
              <a:rPr lang="es-MX" sz="1900" dirty="0"/>
              <a:t>, presentado en </a:t>
            </a:r>
            <a:r>
              <a:rPr lang="es-MX" sz="1900" b="1" dirty="0"/>
              <a:t>1913</a:t>
            </a:r>
            <a:r>
              <a:rPr lang="es-MX" sz="1900" dirty="0"/>
              <a:t>, que </a:t>
            </a:r>
            <a:r>
              <a:rPr lang="es-MX" sz="1900" b="1" dirty="0"/>
              <a:t>buscaba crear organismos paritarios formados en cada Estado o rama industrial, para establecer los salarios mínimos y dirimir las controversias entre principales y trabajadores. </a:t>
            </a:r>
          </a:p>
          <a:p>
            <a:endParaRPr lang="es-MX" sz="1900" dirty="0"/>
          </a:p>
        </p:txBody>
      </p:sp>
      <p:graphicFrame>
        <p:nvGraphicFramePr>
          <p:cNvPr id="5" name="Diagrama 4"/>
          <p:cNvGraphicFramePr/>
          <p:nvPr/>
        </p:nvGraphicFramePr>
        <p:xfrm>
          <a:off x="-485740" y="1468586"/>
          <a:ext cx="6096000" cy="498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B31E18CC-B735-4A80-B226-A23C15E8C0CF}"/>
              </a:ext>
            </a:extLst>
          </p:cNvPr>
          <p:cNvSpPr>
            <a:spLocks noGrp="1"/>
          </p:cNvSpPr>
          <p:nvPr>
            <p:ph type="sldNum" sz="quarter" idx="12"/>
          </p:nvPr>
        </p:nvSpPr>
        <p:spPr/>
        <p:txBody>
          <a:bodyPr/>
          <a:lstStyle/>
          <a:p>
            <a:fld id="{052AA10B-AD4E-44E4-9108-1BB58CD27EEA}" type="slidenum">
              <a:rPr lang="es-MX" smtClean="0"/>
              <a:pPr/>
              <a:t>5</a:t>
            </a:fld>
            <a:endParaRPr lang="es-MX"/>
          </a:p>
        </p:txBody>
      </p:sp>
      <p:grpSp>
        <p:nvGrpSpPr>
          <p:cNvPr id="11" name="Grupo 10"/>
          <p:cNvGrpSpPr/>
          <p:nvPr/>
        </p:nvGrpSpPr>
        <p:grpSpPr>
          <a:xfrm>
            <a:off x="831826" y="157409"/>
            <a:ext cx="7400242" cy="84829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8131494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3EF4867-2F4C-B844-A4AE-95A847BED9B3}"/>
              </a:ext>
            </a:extLst>
          </p:cNvPr>
          <p:cNvSpPr>
            <a:spLocks noGrp="1"/>
          </p:cNvSpPr>
          <p:nvPr>
            <p:ph type="sldNum" sz="quarter" idx="12"/>
          </p:nvPr>
        </p:nvSpPr>
        <p:spPr/>
        <p:txBody>
          <a:bodyPr/>
          <a:lstStyle/>
          <a:p>
            <a:fld id="{BF4F34AE-BDCC-46C4-BD90-CF1CD045291B}" type="slidenum">
              <a:rPr lang="es-MX" smtClean="0"/>
              <a:pPr/>
              <a:t>50</a:t>
            </a:fld>
            <a:endParaRPr lang="es-MX"/>
          </a:p>
        </p:txBody>
      </p:sp>
      <p:sp>
        <p:nvSpPr>
          <p:cNvPr id="6" name="CuadroTexto 5">
            <a:extLst>
              <a:ext uri="{FF2B5EF4-FFF2-40B4-BE49-F238E27FC236}">
                <a16:creationId xmlns:a16="http://schemas.microsoft.com/office/drawing/2014/main" id="{D7FB8D83-775E-3146-A73C-643DF06B965A}"/>
              </a:ext>
            </a:extLst>
          </p:cNvPr>
          <p:cNvSpPr txBox="1"/>
          <p:nvPr/>
        </p:nvSpPr>
        <p:spPr>
          <a:xfrm>
            <a:off x="395536" y="1235901"/>
            <a:ext cx="8077200" cy="5940088"/>
          </a:xfrm>
          <a:prstGeom prst="rect">
            <a:avLst/>
          </a:prstGeom>
          <a:noFill/>
        </p:spPr>
        <p:txBody>
          <a:bodyPr wrap="square" rtlCol="0">
            <a:spAutoFit/>
          </a:bodyPr>
          <a:lstStyle/>
          <a:p>
            <a:pPr algn="just" fontAlgn="base"/>
            <a:r>
              <a:rPr lang="es-MX" sz="1900" dirty="0"/>
              <a:t>La firma de “contratos de protección” </a:t>
            </a:r>
            <a:r>
              <a:rPr lang="es-MX" sz="1900" b="1" dirty="0"/>
              <a:t>es posible por la existencia de una red de complicidades entre dirigencias sindicales, autoridades laborales y empresas</a:t>
            </a:r>
            <a:r>
              <a:rPr lang="es-MX" sz="1900" dirty="0"/>
              <a:t>. El primer paso se da al otorgar la autoridad el registro a un sindicato espurio que en lugar de representar a los trabajadores lucra con el ejercicio de los derechos colectivos. Muchas veces estos sindicatos están afiliados a las centrales por lo que reciben su registro en condiciones de privilegio. </a:t>
            </a:r>
            <a:r>
              <a:rPr lang="es-MX" sz="1900" b="1" dirty="0"/>
              <a:t>El sindicato -también denominado como de “membrete” o “fantasma”- ofrece “protección” al empleador</a:t>
            </a:r>
            <a:r>
              <a:rPr lang="es-MX" sz="1900" dirty="0"/>
              <a:t>, quien le reconoce la titularidad del contrato colectivo, depositado ante la autoridad laboral. En ocasiones </a:t>
            </a:r>
            <a:r>
              <a:rPr lang="es-MX" sz="1900" b="1" dirty="0"/>
              <a:t>esta práctica tiene lugar incluso antes de que la empresa comience a operar y de que se contrate a los trabajadores. Estos últimos desconocen tanto la existencia del sindicato como del contrato colectivo</a:t>
            </a:r>
            <a:r>
              <a:rPr lang="es-MX" sz="1900" dirty="0"/>
              <a:t>.</a:t>
            </a:r>
          </a:p>
          <a:p>
            <a:pPr algn="ctr" fontAlgn="base"/>
            <a:r>
              <a:rPr lang="es-MX" sz="1900" b="1" dirty="0"/>
              <a:t>¿QUÉ SON LOS SINDICATOS BLANCOS?</a:t>
            </a:r>
          </a:p>
          <a:p>
            <a:pPr algn="just" fontAlgn="base"/>
            <a:endParaRPr lang="es-MX" sz="1900" b="1" dirty="0"/>
          </a:p>
          <a:p>
            <a:pPr algn="just" fontAlgn="base"/>
            <a:r>
              <a:rPr lang="es-MX" sz="1900" b="1" dirty="0"/>
              <a:t>SINDICATOS BLANCOS. </a:t>
            </a:r>
            <a:r>
              <a:rPr lang="es-MX" sz="1900" dirty="0"/>
              <a:t>Cuando se dice que un sindicato </a:t>
            </a:r>
            <a:r>
              <a:rPr lang="es-MX" sz="1900" b="1" dirty="0"/>
              <a:t>se ha formado sólo para servir los intereses del patrón</a:t>
            </a:r>
            <a:r>
              <a:rPr lang="es-MX" sz="1900" dirty="0"/>
              <a:t>, a ello equivale el calificativo de "blanco". 805721. . Cuarta Sala. Quinta Época. Semanario Judicial de la Federación. Tomo XCVIII, Pág. 1588. </a:t>
            </a:r>
          </a:p>
          <a:p>
            <a:pPr algn="just" fontAlgn="base"/>
            <a:endParaRPr lang="es-MX" sz="1900" dirty="0"/>
          </a:p>
          <a:p>
            <a:pPr algn="just" fontAlgn="base"/>
            <a:endParaRPr lang="es-MX" sz="1900" dirty="0"/>
          </a:p>
        </p:txBody>
      </p:sp>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9530261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1885576"/>
            <a:ext cx="8496944" cy="3456384"/>
          </a:xfrm>
        </p:spPr>
        <p:txBody>
          <a:bodyPr>
            <a:normAutofit fontScale="92500" lnSpcReduction="20000"/>
          </a:bodyPr>
          <a:lstStyle/>
          <a:p>
            <a:pPr algn="just">
              <a:spcBef>
                <a:spcPts val="0"/>
              </a:spcBef>
            </a:pPr>
            <a:endParaRPr lang="es-MX" b="1" dirty="0"/>
          </a:p>
          <a:p>
            <a:pPr algn="just">
              <a:spcBef>
                <a:spcPts val="0"/>
              </a:spcBef>
            </a:pPr>
            <a:r>
              <a:rPr lang="es-MX" dirty="0"/>
              <a:t>El </a:t>
            </a:r>
            <a:r>
              <a:rPr lang="es-MX" b="1" dirty="0"/>
              <a:t>24/II/17</a:t>
            </a:r>
            <a:r>
              <a:rPr lang="es-MX" dirty="0"/>
              <a:t> se </a:t>
            </a:r>
            <a:r>
              <a:rPr lang="es-MX" sz="1900" b="1" dirty="0"/>
              <a:t>publicó </a:t>
            </a:r>
            <a:r>
              <a:rPr lang="es-MX" dirty="0"/>
              <a:t>en el </a:t>
            </a:r>
            <a:r>
              <a:rPr lang="es-MX" b="1" dirty="0"/>
              <a:t>DOF la adición del segundo párrafo de la fracción XVIII</a:t>
            </a:r>
            <a:r>
              <a:rPr lang="es-MX" dirty="0"/>
              <a:t>, </a:t>
            </a:r>
            <a:r>
              <a:rPr lang="es-MX" b="1" dirty="0"/>
              <a:t>del cuarto párrafo de la fracción XX</a:t>
            </a:r>
            <a:r>
              <a:rPr lang="es-MX" dirty="0"/>
              <a:t>, y de la diversa </a:t>
            </a:r>
            <a:r>
              <a:rPr lang="es-MX" b="1" dirty="0"/>
              <a:t>fracción XXII bis del apartado A del artículo 123 de la CPEUM</a:t>
            </a:r>
            <a:r>
              <a:rPr lang="es-MX" dirty="0"/>
              <a:t>, para </a:t>
            </a:r>
            <a:r>
              <a:rPr lang="es-MX" b="1" dirty="0"/>
              <a:t>regular</a:t>
            </a:r>
            <a:r>
              <a:rPr lang="es-MX" dirty="0"/>
              <a:t> las bases de uno de los pilares fundamentales que conforman la </a:t>
            </a:r>
            <a:r>
              <a:rPr lang="es-MX" b="1" dirty="0"/>
              <a:t>trilogía del derecho colectivo </a:t>
            </a:r>
            <a:r>
              <a:rPr lang="es-MX" dirty="0"/>
              <a:t>del trabajo en nuestro país; a saber, el contrato colectivo de trabajo que junto con el sindicato y el derecho de huelga integran aquélla.</a:t>
            </a:r>
          </a:p>
          <a:p>
            <a:pPr algn="just">
              <a:spcBef>
                <a:spcPts val="0"/>
              </a:spcBef>
            </a:pPr>
            <a:endParaRPr lang="es-MX" dirty="0"/>
          </a:p>
          <a:p>
            <a:pPr algn="just">
              <a:spcBef>
                <a:spcPts val="0"/>
              </a:spcBef>
            </a:pPr>
            <a:r>
              <a:rPr lang="es-MX" dirty="0"/>
              <a:t>Es importante recordar que la CPEUM, promulgada por el Poder </a:t>
            </a:r>
            <a:r>
              <a:rPr lang="es-MX" b="1" dirty="0"/>
              <a:t>Constituyente de 1917</a:t>
            </a:r>
            <a:r>
              <a:rPr lang="es-MX" dirty="0"/>
              <a:t>, aseguró el </a:t>
            </a:r>
            <a:r>
              <a:rPr lang="es-MX" b="1" dirty="0"/>
              <a:t>derecho de asociación profesional</a:t>
            </a:r>
            <a:r>
              <a:rPr lang="es-MX" dirty="0"/>
              <a:t> al reconocer en la fracción XVI de su artículo 123 la prerrogativa de todo mexicano </a:t>
            </a:r>
            <a:r>
              <a:rPr lang="es-MX" b="1" dirty="0"/>
              <a:t>perteneciente al sector laboral a coaligarse en defensa de sus respectivos intereses</a:t>
            </a:r>
            <a:r>
              <a:rPr lang="es-MX" dirty="0"/>
              <a:t>, formando sindicatos y asociaciones profesionales cuya finalidad no podía realizarse sin un conjunto de normas reguladoras de la vida en el trabajo y protectoras de los trabajadores, mejorando, hasta donde fuera posible, sus condiciones de trabajo. En este sentido la mayoría de los trabajadores probablemente están de acuerdo en que la tarea más importante de un sindicato consiste en negociar con el empleador.</a:t>
            </a:r>
          </a:p>
        </p:txBody>
      </p:sp>
      <p:graphicFrame>
        <p:nvGraphicFramePr>
          <p:cNvPr id="6" name="Diagrama 5"/>
          <p:cNvGraphicFramePr/>
          <p:nvPr>
            <p:extLst>
              <p:ext uri="{D42A27DB-BD31-4B8C-83A1-F6EECF244321}">
                <p14:modId xmlns:p14="http://schemas.microsoft.com/office/powerpoint/2010/main" val="1503384036"/>
              </p:ext>
            </p:extLst>
          </p:nvPr>
        </p:nvGraphicFramePr>
        <p:xfrm>
          <a:off x="1007604" y="4285207"/>
          <a:ext cx="7128792" cy="312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BC7A7FCD-34EC-4937-AD8B-B12CFFE673FB}"/>
              </a:ext>
            </a:extLst>
          </p:cNvPr>
          <p:cNvSpPr>
            <a:spLocks noGrp="1"/>
          </p:cNvSpPr>
          <p:nvPr>
            <p:ph type="sldNum" sz="quarter" idx="12"/>
          </p:nvPr>
        </p:nvSpPr>
        <p:spPr/>
        <p:txBody>
          <a:bodyPr/>
          <a:lstStyle/>
          <a:p>
            <a:fld id="{052AA10B-AD4E-44E4-9108-1BB58CD27EEA}" type="slidenum">
              <a:rPr lang="es-MX" smtClean="0"/>
              <a:pPr/>
              <a:t>51</a:t>
            </a:fld>
            <a:endParaRPr lang="es-MX"/>
          </a:p>
        </p:txBody>
      </p:sp>
      <p:sp>
        <p:nvSpPr>
          <p:cNvPr id="12" name="6 CuadroTexto">
            <a:extLst>
              <a:ext uri="{FF2B5EF4-FFF2-40B4-BE49-F238E27FC236}">
                <a16:creationId xmlns:a16="http://schemas.microsoft.com/office/drawing/2014/main" id="{5A643A3E-9390-4F0C-A394-ECFDBAB4145F}"/>
              </a:ext>
            </a:extLst>
          </p:cNvPr>
          <p:cNvSpPr txBox="1"/>
          <p:nvPr/>
        </p:nvSpPr>
        <p:spPr>
          <a:xfrm>
            <a:off x="733178" y="1516244"/>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just" fontAlgn="base"/>
            <a:r>
              <a:rPr lang="es-MX" sz="1900" b="1" dirty="0"/>
              <a:t> 1.3. Derecho colectivo de trabajo</a:t>
            </a:r>
          </a:p>
        </p:txBody>
      </p:sp>
      <p:grpSp>
        <p:nvGrpSpPr>
          <p:cNvPr id="11" name="Grupo 10"/>
          <p:cNvGrpSpPr/>
          <p:nvPr/>
        </p:nvGrpSpPr>
        <p:grpSpPr>
          <a:xfrm>
            <a:off x="831826" y="157409"/>
            <a:ext cx="7400242" cy="895327"/>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78606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572000" y="1196740"/>
            <a:ext cx="4323314" cy="5040560"/>
          </a:xfrm>
        </p:spPr>
        <p:txBody>
          <a:bodyPr>
            <a:noAutofit/>
          </a:bodyPr>
          <a:lstStyle/>
          <a:p>
            <a:pPr algn="just"/>
            <a:r>
              <a:rPr lang="es-MX" sz="1900" dirty="0"/>
              <a:t>El contrato colectivo es un </a:t>
            </a:r>
            <a:r>
              <a:rPr lang="es-MX" sz="1900" b="1" dirty="0"/>
              <a:t>instrumento que armonizará ambos intereses</a:t>
            </a:r>
            <a:r>
              <a:rPr lang="es-MX" sz="1900" dirty="0"/>
              <a:t>, tanto del patrón  como de los trabajadores, y que fuera el resultado de las discusiones entre los representantes de ambos sectores (etapa de negociación) y se aceptara como ley del grupo, a la que todos debían someterse. Este instrumento se denominó </a:t>
            </a:r>
            <a:r>
              <a:rPr lang="es-MX" sz="1900" b="1" dirty="0"/>
              <a:t>contrato colectivo de trabajo</a:t>
            </a:r>
            <a:r>
              <a:rPr lang="es-MX" sz="1900" dirty="0"/>
              <a:t>, para diferenciarlo del individual que se elaboraba para cada trabajador en particular, su </a:t>
            </a:r>
            <a:r>
              <a:rPr lang="es-MX" sz="1900" b="1" dirty="0"/>
              <a:t>denominación, derivó del arraigo e inercia del Derecho Civil en México </a:t>
            </a:r>
            <a:r>
              <a:rPr lang="es-MX" sz="1900" dirty="0"/>
              <a:t>que sólo utilizaba términos de instituciones ya conocidas y acuñadas desde la época romana, aun cuando se refiriera a fenómenos nuevos, como ocurre con las figuras propias del derecho laboral.</a:t>
            </a:r>
          </a:p>
          <a:p>
            <a:pPr algn="just"/>
            <a:endParaRPr lang="es-MX" sz="1900" dirty="0"/>
          </a:p>
          <a:p>
            <a:pPr algn="just"/>
            <a:endParaRPr lang="es-MX" sz="1900" dirty="0"/>
          </a:p>
        </p:txBody>
      </p:sp>
      <p:graphicFrame>
        <p:nvGraphicFramePr>
          <p:cNvPr id="5" name="Diagrama 4"/>
          <p:cNvGraphicFramePr/>
          <p:nvPr/>
        </p:nvGraphicFramePr>
        <p:xfrm>
          <a:off x="395536" y="1124744"/>
          <a:ext cx="403244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9B29EE2B-D2EF-49EB-8141-51DB91E0A0BD}"/>
              </a:ext>
            </a:extLst>
          </p:cNvPr>
          <p:cNvSpPr>
            <a:spLocks noGrp="1"/>
          </p:cNvSpPr>
          <p:nvPr>
            <p:ph type="sldNum" sz="quarter" idx="12"/>
          </p:nvPr>
        </p:nvSpPr>
        <p:spPr/>
        <p:txBody>
          <a:bodyPr/>
          <a:lstStyle/>
          <a:p>
            <a:fld id="{052AA10B-AD4E-44E4-9108-1BB58CD27EEA}" type="slidenum">
              <a:rPr lang="es-MX" smtClean="0"/>
              <a:pPr/>
              <a:t>52</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075817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75556" y="1556792"/>
            <a:ext cx="7992888" cy="1584176"/>
          </a:xfrm>
        </p:spPr>
        <p:txBody>
          <a:bodyPr>
            <a:normAutofit/>
          </a:bodyPr>
          <a:lstStyle/>
          <a:p>
            <a:pPr algn="just"/>
            <a:r>
              <a:rPr lang="es-MX" sz="1900" dirty="0"/>
              <a:t>Dentro del marco jurídico aplicable a las </a:t>
            </a:r>
            <a:r>
              <a:rPr lang="es-MX" sz="1900" b="1" dirty="0"/>
              <a:t>negociaciones colectivas </a:t>
            </a:r>
            <a:r>
              <a:rPr lang="es-MX" sz="1900" dirty="0"/>
              <a:t>previas a la suscripción de un contrato colectivo, se pueden citar dentro de los </a:t>
            </a:r>
            <a:r>
              <a:rPr lang="es-MX" sz="1900" b="1" dirty="0"/>
              <a:t>instrumentos internacionales</a:t>
            </a:r>
            <a:r>
              <a:rPr lang="es-MX" sz="1900" dirty="0"/>
              <a:t> más importantes los </a:t>
            </a:r>
            <a:r>
              <a:rPr lang="es-MX" sz="1900" b="1" dirty="0"/>
              <a:t>convenios de la OIT números 87 y 98</a:t>
            </a:r>
            <a:r>
              <a:rPr lang="es-MX" sz="1900" dirty="0"/>
              <a:t>.</a:t>
            </a:r>
          </a:p>
        </p:txBody>
      </p:sp>
      <p:graphicFrame>
        <p:nvGraphicFramePr>
          <p:cNvPr id="5" name="Diagrama 4"/>
          <p:cNvGraphicFramePr/>
          <p:nvPr/>
        </p:nvGraphicFramePr>
        <p:xfrm>
          <a:off x="1475656" y="1916832"/>
          <a:ext cx="6624736" cy="474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9B079DC7-2E1F-4F62-B177-3DA7DB59C832}"/>
              </a:ext>
            </a:extLst>
          </p:cNvPr>
          <p:cNvSpPr>
            <a:spLocks noGrp="1"/>
          </p:cNvSpPr>
          <p:nvPr>
            <p:ph type="sldNum" sz="quarter" idx="12"/>
          </p:nvPr>
        </p:nvSpPr>
        <p:spPr/>
        <p:txBody>
          <a:bodyPr/>
          <a:lstStyle/>
          <a:p>
            <a:fld id="{052AA10B-AD4E-44E4-9108-1BB58CD27EEA}" type="slidenum">
              <a:rPr lang="es-MX" smtClean="0"/>
              <a:pPr/>
              <a:t>53</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9861165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54</a:t>
            </a:fld>
            <a:endParaRPr lang="es-MX"/>
          </a:p>
        </p:txBody>
      </p:sp>
      <p:sp>
        <p:nvSpPr>
          <p:cNvPr id="11" name="10 CuadroTexto"/>
          <p:cNvSpPr txBox="1"/>
          <p:nvPr/>
        </p:nvSpPr>
        <p:spPr>
          <a:xfrm>
            <a:off x="467544" y="2350697"/>
            <a:ext cx="8352928" cy="3600986"/>
          </a:xfrm>
          <a:prstGeom prst="rect">
            <a:avLst/>
          </a:prstGeom>
          <a:noFill/>
        </p:spPr>
        <p:txBody>
          <a:bodyPr wrap="square" rtlCol="0">
            <a:spAutoFit/>
          </a:bodyPr>
          <a:lstStyle/>
          <a:p>
            <a:pPr marL="342900" indent="-342900" algn="just">
              <a:buClr>
                <a:schemeClr val="accent2"/>
              </a:buClr>
              <a:buFont typeface="+mj-lt"/>
              <a:buAutoNum type="alphaUcPeriod"/>
            </a:pPr>
            <a:r>
              <a:rPr lang="es-MX" sz="1900" dirty="0"/>
              <a:t>Con base en las diversas teorías jurídicas, económicas, sociales y de poder, se construyen paradigmas (formas de observar la realidad), cuya trascendencia  versa en la interpretación que tendrá el operador jurídico de los hechos puestos a su consideración. </a:t>
            </a:r>
          </a:p>
          <a:p>
            <a:pPr marL="342900" indent="-342900" algn="just">
              <a:buClr>
                <a:schemeClr val="accent2"/>
              </a:buClr>
              <a:buFont typeface="+mj-lt"/>
              <a:buAutoNum type="alphaUcPeriod"/>
            </a:pPr>
            <a:endParaRPr lang="es-MX" sz="1900" dirty="0"/>
          </a:p>
          <a:p>
            <a:pPr marL="342900" indent="-342900" algn="just">
              <a:buClr>
                <a:schemeClr val="accent2"/>
              </a:buClr>
              <a:buFont typeface="+mj-lt"/>
              <a:buAutoNum type="alphaUcPeriod"/>
            </a:pPr>
            <a:r>
              <a:rPr lang="es-MX" sz="1900" dirty="0"/>
              <a:t>De esa manera, los principios expuestos en la Constitución Federal, constituirán la base interpretativa sobre la cual versarán los conflictos laborales. Aspecto que sin lugar a dudas deberá de resolver el juez, a través de métodos para la solución de conflictos acordes con los paradigmas vigentes.</a:t>
            </a:r>
          </a:p>
          <a:p>
            <a:pPr marL="342900" indent="-342900" algn="just">
              <a:buClr>
                <a:schemeClr val="accent2"/>
              </a:buClr>
              <a:buFont typeface="+mj-lt"/>
              <a:buAutoNum type="alphaUcPeriod"/>
            </a:pPr>
            <a:endParaRPr lang="es-MX" sz="1900" dirty="0"/>
          </a:p>
          <a:p>
            <a:pPr marL="342900" indent="-342900" algn="just">
              <a:buClr>
                <a:schemeClr val="accent2"/>
              </a:buClr>
              <a:buFont typeface="+mj-lt"/>
              <a:buAutoNum type="alphaUcPeriod"/>
            </a:pPr>
            <a:r>
              <a:rPr lang="es-MX" sz="1900" dirty="0"/>
              <a:t>Justicia social.</a:t>
            </a:r>
          </a:p>
          <a:p>
            <a:pPr marL="342900" indent="-342900" algn="just">
              <a:buFont typeface="+mj-lt"/>
              <a:buAutoNum type="alphaUcPeriod"/>
            </a:pPr>
            <a:endParaRPr lang="es-MX" sz="1900" b="1" dirty="0"/>
          </a:p>
        </p:txBody>
      </p:sp>
      <p:pic>
        <p:nvPicPr>
          <p:cNvPr id="8" name="Picture 2"/>
          <p:cNvPicPr>
            <a:picLocks noChangeAspect="1" noChangeArrowheads="1"/>
          </p:cNvPicPr>
          <p:nvPr/>
        </p:nvPicPr>
        <p:blipFill>
          <a:blip r:embed="rId2" cstate="print"/>
          <a:srcRect/>
          <a:stretch>
            <a:fillRect/>
          </a:stretch>
        </p:blipFill>
        <p:spPr bwMode="auto">
          <a:xfrm>
            <a:off x="4932040" y="5006975"/>
            <a:ext cx="3168352" cy="15319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6 CuadroTexto">
            <a:extLst>
              <a:ext uri="{FF2B5EF4-FFF2-40B4-BE49-F238E27FC236}">
                <a16:creationId xmlns:a16="http://schemas.microsoft.com/office/drawing/2014/main" id="{BF2F53AA-4332-479B-96BE-1B3DD9D31E35}"/>
              </a:ext>
            </a:extLst>
          </p:cNvPr>
          <p:cNvSpPr txBox="1"/>
          <p:nvPr/>
        </p:nvSpPr>
        <p:spPr>
          <a:xfrm>
            <a:off x="798340" y="1788887"/>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just" fontAlgn="base"/>
            <a:r>
              <a:rPr lang="es-MX" b="1" dirty="0"/>
              <a:t> 1.4. La </a:t>
            </a:r>
            <a:r>
              <a:rPr lang="es-MX" sz="1900" b="1" dirty="0"/>
              <a:t>reforma</a:t>
            </a:r>
            <a:r>
              <a:rPr lang="es-MX" b="1" dirty="0"/>
              <a:t> laboral, un paradigma garante de los derechos humanos</a:t>
            </a:r>
          </a:p>
        </p:txBody>
      </p:sp>
      <p:grpSp>
        <p:nvGrpSpPr>
          <p:cNvPr id="9" name="Grupo 8"/>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170665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55</a:t>
            </a:fld>
            <a:endParaRPr lang="es-MX"/>
          </a:p>
        </p:txBody>
      </p:sp>
      <p:sp>
        <p:nvSpPr>
          <p:cNvPr id="11" name="10 CuadroTexto"/>
          <p:cNvSpPr txBox="1"/>
          <p:nvPr/>
        </p:nvSpPr>
        <p:spPr>
          <a:xfrm>
            <a:off x="456506" y="1916832"/>
            <a:ext cx="8352928" cy="1554272"/>
          </a:xfrm>
          <a:prstGeom prst="rect">
            <a:avLst/>
          </a:prstGeom>
          <a:noFill/>
        </p:spPr>
        <p:txBody>
          <a:bodyPr wrap="square" rtlCol="0">
            <a:spAutoFit/>
          </a:bodyPr>
          <a:lstStyle/>
          <a:p>
            <a:pPr algn="just"/>
            <a:r>
              <a:rPr lang="es-MX" sz="1900" dirty="0"/>
              <a:t>El artículo 123, apartado A, fracción XX, de la Constitución Federal establece que la resolución de las diferencias o los conflictos entre trabajadores y patrones estará a cargo de los tribunales laborales del Poder Judicial de la Federación o de las entidades federativas, cuyas sentencias y resoluciones deberán observar los principios de:</a:t>
            </a:r>
          </a:p>
        </p:txBody>
      </p:sp>
      <p:graphicFrame>
        <p:nvGraphicFramePr>
          <p:cNvPr id="9" name="6 Marcador de contenido"/>
          <p:cNvGraphicFramePr>
            <a:graphicFrameLocks/>
          </p:cNvGraphicFramePr>
          <p:nvPr>
            <p:extLst>
              <p:ext uri="{D42A27DB-BD31-4B8C-83A1-F6EECF244321}">
                <p14:modId xmlns:p14="http://schemas.microsoft.com/office/powerpoint/2010/main" val="1630838967"/>
              </p:ext>
            </p:extLst>
          </p:nvPr>
        </p:nvGraphicFramePr>
        <p:xfrm>
          <a:off x="1023367" y="2508250"/>
          <a:ext cx="7097266" cy="421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5640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56</a:t>
            </a:fld>
            <a:endParaRPr lang="es-MX"/>
          </a:p>
        </p:txBody>
      </p:sp>
      <p:graphicFrame>
        <p:nvGraphicFramePr>
          <p:cNvPr id="10" name="6 Marcador de contenido"/>
          <p:cNvGraphicFramePr>
            <a:graphicFrameLocks/>
          </p:cNvGraphicFramePr>
          <p:nvPr>
            <p:extLst>
              <p:ext uri="{D42A27DB-BD31-4B8C-83A1-F6EECF244321}">
                <p14:modId xmlns:p14="http://schemas.microsoft.com/office/powerpoint/2010/main" val="636114754"/>
              </p:ext>
            </p:extLst>
          </p:nvPr>
        </p:nvGraphicFramePr>
        <p:xfrm>
          <a:off x="377359" y="1931821"/>
          <a:ext cx="8188293" cy="4906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6 CuadroTexto">
            <a:extLst>
              <a:ext uri="{FF2B5EF4-FFF2-40B4-BE49-F238E27FC236}">
                <a16:creationId xmlns:a16="http://schemas.microsoft.com/office/drawing/2014/main" id="{47F8DC9D-B550-4436-8E40-CE940E51868F}"/>
              </a:ext>
            </a:extLst>
          </p:cNvPr>
          <p:cNvSpPr txBox="1"/>
          <p:nvPr/>
        </p:nvSpPr>
        <p:spPr>
          <a:xfrm>
            <a:off x="611560" y="1338808"/>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just" fontAlgn="base"/>
            <a:r>
              <a:rPr lang="es-MX" sz="1900" b="1" dirty="0"/>
              <a:t> 1.5. Panorama de la justicia laboral en los últimos años</a:t>
            </a:r>
          </a:p>
        </p:txBody>
      </p:sp>
      <p:grpSp>
        <p:nvGrpSpPr>
          <p:cNvPr id="12" name="Grupo 11"/>
          <p:cNvGrpSpPr/>
          <p:nvPr/>
        </p:nvGrpSpPr>
        <p:grpSpPr>
          <a:xfrm>
            <a:off x="831826" y="157409"/>
            <a:ext cx="7400242" cy="895327"/>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33066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57</a:t>
            </a:fld>
            <a:endParaRPr lang="es-MX"/>
          </a:p>
        </p:txBody>
      </p:sp>
      <p:graphicFrame>
        <p:nvGraphicFramePr>
          <p:cNvPr id="6" name="5 Diagrama"/>
          <p:cNvGraphicFramePr/>
          <p:nvPr>
            <p:extLst>
              <p:ext uri="{D42A27DB-BD31-4B8C-83A1-F6EECF244321}">
                <p14:modId xmlns:p14="http://schemas.microsoft.com/office/powerpoint/2010/main" val="2162309811"/>
              </p:ext>
            </p:extLst>
          </p:nvPr>
        </p:nvGraphicFramePr>
        <p:xfrm>
          <a:off x="2292424" y="21733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2820" r="19775"/>
          <a:stretch/>
        </p:blipFill>
        <p:spPr bwMode="auto">
          <a:xfrm>
            <a:off x="590838" y="3042071"/>
            <a:ext cx="189293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CuadroTexto">
            <a:extLst>
              <a:ext uri="{FF2B5EF4-FFF2-40B4-BE49-F238E27FC236}">
                <a16:creationId xmlns:a16="http://schemas.microsoft.com/office/drawing/2014/main" id="{765B586F-9723-4BE5-9D3C-F31455E71485}"/>
              </a:ext>
            </a:extLst>
          </p:cNvPr>
          <p:cNvSpPr txBox="1"/>
          <p:nvPr/>
        </p:nvSpPr>
        <p:spPr>
          <a:xfrm>
            <a:off x="467544" y="1407943"/>
            <a:ext cx="8208912" cy="677108"/>
          </a:xfrm>
          <a:prstGeom prst="rect">
            <a:avLst/>
          </a:prstGeom>
          <a:solidFill>
            <a:schemeClr val="accent2">
              <a:lumMod val="60000"/>
              <a:lumOff val="40000"/>
            </a:schemeClr>
          </a:solidFill>
        </p:spPr>
        <p:txBody>
          <a:bodyPr wrap="square" rtlCol="0">
            <a:spAutoFit/>
          </a:bodyPr>
          <a:lstStyle/>
          <a:p>
            <a:pPr algn="ctr"/>
            <a:r>
              <a:rPr lang="es-MX" sz="1900" b="1" dirty="0"/>
              <a:t>2. ELEMENTOS DEL DERECHO FUNDAMENTAL DE ACCESO EFECTIVO EN LA IMPARTICIÓN DE JUSTICIA</a:t>
            </a:r>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76325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58</a:t>
            </a:fld>
            <a:endParaRPr lang="es-MX"/>
          </a:p>
        </p:txBody>
      </p:sp>
      <p:graphicFrame>
        <p:nvGraphicFramePr>
          <p:cNvPr id="7" name="6 Diagrama"/>
          <p:cNvGraphicFramePr/>
          <p:nvPr>
            <p:extLst>
              <p:ext uri="{D42A27DB-BD31-4B8C-83A1-F6EECF244321}">
                <p14:modId xmlns:p14="http://schemas.microsoft.com/office/powerpoint/2010/main" val="4070307243"/>
              </p:ext>
            </p:extLst>
          </p:nvPr>
        </p:nvGraphicFramePr>
        <p:xfrm>
          <a:off x="467544" y="1292836"/>
          <a:ext cx="7992888" cy="4876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0858922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59</a:t>
            </a:fld>
            <a:endParaRPr lang="es-MX"/>
          </a:p>
        </p:txBody>
      </p:sp>
      <p:sp>
        <p:nvSpPr>
          <p:cNvPr id="5" name="4 CuadroTexto"/>
          <p:cNvSpPr txBox="1"/>
          <p:nvPr/>
        </p:nvSpPr>
        <p:spPr>
          <a:xfrm>
            <a:off x="683568" y="1338727"/>
            <a:ext cx="7920880" cy="677108"/>
          </a:xfrm>
          <a:prstGeom prst="rect">
            <a:avLst/>
          </a:prstGeom>
          <a:noFill/>
        </p:spPr>
        <p:txBody>
          <a:bodyPr wrap="square" rtlCol="0">
            <a:spAutoFit/>
          </a:bodyPr>
          <a:lstStyle/>
          <a:p>
            <a:pPr algn="ctr"/>
            <a:r>
              <a:rPr lang="es-MX" sz="1900" b="1" dirty="0"/>
              <a:t>PANORAMA DE LA JUSTICIA LABORAL EN LOS ÚLTIMOS AÑOS</a:t>
            </a:r>
          </a:p>
          <a:p>
            <a:pPr algn="ctr"/>
            <a:r>
              <a:rPr lang="es-MX" sz="1900" b="1" dirty="0"/>
              <a:t>Diagnóstico del CIDE</a:t>
            </a:r>
          </a:p>
        </p:txBody>
      </p:sp>
      <p:sp>
        <p:nvSpPr>
          <p:cNvPr id="6" name="5 CuadroTexto"/>
          <p:cNvSpPr txBox="1"/>
          <p:nvPr/>
        </p:nvSpPr>
        <p:spPr>
          <a:xfrm>
            <a:off x="251520" y="2015835"/>
            <a:ext cx="8640960" cy="4524315"/>
          </a:xfrm>
          <a:prstGeom prst="rect">
            <a:avLst/>
          </a:prstGeom>
          <a:noFill/>
        </p:spPr>
        <p:txBody>
          <a:bodyPr wrap="square" rtlCol="0">
            <a:spAutoFit/>
          </a:bodyPr>
          <a:lstStyle/>
          <a:p>
            <a:pPr marL="285750" indent="-285750" algn="just">
              <a:buClr>
                <a:schemeClr val="accent2"/>
              </a:buClr>
              <a:buFont typeface="Wingdings" pitchFamily="2" charset="2"/>
              <a:buChar char="v"/>
            </a:pPr>
            <a:r>
              <a:rPr lang="es-MX" sz="1600" b="1" dirty="0"/>
              <a:t>La justicia laboral de todos los días </a:t>
            </a:r>
            <a:r>
              <a:rPr lang="es-MX" sz="1600" dirty="0"/>
              <a:t>es vista por empleadores, empleados, gerentes, organismos empresariales, sindicatos, abogados, operadores y funcionarios, como </a:t>
            </a:r>
            <a:r>
              <a:rPr lang="es-MX" sz="1600" b="1" dirty="0"/>
              <a:t>complicada, distante, incierta, poco confiable y propicia para actividades desviadas o abiertamente corruptas</a:t>
            </a:r>
            <a:r>
              <a:rPr lang="es-MX" sz="1600" dirty="0"/>
              <a:t>. </a:t>
            </a:r>
          </a:p>
          <a:p>
            <a:pPr marL="285750" indent="-285750" algn="just">
              <a:buClr>
                <a:schemeClr val="accent2"/>
              </a:buClr>
              <a:buFont typeface="Wingdings" pitchFamily="2" charset="2"/>
              <a:buChar char="v"/>
            </a:pPr>
            <a:endParaRPr lang="es-MX" sz="1600" dirty="0"/>
          </a:p>
          <a:p>
            <a:pPr marL="285750" indent="-285750" algn="just">
              <a:buClr>
                <a:schemeClr val="accent2"/>
              </a:buClr>
              <a:buFont typeface="Wingdings" pitchFamily="2" charset="2"/>
              <a:buChar char="v"/>
            </a:pPr>
            <a:r>
              <a:rPr lang="es-MX" sz="1600" dirty="0"/>
              <a:t> La </a:t>
            </a:r>
            <a:r>
              <a:rPr lang="es-MX" sz="1600" b="1" dirty="0"/>
              <a:t>estructura tripartita </a:t>
            </a:r>
            <a:r>
              <a:rPr lang="es-MX" sz="1600" dirty="0"/>
              <a:t>de las juntas contribuye a la </a:t>
            </a:r>
            <a:r>
              <a:rPr lang="es-MX" sz="1600" b="1" dirty="0"/>
              <a:t>percepción</a:t>
            </a:r>
            <a:r>
              <a:rPr lang="es-MX" sz="1600" dirty="0"/>
              <a:t> de éstas como mecanismos </a:t>
            </a:r>
            <a:r>
              <a:rPr lang="es-MX" sz="1600" b="1" dirty="0"/>
              <a:t>parciales de resolución</a:t>
            </a:r>
            <a:r>
              <a:rPr lang="es-MX" sz="1600" dirty="0"/>
              <a:t>.</a:t>
            </a:r>
          </a:p>
          <a:p>
            <a:pPr marL="285750" indent="-285750" algn="just">
              <a:buClr>
                <a:schemeClr val="accent2"/>
              </a:buClr>
              <a:buFont typeface="Wingdings" pitchFamily="2" charset="2"/>
              <a:buChar char="v"/>
            </a:pPr>
            <a:endParaRPr lang="es-MX" sz="1600" dirty="0"/>
          </a:p>
          <a:p>
            <a:pPr marL="285750" indent="-285750" algn="just">
              <a:buClr>
                <a:schemeClr val="accent2"/>
              </a:buClr>
              <a:buFont typeface="Wingdings" pitchFamily="2" charset="2"/>
              <a:buChar char="v"/>
            </a:pPr>
            <a:r>
              <a:rPr lang="es-MX" sz="1600" dirty="0"/>
              <a:t>Tanto los interesados como los operadores coinciden en señalar que el </a:t>
            </a:r>
            <a:r>
              <a:rPr lang="es-MX" sz="1600" b="1" dirty="0"/>
              <a:t>número elevado de asuntos genera que la misma sea cada día más lenta, distante del conflicto que le dio origen </a:t>
            </a:r>
            <a:r>
              <a:rPr lang="es-MX" sz="1600" dirty="0"/>
              <a:t>y con una resolución poco satisfactoria para las partes. </a:t>
            </a:r>
          </a:p>
          <a:p>
            <a:pPr marL="285750" indent="-285750" algn="just">
              <a:buClr>
                <a:schemeClr val="accent2"/>
              </a:buClr>
              <a:buFont typeface="Wingdings" pitchFamily="2" charset="2"/>
              <a:buChar char="v"/>
            </a:pPr>
            <a:endParaRPr lang="es-MX" sz="1600" dirty="0"/>
          </a:p>
          <a:p>
            <a:pPr marL="285750" indent="-285750" algn="just">
              <a:buClr>
                <a:schemeClr val="accent2"/>
              </a:buClr>
              <a:buFont typeface="Wingdings" pitchFamily="2" charset="2"/>
              <a:buChar char="v"/>
            </a:pPr>
            <a:r>
              <a:rPr lang="es-MX" sz="1600" dirty="0"/>
              <a:t>Los operadores y expertos apuntan que </a:t>
            </a:r>
            <a:r>
              <a:rPr lang="es-MX" sz="1600" b="1" dirty="0"/>
              <a:t>la fase conciliatoria de los procedimientos contenciosos </a:t>
            </a:r>
            <a:r>
              <a:rPr lang="es-MX" sz="1600" dirty="0"/>
              <a:t>obrero-patronales se ha convertido en </a:t>
            </a:r>
            <a:r>
              <a:rPr lang="es-MX" sz="1600" b="1" dirty="0"/>
              <a:t>un simple requisito que difícilmente resuelve </a:t>
            </a:r>
            <a:r>
              <a:rPr lang="es-MX" sz="1600" dirty="0"/>
              <a:t>algún asunto por la vía de la mediación.</a:t>
            </a:r>
          </a:p>
          <a:p>
            <a:pPr marL="285750" indent="-285750" algn="just">
              <a:buClr>
                <a:schemeClr val="accent2"/>
              </a:buClr>
              <a:buFont typeface="Wingdings" pitchFamily="2" charset="2"/>
              <a:buChar char="v"/>
            </a:pPr>
            <a:endParaRPr lang="es-MX" sz="1600" dirty="0"/>
          </a:p>
          <a:p>
            <a:pPr marL="285750" indent="-285750" algn="just">
              <a:buClr>
                <a:schemeClr val="accent2"/>
              </a:buClr>
              <a:buFont typeface="Wingdings" pitchFamily="2" charset="2"/>
              <a:buChar char="v"/>
            </a:pPr>
            <a:r>
              <a:rPr lang="es-MX" sz="1600" dirty="0"/>
              <a:t>Un número muy importante de los asuntos que inciden en las cargas de trabajo de las juntas, no tienen una naturaleza litigiosa, obrero-patronal, con lo cual distraen a las juntas de la labor para la que fueron diseñadas (conflictos colectivos y funciones registrales).</a:t>
            </a:r>
          </a:p>
        </p:txBody>
      </p:sp>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70972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5516" y="1197282"/>
            <a:ext cx="8712968" cy="1152128"/>
          </a:xfrm>
        </p:spPr>
        <p:txBody>
          <a:bodyPr>
            <a:noAutofit/>
          </a:bodyPr>
          <a:lstStyle/>
          <a:p>
            <a:pPr algn="just"/>
            <a:r>
              <a:rPr lang="es-MX" sz="1900" dirty="0"/>
              <a:t>Fue en </a:t>
            </a:r>
            <a:r>
              <a:rPr lang="es-MX" sz="1900" b="1" dirty="0"/>
              <a:t>1914</a:t>
            </a:r>
            <a:r>
              <a:rPr lang="es-MX" sz="1900" dirty="0"/>
              <a:t>, en </a:t>
            </a:r>
            <a:r>
              <a:rPr lang="es-MX" sz="1900" b="1" dirty="0"/>
              <a:t>Veracruz</a:t>
            </a:r>
            <a:r>
              <a:rPr lang="es-MX" sz="1900" dirty="0"/>
              <a:t>, en donde se estableció legalmente un </a:t>
            </a:r>
            <a:r>
              <a:rPr lang="es-MX" sz="1900" b="1" dirty="0"/>
              <a:t>primer órgano</a:t>
            </a:r>
            <a:r>
              <a:rPr lang="es-MX" sz="1900" dirty="0"/>
              <a:t>, sin investidura judicial, pero capaz de emitir resoluciones para dirimir controversias de tipo laboral. Posteriormente, en </a:t>
            </a:r>
            <a:r>
              <a:rPr lang="es-MX" sz="1900" b="1" dirty="0"/>
              <a:t>1915</a:t>
            </a:r>
            <a:r>
              <a:rPr lang="es-MX" sz="1900" dirty="0"/>
              <a:t>, en </a:t>
            </a:r>
            <a:r>
              <a:rPr lang="es-MX" sz="1900" b="1" dirty="0"/>
              <a:t>Yucatán</a:t>
            </a:r>
            <a:r>
              <a:rPr lang="es-MX" sz="1900" dirty="0"/>
              <a:t> se crearían el </a:t>
            </a:r>
            <a:r>
              <a:rPr lang="es-MX" sz="1900" b="1" dirty="0"/>
              <a:t>Consejo de Conciliación y el Comité de Arbitraje</a:t>
            </a:r>
            <a:r>
              <a:rPr lang="es-MX" sz="1900" dirty="0"/>
              <a:t>. </a:t>
            </a:r>
          </a:p>
        </p:txBody>
      </p:sp>
      <p:graphicFrame>
        <p:nvGraphicFramePr>
          <p:cNvPr id="5" name="Diagrama 4"/>
          <p:cNvGraphicFramePr/>
          <p:nvPr>
            <p:extLst>
              <p:ext uri="{D42A27DB-BD31-4B8C-83A1-F6EECF244321}">
                <p14:modId xmlns:p14="http://schemas.microsoft.com/office/powerpoint/2010/main" val="2233764387"/>
              </p:ext>
            </p:extLst>
          </p:nvPr>
        </p:nvGraphicFramePr>
        <p:xfrm>
          <a:off x="449605" y="2636912"/>
          <a:ext cx="8010827" cy="3918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38F944E6-3475-4366-8386-49E7E01E7E00}"/>
              </a:ext>
            </a:extLst>
          </p:cNvPr>
          <p:cNvSpPr>
            <a:spLocks noGrp="1"/>
          </p:cNvSpPr>
          <p:nvPr>
            <p:ph type="sldNum" sz="quarter" idx="12"/>
          </p:nvPr>
        </p:nvSpPr>
        <p:spPr/>
        <p:txBody>
          <a:bodyPr/>
          <a:lstStyle/>
          <a:p>
            <a:fld id="{052AA10B-AD4E-44E4-9108-1BB58CD27EEA}" type="slidenum">
              <a:rPr lang="es-MX" smtClean="0"/>
              <a:pPr/>
              <a:t>6</a:t>
            </a:fld>
            <a:endParaRPr lang="es-MX"/>
          </a:p>
        </p:txBody>
      </p:sp>
      <p:grpSp>
        <p:nvGrpSpPr>
          <p:cNvPr id="11" name="Grupo 10"/>
          <p:cNvGrpSpPr/>
          <p:nvPr/>
        </p:nvGrpSpPr>
        <p:grpSpPr>
          <a:xfrm>
            <a:off x="831826" y="157409"/>
            <a:ext cx="7400242" cy="874196"/>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2611444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60</a:t>
            </a:fld>
            <a:endParaRPr lang="es-MX"/>
          </a:p>
        </p:txBody>
      </p:sp>
      <p:sp>
        <p:nvSpPr>
          <p:cNvPr id="5" name="4 CuadroTexto"/>
          <p:cNvSpPr txBox="1"/>
          <p:nvPr/>
        </p:nvSpPr>
        <p:spPr>
          <a:xfrm>
            <a:off x="683568" y="1560274"/>
            <a:ext cx="7920880" cy="677108"/>
          </a:xfrm>
          <a:prstGeom prst="rect">
            <a:avLst/>
          </a:prstGeom>
          <a:noFill/>
        </p:spPr>
        <p:txBody>
          <a:bodyPr wrap="square" rtlCol="0">
            <a:spAutoFit/>
          </a:bodyPr>
          <a:lstStyle/>
          <a:p>
            <a:pPr algn="ctr"/>
            <a:r>
              <a:rPr lang="es-MX" sz="1900" b="1" dirty="0"/>
              <a:t>PANORAMA DE LA JUSTICIA LABORAL EN LOS ÚLTIMOS AÑOS</a:t>
            </a:r>
          </a:p>
          <a:p>
            <a:pPr algn="ctr"/>
            <a:r>
              <a:rPr lang="es-MX" sz="1900" b="1" dirty="0"/>
              <a:t>Conclusiones y propuestas del CIDE</a:t>
            </a:r>
          </a:p>
        </p:txBody>
      </p:sp>
      <p:sp>
        <p:nvSpPr>
          <p:cNvPr id="7" name="6 CuadroTexto"/>
          <p:cNvSpPr txBox="1"/>
          <p:nvPr/>
        </p:nvSpPr>
        <p:spPr>
          <a:xfrm>
            <a:off x="179512" y="2276872"/>
            <a:ext cx="8640960" cy="4185761"/>
          </a:xfrm>
          <a:prstGeom prst="rect">
            <a:avLst/>
          </a:prstGeom>
          <a:noFill/>
        </p:spPr>
        <p:txBody>
          <a:bodyPr wrap="square" rtlCol="0">
            <a:spAutoFit/>
          </a:bodyPr>
          <a:lstStyle/>
          <a:p>
            <a:pPr marL="285750" indent="-285750" algn="just">
              <a:buClr>
                <a:schemeClr val="accent2"/>
              </a:buClr>
              <a:buSzPct val="120000"/>
              <a:buFont typeface="Wingdings" pitchFamily="2" charset="2"/>
              <a:buChar char="ü"/>
            </a:pPr>
            <a:r>
              <a:rPr lang="es-MX" sz="1900" dirty="0"/>
              <a:t>Las Juntas de Conciliación y Arbitraje son la institución responsable de impartir la justicia laboral. </a:t>
            </a:r>
          </a:p>
          <a:p>
            <a:pPr marL="285750" indent="-285750" algn="just">
              <a:buClr>
                <a:schemeClr val="accent2"/>
              </a:buClr>
              <a:buSzPct val="120000"/>
              <a:buFont typeface="Wingdings" pitchFamily="2" charset="2"/>
              <a:buChar char="ü"/>
            </a:pPr>
            <a:endParaRPr lang="es-MX" sz="1900" dirty="0"/>
          </a:p>
          <a:p>
            <a:pPr marL="285750" indent="-285750" algn="just">
              <a:buClr>
                <a:schemeClr val="accent2"/>
              </a:buClr>
              <a:buSzPct val="120000"/>
              <a:buFont typeface="Wingdings" pitchFamily="2" charset="2"/>
              <a:buChar char="ü"/>
            </a:pPr>
            <a:r>
              <a:rPr lang="es-MX" sz="1900" dirty="0"/>
              <a:t>Existe un consenso relativamente amplio respecto a que su </a:t>
            </a:r>
            <a:r>
              <a:rPr lang="es-MX" sz="1900" b="1" dirty="0"/>
              <a:t>desempeño actual no es idóneo</a:t>
            </a:r>
            <a:r>
              <a:rPr lang="es-MX" sz="1900" dirty="0"/>
              <a:t> y que presentan graves problemas de operación.</a:t>
            </a:r>
          </a:p>
          <a:p>
            <a:pPr marL="285750" indent="-285750" algn="just">
              <a:buClr>
                <a:schemeClr val="accent2"/>
              </a:buClr>
              <a:buSzPct val="120000"/>
              <a:buFont typeface="Wingdings" pitchFamily="2" charset="2"/>
              <a:buChar char="ü"/>
            </a:pPr>
            <a:endParaRPr lang="es-MX" sz="1900" dirty="0"/>
          </a:p>
          <a:p>
            <a:pPr marL="285750" indent="-285750" algn="just">
              <a:buClr>
                <a:schemeClr val="accent2"/>
              </a:buClr>
              <a:buSzPct val="120000"/>
              <a:buFont typeface="Wingdings" pitchFamily="2" charset="2"/>
              <a:buChar char="ü"/>
            </a:pPr>
            <a:r>
              <a:rPr lang="es-MX" sz="1900" dirty="0"/>
              <a:t>Resulta impostergable revisar de manera seria, documentada y rigurosa su diseño para proponer soluciones de fondo, al mismo tiempo que se pueden tomar medidas inmediatas para </a:t>
            </a:r>
            <a:r>
              <a:rPr lang="es-MX" sz="1900" b="1" dirty="0"/>
              <a:t>avanzar en su profesionalización, proteger a trabajadores en condiciones de vulnerabilidad y eliminar áreas de discrecionalidad </a:t>
            </a:r>
            <a:r>
              <a:rPr lang="es-MX" sz="1900" dirty="0"/>
              <a:t>que hoy existen y a menudo se convierten en focos de corrupción. </a:t>
            </a:r>
          </a:p>
          <a:p>
            <a:pPr marL="285750" indent="-285750" algn="just">
              <a:buClr>
                <a:schemeClr val="accent2"/>
              </a:buClr>
              <a:buSzPct val="120000"/>
              <a:buFont typeface="Wingdings" pitchFamily="2" charset="2"/>
              <a:buChar char="ü"/>
            </a:pPr>
            <a:endParaRPr lang="es-MX" sz="1900" dirty="0"/>
          </a:p>
          <a:p>
            <a:pPr marL="285750" indent="-285750" algn="just">
              <a:buClr>
                <a:schemeClr val="accent2"/>
              </a:buClr>
              <a:buSzPct val="120000"/>
              <a:buFont typeface="Wingdings" pitchFamily="2" charset="2"/>
              <a:buChar char="ü"/>
            </a:pPr>
            <a:r>
              <a:rPr lang="es-MX" sz="1900" dirty="0"/>
              <a:t>Una de las primeras tareas sería </a:t>
            </a:r>
            <a:r>
              <a:rPr lang="es-MX" sz="1900" b="1" dirty="0"/>
              <a:t>revisar la estructura tripartita </a:t>
            </a:r>
            <a:r>
              <a:rPr lang="es-MX" sz="1900" dirty="0"/>
              <a:t>de las Juntas y su </a:t>
            </a:r>
            <a:r>
              <a:rPr lang="es-MX" sz="1900" b="1" dirty="0"/>
              <a:t>eventual incorporación a los poderes judiciales</a:t>
            </a:r>
            <a:r>
              <a:rPr lang="es-MX" sz="1900" dirty="0"/>
              <a:t>.   </a:t>
            </a:r>
          </a:p>
        </p:txBody>
      </p:sp>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7878716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61</a:t>
            </a:fld>
            <a:endParaRPr lang="es-MX"/>
          </a:p>
        </p:txBody>
      </p:sp>
      <p:graphicFrame>
        <p:nvGraphicFramePr>
          <p:cNvPr id="6" name="5 Diagrama"/>
          <p:cNvGraphicFramePr/>
          <p:nvPr>
            <p:extLst>
              <p:ext uri="{D42A27DB-BD31-4B8C-83A1-F6EECF244321}">
                <p14:modId xmlns:p14="http://schemas.microsoft.com/office/powerpoint/2010/main" val="591084689"/>
              </p:ext>
            </p:extLst>
          </p:nvPr>
        </p:nvGraphicFramePr>
        <p:xfrm>
          <a:off x="2024844" y="2348581"/>
          <a:ext cx="51125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6 CuadroTexto">
            <a:extLst>
              <a:ext uri="{FF2B5EF4-FFF2-40B4-BE49-F238E27FC236}">
                <a16:creationId xmlns:a16="http://schemas.microsoft.com/office/drawing/2014/main" id="{5BF5864C-FF1E-4DAA-AB7B-BCDC3167116A}"/>
              </a:ext>
            </a:extLst>
          </p:cNvPr>
          <p:cNvSpPr txBox="1"/>
          <p:nvPr/>
        </p:nvSpPr>
        <p:spPr>
          <a:xfrm>
            <a:off x="620688" y="1624475"/>
            <a:ext cx="7920880" cy="384721"/>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ctr"/>
            <a:r>
              <a:rPr lang="es-MX" sz="1900" b="1" dirty="0"/>
              <a:t> 2.1 Rasgos del proceso de reforma constitucional</a:t>
            </a:r>
          </a:p>
        </p:txBody>
      </p:sp>
      <p:grpSp>
        <p:nvGrpSpPr>
          <p:cNvPr id="8" name="Grupo 7"/>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7647408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62</a:t>
            </a:fld>
            <a:endParaRPr lang="es-MX"/>
          </a:p>
        </p:txBody>
      </p:sp>
      <p:sp>
        <p:nvSpPr>
          <p:cNvPr id="5" name="4 CuadroTexto"/>
          <p:cNvSpPr txBox="1"/>
          <p:nvPr/>
        </p:nvSpPr>
        <p:spPr>
          <a:xfrm>
            <a:off x="719572" y="1282990"/>
            <a:ext cx="7920880" cy="677108"/>
          </a:xfrm>
          <a:prstGeom prst="rect">
            <a:avLst/>
          </a:prstGeom>
          <a:noFill/>
        </p:spPr>
        <p:txBody>
          <a:bodyPr wrap="square" rtlCol="0">
            <a:spAutoFit/>
          </a:bodyPr>
          <a:lstStyle/>
          <a:p>
            <a:pPr algn="ctr"/>
            <a:r>
              <a:rPr lang="es-MX" sz="1900" b="1" dirty="0"/>
              <a:t>RASGOS DEL PROCESO DE REFORMA CONSTITUCIONAL</a:t>
            </a:r>
          </a:p>
          <a:p>
            <a:pPr algn="ctr"/>
            <a:r>
              <a:rPr lang="es-MX" sz="1900" b="1" dirty="0"/>
              <a:t>Diagnósticos del sistema de justicia</a:t>
            </a:r>
          </a:p>
        </p:txBody>
      </p:sp>
      <p:graphicFrame>
        <p:nvGraphicFramePr>
          <p:cNvPr id="7" name="6 Diagrama"/>
          <p:cNvGraphicFramePr/>
          <p:nvPr>
            <p:extLst>
              <p:ext uri="{D42A27DB-BD31-4B8C-83A1-F6EECF244321}">
                <p14:modId xmlns:p14="http://schemas.microsoft.com/office/powerpoint/2010/main" val="1533204044"/>
              </p:ext>
            </p:extLst>
          </p:nvPr>
        </p:nvGraphicFramePr>
        <p:xfrm>
          <a:off x="294126" y="1950059"/>
          <a:ext cx="836327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54230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63</a:t>
            </a:fld>
            <a:endParaRPr lang="es-MX"/>
          </a:p>
        </p:txBody>
      </p:sp>
      <p:sp>
        <p:nvSpPr>
          <p:cNvPr id="5" name="4 CuadroTexto"/>
          <p:cNvSpPr txBox="1"/>
          <p:nvPr/>
        </p:nvSpPr>
        <p:spPr>
          <a:xfrm>
            <a:off x="672530" y="1399743"/>
            <a:ext cx="7920880" cy="384721"/>
          </a:xfrm>
          <a:prstGeom prst="rect">
            <a:avLst/>
          </a:prstGeom>
          <a:noFill/>
        </p:spPr>
        <p:txBody>
          <a:bodyPr wrap="square" rtlCol="0">
            <a:spAutoFit/>
          </a:bodyPr>
          <a:lstStyle/>
          <a:p>
            <a:pPr algn="ctr"/>
            <a:r>
              <a:rPr lang="es-MX" sz="1900" b="1" dirty="0"/>
              <a:t>RASGOS DEL PROCESO DE REFORMA CONSTITUCIONAL</a:t>
            </a:r>
          </a:p>
        </p:txBody>
      </p:sp>
      <p:sp>
        <p:nvSpPr>
          <p:cNvPr id="8" name="7 CuadroTexto"/>
          <p:cNvSpPr txBox="1"/>
          <p:nvPr/>
        </p:nvSpPr>
        <p:spPr>
          <a:xfrm>
            <a:off x="456506" y="1827401"/>
            <a:ext cx="8352928" cy="2139047"/>
          </a:xfrm>
          <a:prstGeom prst="rect">
            <a:avLst/>
          </a:prstGeom>
          <a:noFill/>
        </p:spPr>
        <p:txBody>
          <a:bodyPr wrap="square" rtlCol="0">
            <a:spAutoFit/>
          </a:bodyPr>
          <a:lstStyle/>
          <a:p>
            <a:pPr algn="just"/>
            <a:r>
              <a:rPr lang="es-MX" sz="1900" dirty="0"/>
              <a:t>Contrario a la orientación de la Consejería Jurídica, se envían 2 iniciativas por el Ejecutivo al Senado:</a:t>
            </a:r>
          </a:p>
          <a:p>
            <a:pPr algn="just"/>
            <a:endParaRPr lang="es-MX" sz="1900" dirty="0"/>
          </a:p>
          <a:p>
            <a:pPr marL="1076325" indent="-400050" algn="just">
              <a:buClr>
                <a:schemeClr val="accent2"/>
              </a:buClr>
              <a:buAutoNum type="romanUcPeriod"/>
            </a:pPr>
            <a:r>
              <a:rPr lang="es-MX" sz="1900" dirty="0"/>
              <a:t>Artículos 107 y 123 de la Constitución Política de los Estados Unidos Mexicanos.</a:t>
            </a:r>
          </a:p>
          <a:p>
            <a:pPr marL="1076325" indent="-400050" algn="just">
              <a:buClr>
                <a:schemeClr val="accent2"/>
              </a:buClr>
              <a:buAutoNum type="romanUcPeriod"/>
            </a:pPr>
            <a:endParaRPr lang="es-MX" sz="1900" dirty="0"/>
          </a:p>
          <a:p>
            <a:pPr marL="1076325" indent="-400050" algn="just">
              <a:buClr>
                <a:schemeClr val="accent2"/>
              </a:buClr>
              <a:buAutoNum type="romanUcPeriod"/>
            </a:pPr>
            <a:r>
              <a:rPr lang="es-MX" sz="1900" dirty="0"/>
              <a:t>Diversos artículos de la Ley Federal del Trabajo.</a:t>
            </a:r>
          </a:p>
        </p:txBody>
      </p:sp>
      <p:grpSp>
        <p:nvGrpSpPr>
          <p:cNvPr id="3" name="Grupo 2"/>
          <p:cNvGrpSpPr/>
          <p:nvPr/>
        </p:nvGrpSpPr>
        <p:grpSpPr>
          <a:xfrm>
            <a:off x="1734303" y="4201203"/>
            <a:ext cx="5673985" cy="1524001"/>
            <a:chOff x="1727684" y="4005064"/>
            <a:chExt cx="5673985" cy="1524001"/>
          </a:xfrm>
          <a:effectLst>
            <a:reflection blurRad="6350" stA="50000" endA="300" endPos="55500" dist="101600" dir="5400000" sy="-100000" algn="bl" rotWithShape="0"/>
          </a:effectLst>
        </p:grpSpPr>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125" t="5134" r="14254" b="22696"/>
            <a:stretch/>
          </p:blipFill>
          <p:spPr bwMode="auto">
            <a:xfrm>
              <a:off x="5868144" y="4005064"/>
              <a:ext cx="1533525" cy="15240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10 Imagen"/>
            <p:cNvPicPr/>
            <p:nvPr/>
          </p:nvPicPr>
          <p:blipFill rotWithShape="1">
            <a:blip r:embed="rId3" cstate="print">
              <a:extLst>
                <a:ext uri="{28A0092B-C50C-407E-A947-70E740481C1C}">
                  <a14:useLocalDpi xmlns:a14="http://schemas.microsoft.com/office/drawing/2010/main" val="0"/>
                </a:ext>
              </a:extLst>
            </a:blip>
            <a:srcRect l="27862" t="27472" r="48138" b="28445"/>
            <a:stretch/>
          </p:blipFill>
          <p:spPr bwMode="auto">
            <a:xfrm>
              <a:off x="1727684" y="4299012"/>
              <a:ext cx="2124236" cy="10742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6" name="5 Flecha derecha"/>
            <p:cNvSpPr/>
            <p:nvPr/>
          </p:nvSpPr>
          <p:spPr>
            <a:xfrm>
              <a:off x="4211960" y="4509120"/>
              <a:ext cx="1368152" cy="576064"/>
            </a:xfrm>
            <a:prstGeom prst="rightArrow">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s-MX"/>
            </a:p>
          </p:txBody>
        </p:sp>
      </p:grpSp>
      <p:grpSp>
        <p:nvGrpSpPr>
          <p:cNvPr id="12" name="Grupo 11"/>
          <p:cNvGrpSpPr/>
          <p:nvPr/>
        </p:nvGrpSpPr>
        <p:grpSpPr>
          <a:xfrm>
            <a:off x="831826" y="157409"/>
            <a:ext cx="7400242" cy="895327"/>
            <a:chOff x="831826" y="157409"/>
            <a:chExt cx="7400242" cy="1078492"/>
          </a:xfrm>
        </p:grpSpPr>
        <p:pic>
          <p:nvPicPr>
            <p:cNvPr id="13" name="Imagen 12">
              <a:extLst>
                <a:ext uri="{FF2B5EF4-FFF2-40B4-BE49-F238E27FC236}">
                  <a16:creationId xmlns:a16="http://schemas.microsoft.com/office/drawing/2014/main" id="{951625A9-0A0E-4043-94C0-BDE53A400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4" name="Imagen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2595484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64</a:t>
            </a:fld>
            <a:endParaRPr lang="es-MX" dirty="0"/>
          </a:p>
        </p:txBody>
      </p:sp>
      <p:sp>
        <p:nvSpPr>
          <p:cNvPr id="5" name="4 CuadroTexto"/>
          <p:cNvSpPr txBox="1"/>
          <p:nvPr/>
        </p:nvSpPr>
        <p:spPr>
          <a:xfrm>
            <a:off x="755576" y="1333949"/>
            <a:ext cx="7920880" cy="384721"/>
          </a:xfrm>
          <a:prstGeom prst="rect">
            <a:avLst/>
          </a:prstGeom>
          <a:noFill/>
        </p:spPr>
        <p:txBody>
          <a:bodyPr wrap="square" rtlCol="0">
            <a:spAutoFit/>
          </a:bodyPr>
          <a:lstStyle/>
          <a:p>
            <a:pPr algn="ctr"/>
            <a:r>
              <a:rPr lang="es-MX" sz="1900" b="1" dirty="0"/>
              <a:t>RASGOS DEL PROCESO DE REFORMA CONSTITUCIONAL</a:t>
            </a:r>
          </a:p>
        </p:txBody>
      </p:sp>
      <p:sp>
        <p:nvSpPr>
          <p:cNvPr id="8" name="7 CuadroTexto"/>
          <p:cNvSpPr txBox="1"/>
          <p:nvPr/>
        </p:nvSpPr>
        <p:spPr>
          <a:xfrm>
            <a:off x="515904" y="1653849"/>
            <a:ext cx="8136904" cy="4478149"/>
          </a:xfrm>
          <a:prstGeom prst="rect">
            <a:avLst/>
          </a:prstGeom>
          <a:noFill/>
        </p:spPr>
        <p:txBody>
          <a:bodyPr wrap="square" rtlCol="0">
            <a:spAutoFit/>
          </a:bodyPr>
          <a:lstStyle/>
          <a:p>
            <a:pPr algn="just"/>
            <a:r>
              <a:rPr lang="es-MX" sz="1900" dirty="0"/>
              <a:t>Sin mucha claridad, los factores para la iniciativa fueron:</a:t>
            </a:r>
          </a:p>
          <a:p>
            <a:pPr algn="just"/>
            <a:endParaRPr lang="es-MX" sz="1900" dirty="0"/>
          </a:p>
          <a:p>
            <a:pPr marL="285750" indent="-285750" algn="just">
              <a:buClr>
                <a:schemeClr val="accent2"/>
              </a:buClr>
              <a:buFont typeface="Wingdings" pitchFamily="2" charset="2"/>
              <a:buChar char="Ø"/>
            </a:pPr>
            <a:r>
              <a:rPr lang="es-MX" sz="1900" dirty="0"/>
              <a:t>Las quejas y recomendaciones que realizó la Organización Internacional del Trabajo (OIT) al gobierno mexicano.</a:t>
            </a:r>
          </a:p>
          <a:p>
            <a:pPr marL="285750" indent="-285750" algn="just">
              <a:buClr>
                <a:schemeClr val="accent2"/>
              </a:buClr>
              <a:buFont typeface="Wingdings" pitchFamily="2" charset="2"/>
              <a:buChar char="Ø"/>
            </a:pPr>
            <a:endParaRPr lang="es-MX" sz="1900" dirty="0"/>
          </a:p>
          <a:p>
            <a:pPr marL="285750" indent="-285750" algn="just">
              <a:buClr>
                <a:schemeClr val="accent2"/>
              </a:buClr>
              <a:buFont typeface="Wingdings" pitchFamily="2" charset="2"/>
              <a:buChar char="Ø"/>
            </a:pPr>
            <a:r>
              <a:rPr lang="es-MX" sz="1900" dirty="0"/>
              <a:t>Queja 2694 ante la OIT, presentada el 5 de febrero de 2009, por :</a:t>
            </a:r>
          </a:p>
          <a:p>
            <a:pPr marL="285750" indent="-285750" algn="just">
              <a:buClr>
                <a:schemeClr val="accent2"/>
              </a:buClr>
              <a:buFont typeface="Wingdings" pitchFamily="2" charset="2"/>
              <a:buChar char="Ø"/>
            </a:pPr>
            <a:endParaRPr lang="es-MX" sz="1900" dirty="0"/>
          </a:p>
          <a:p>
            <a:pPr marL="354013" indent="187325" algn="just" defTabSz="719138">
              <a:buClr>
                <a:schemeClr val="accent2"/>
              </a:buClr>
              <a:buFont typeface="Arial" pitchFamily="34" charset="0"/>
              <a:buChar char="•"/>
            </a:pPr>
            <a:r>
              <a:rPr lang="es-MX" sz="1900" dirty="0"/>
              <a:t>La Federación Internacional de Trabajadores de las Industrias Metalúrgicas (FITIM) apoyada por la Confederación Sindical Internacional (CSI), el Sindicato Independiente de Trabajadores de la Universidad Autónoma Metropolitana (SITUAM), el Sindicato de Trabajadores de la Industria Metálica, Acero, Hierro, Conexos y Similares (STIMAHCA), el Sindicato Nacional de Trabajadores Mineros, Metalúrgicos y Similares de la República Mexicana y el Sindicato de Telefonistas de la República Mexicana (STRM).</a:t>
            </a:r>
          </a:p>
          <a:p>
            <a:pPr marL="354013" indent="187325" algn="just" defTabSz="719138">
              <a:buClr>
                <a:schemeClr val="accent2"/>
              </a:buClr>
              <a:buFont typeface="Arial" pitchFamily="34" charset="0"/>
              <a:buChar char="•"/>
            </a:pPr>
            <a:endParaRPr lang="es-MX" sz="1900" dirty="0"/>
          </a:p>
        </p:txBody>
      </p:sp>
      <p:grpSp>
        <p:nvGrpSpPr>
          <p:cNvPr id="3" name="Grupo 2"/>
          <p:cNvGrpSpPr/>
          <p:nvPr/>
        </p:nvGrpSpPr>
        <p:grpSpPr>
          <a:xfrm>
            <a:off x="313276" y="5811801"/>
            <a:ext cx="8363180" cy="773430"/>
            <a:chOff x="519498" y="4869160"/>
            <a:chExt cx="8228966" cy="1412514"/>
          </a:xfrm>
          <a:effectLst>
            <a:reflection blurRad="6350" stA="52000" endA="300" endPos="35000" dir="5400000" sy="-100000" algn="bl" rotWithShape="0"/>
          </a:effectLst>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681" y="4941169"/>
              <a:ext cx="1380783" cy="12020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990" y="5002433"/>
              <a:ext cx="1682989" cy="114078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828" y="4869160"/>
              <a:ext cx="1139490" cy="132575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427" r="68528"/>
            <a:stretch/>
          </p:blipFill>
          <p:spPr bwMode="auto">
            <a:xfrm>
              <a:off x="2961187" y="5034114"/>
              <a:ext cx="1259915" cy="114078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498" y="4949545"/>
              <a:ext cx="1261000" cy="12332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9592" r="16117"/>
            <a:stretch/>
          </p:blipFill>
          <p:spPr bwMode="auto">
            <a:xfrm>
              <a:off x="1743634" y="4920907"/>
              <a:ext cx="1242657" cy="136076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upo 14"/>
          <p:cNvGrpSpPr/>
          <p:nvPr/>
        </p:nvGrpSpPr>
        <p:grpSpPr>
          <a:xfrm>
            <a:off x="831826" y="157409"/>
            <a:ext cx="7400242" cy="895327"/>
            <a:chOff x="831826" y="157409"/>
            <a:chExt cx="7400242" cy="1078492"/>
          </a:xfrm>
        </p:grpSpPr>
        <p:pic>
          <p:nvPicPr>
            <p:cNvPr id="16" name="Imagen 15">
              <a:extLst>
                <a:ext uri="{FF2B5EF4-FFF2-40B4-BE49-F238E27FC236}">
                  <a16:creationId xmlns:a16="http://schemas.microsoft.com/office/drawing/2014/main" id="{951625A9-0A0E-4043-94C0-BDE53A4004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20" name="Imagen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7279616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65</a:t>
            </a:fld>
            <a:endParaRPr lang="es-MX"/>
          </a:p>
        </p:txBody>
      </p:sp>
      <p:sp>
        <p:nvSpPr>
          <p:cNvPr id="5" name="4 CuadroTexto"/>
          <p:cNvSpPr txBox="1"/>
          <p:nvPr/>
        </p:nvSpPr>
        <p:spPr>
          <a:xfrm>
            <a:off x="692721" y="1375608"/>
            <a:ext cx="7920880" cy="384721"/>
          </a:xfrm>
          <a:prstGeom prst="rect">
            <a:avLst/>
          </a:prstGeom>
          <a:noFill/>
        </p:spPr>
        <p:txBody>
          <a:bodyPr wrap="square" rtlCol="0">
            <a:spAutoFit/>
          </a:bodyPr>
          <a:lstStyle/>
          <a:p>
            <a:pPr algn="ctr"/>
            <a:r>
              <a:rPr lang="es-MX" sz="1900" b="1" dirty="0"/>
              <a:t>RASGOS DEL PROCESO DE REFORMA CONSTITUCIONAL</a:t>
            </a:r>
          </a:p>
        </p:txBody>
      </p:sp>
      <p:sp>
        <p:nvSpPr>
          <p:cNvPr id="8" name="7 CuadroTexto"/>
          <p:cNvSpPr txBox="1"/>
          <p:nvPr/>
        </p:nvSpPr>
        <p:spPr>
          <a:xfrm>
            <a:off x="467544" y="2891235"/>
            <a:ext cx="6192688" cy="3600986"/>
          </a:xfrm>
          <a:prstGeom prst="rect">
            <a:avLst/>
          </a:prstGeom>
          <a:noFill/>
        </p:spPr>
        <p:txBody>
          <a:bodyPr wrap="square" rtlCol="0">
            <a:spAutoFit/>
          </a:bodyPr>
          <a:lstStyle/>
          <a:p>
            <a:pPr marL="538163" indent="-342900" algn="just" defTabSz="719138">
              <a:buClr>
                <a:schemeClr val="accent2"/>
              </a:buClr>
              <a:buAutoNum type="arabicParenR"/>
            </a:pPr>
            <a:r>
              <a:rPr lang="es-MX" sz="1900" dirty="0"/>
              <a:t>Las cuestiones relativas a las </a:t>
            </a:r>
            <a:r>
              <a:rPr lang="es-MX" sz="1900" b="1" dirty="0"/>
              <a:t>cláusulas de seguridad sindical «de exclusión» </a:t>
            </a:r>
            <a:r>
              <a:rPr lang="es-MX" sz="1900" dirty="0"/>
              <a:t>declaradas inconstitucionales por la Corte Suprema que pueden conducir a ciertas situaciones contempladas en la queja.</a:t>
            </a:r>
          </a:p>
          <a:p>
            <a:pPr marL="538163" indent="-342900" algn="just" defTabSz="719138">
              <a:buClr>
                <a:schemeClr val="accent2"/>
              </a:buClr>
              <a:buAutoNum type="arabicParenR"/>
            </a:pPr>
            <a:endParaRPr lang="es-MX" sz="1900" dirty="0"/>
          </a:p>
          <a:p>
            <a:pPr marL="538163" indent="-342900" algn="just" defTabSz="719138">
              <a:buClr>
                <a:schemeClr val="accent2"/>
              </a:buClr>
              <a:buAutoNum type="arabicParenR"/>
            </a:pPr>
            <a:r>
              <a:rPr lang="es-MX" sz="1900" dirty="0"/>
              <a:t>Las </a:t>
            </a:r>
            <a:r>
              <a:rPr lang="es-MX" sz="1900" b="1" dirty="0"/>
              <a:t>cuestiones relativas a la representatividad mínima </a:t>
            </a:r>
            <a:r>
              <a:rPr lang="es-MX" sz="1900" dirty="0"/>
              <a:t>de las organizaciones sindicales </a:t>
            </a:r>
            <a:r>
              <a:rPr lang="es-MX" sz="1900" b="1" dirty="0"/>
              <a:t>para negociar colectivamente</a:t>
            </a:r>
            <a:r>
              <a:rPr lang="es-MX" sz="1900" dirty="0"/>
              <a:t>, y </a:t>
            </a:r>
          </a:p>
          <a:p>
            <a:pPr marL="538163" indent="-342900" algn="just" defTabSz="719138">
              <a:buClr>
                <a:schemeClr val="accent2"/>
              </a:buClr>
              <a:buAutoNum type="arabicParenR"/>
            </a:pPr>
            <a:endParaRPr lang="es-MX" sz="1900" dirty="0"/>
          </a:p>
          <a:p>
            <a:pPr marL="538163" indent="-342900" algn="just" defTabSz="719138">
              <a:buClr>
                <a:schemeClr val="accent2"/>
              </a:buClr>
              <a:buAutoNum type="arabicParenR"/>
            </a:pPr>
            <a:r>
              <a:rPr lang="es-MX" sz="1900" dirty="0"/>
              <a:t>La alegada falta de </a:t>
            </a:r>
            <a:r>
              <a:rPr lang="es-MX" sz="1900" b="1" dirty="0"/>
              <a:t>imparcialidad de las Juntas </a:t>
            </a:r>
            <a:r>
              <a:rPr lang="es-MX" sz="1900" dirty="0"/>
              <a:t>de conciliación y arbitraje y la alegada excesiva duración de sus procedimientos.</a:t>
            </a:r>
          </a:p>
        </p:txBody>
      </p:sp>
      <p:pic>
        <p:nvPicPr>
          <p:cNvPr id="4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785" y="2720846"/>
            <a:ext cx="1686957" cy="1686957"/>
          </a:xfrm>
          <a:prstGeom prst="rect">
            <a:avLst/>
          </a:prstGeom>
          <a:noFill/>
          <a:ln>
            <a:noFill/>
          </a:ln>
          <a:effectLst>
            <a:outerShdw dist="35921" dir="2700000" algn="ctr" rotWithShape="0">
              <a:schemeClr val="bg2"/>
            </a:outerShdw>
            <a:reflection blurRad="6350" stA="50000" endA="295" endPos="92000" dist="101600" dir="5400000" sy="-100000" algn="bl" rotWithShape="0"/>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611560" y="1772816"/>
            <a:ext cx="7992888" cy="969496"/>
          </a:xfrm>
          <a:prstGeom prst="rect">
            <a:avLst/>
          </a:prstGeom>
          <a:noFill/>
        </p:spPr>
        <p:txBody>
          <a:bodyPr wrap="square" rtlCol="0">
            <a:spAutoFit/>
          </a:bodyPr>
          <a:lstStyle/>
          <a:p>
            <a:pPr marL="88900" algn="just" defTabSz="719138">
              <a:buClr>
                <a:schemeClr val="accent2"/>
              </a:buClr>
            </a:pPr>
            <a:r>
              <a:rPr lang="es-MX" sz="1900" dirty="0"/>
              <a:t>En junio de 2015, la Organización Internacional del Trabajo recomendó examinar lo relativo a la aplicación de la legislación laboral y sindical, específicamente:  </a:t>
            </a:r>
          </a:p>
        </p:txBody>
      </p:sp>
      <p:grpSp>
        <p:nvGrpSpPr>
          <p:cNvPr id="17" name="Grupo 16"/>
          <p:cNvGrpSpPr/>
          <p:nvPr/>
        </p:nvGrpSpPr>
        <p:grpSpPr>
          <a:xfrm>
            <a:off x="907883" y="249887"/>
            <a:ext cx="7400242" cy="895327"/>
            <a:chOff x="831826" y="157409"/>
            <a:chExt cx="7400242" cy="1078492"/>
          </a:xfrm>
        </p:grpSpPr>
        <p:pic>
          <p:nvPicPr>
            <p:cNvPr id="18" name="Imagen 17">
              <a:extLst>
                <a:ext uri="{FF2B5EF4-FFF2-40B4-BE49-F238E27FC236}">
                  <a16:creationId xmlns:a16="http://schemas.microsoft.com/office/drawing/2014/main" id="{951625A9-0A0E-4043-94C0-BDE53A4004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6860731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66</a:t>
            </a:fld>
            <a:endParaRPr lang="es-MX"/>
          </a:p>
        </p:txBody>
      </p:sp>
      <p:sp>
        <p:nvSpPr>
          <p:cNvPr id="5" name="4 CuadroTexto"/>
          <p:cNvSpPr txBox="1"/>
          <p:nvPr/>
        </p:nvSpPr>
        <p:spPr>
          <a:xfrm>
            <a:off x="683568" y="1240774"/>
            <a:ext cx="7920880" cy="384721"/>
          </a:xfrm>
          <a:prstGeom prst="rect">
            <a:avLst/>
          </a:prstGeom>
          <a:noFill/>
        </p:spPr>
        <p:txBody>
          <a:bodyPr wrap="square" rtlCol="0">
            <a:spAutoFit/>
          </a:bodyPr>
          <a:lstStyle/>
          <a:p>
            <a:pPr algn="ctr"/>
            <a:r>
              <a:rPr lang="es-MX" sz="1900" b="1" dirty="0"/>
              <a:t>RASGOS DEL PROCESO DE REFORMA CONSTITUCIONAL</a:t>
            </a:r>
          </a:p>
        </p:txBody>
      </p:sp>
      <p:sp>
        <p:nvSpPr>
          <p:cNvPr id="8" name="7 CuadroTexto"/>
          <p:cNvSpPr txBox="1"/>
          <p:nvPr/>
        </p:nvSpPr>
        <p:spPr>
          <a:xfrm>
            <a:off x="467544" y="1910781"/>
            <a:ext cx="8352928" cy="3016210"/>
          </a:xfrm>
          <a:prstGeom prst="rect">
            <a:avLst/>
          </a:prstGeom>
          <a:noFill/>
        </p:spPr>
        <p:txBody>
          <a:bodyPr wrap="square" rtlCol="0">
            <a:spAutoFit/>
          </a:bodyPr>
          <a:lstStyle/>
          <a:p>
            <a:pPr algn="just"/>
            <a:r>
              <a:rPr lang="es-MX" sz="1900" dirty="0"/>
              <a:t>Otros factores que incidieron fueron:</a:t>
            </a:r>
          </a:p>
          <a:p>
            <a:pPr algn="just"/>
            <a:endParaRPr lang="es-MX" sz="1900" dirty="0"/>
          </a:p>
          <a:p>
            <a:pPr marL="285750" indent="-285750" algn="just">
              <a:buClr>
                <a:schemeClr val="accent2"/>
              </a:buClr>
              <a:buFont typeface="Wingdings" pitchFamily="2" charset="2"/>
              <a:buChar char="Ø"/>
            </a:pPr>
            <a:r>
              <a:rPr lang="es-MX" sz="1900" dirty="0"/>
              <a:t>Reclamos de organizaciones sindicales de Estados Unidos, la Unión Europea y Latinoamérica.</a:t>
            </a:r>
          </a:p>
          <a:p>
            <a:pPr marL="285750" indent="-285750" algn="just">
              <a:buClr>
                <a:schemeClr val="accent2"/>
              </a:buClr>
              <a:buFont typeface="Wingdings" pitchFamily="2" charset="2"/>
              <a:buChar char="Ø"/>
            </a:pPr>
            <a:endParaRPr lang="es-MX" sz="1900" dirty="0"/>
          </a:p>
          <a:p>
            <a:pPr marL="285750" indent="-285750" algn="just">
              <a:buClr>
                <a:schemeClr val="accent2"/>
              </a:buClr>
              <a:buFont typeface="Wingdings" pitchFamily="2" charset="2"/>
              <a:buChar char="Ø"/>
            </a:pPr>
            <a:r>
              <a:rPr lang="es-MX" sz="1900" dirty="0"/>
              <a:t>Acuerdo Transpacífico de Cooperación Económica (TPP).</a:t>
            </a:r>
          </a:p>
          <a:p>
            <a:pPr marL="285750" indent="-285750" algn="just">
              <a:buClr>
                <a:schemeClr val="accent2"/>
              </a:buClr>
              <a:buFont typeface="Wingdings" pitchFamily="2" charset="2"/>
              <a:buChar char="Ø"/>
            </a:pPr>
            <a:endParaRPr lang="es-MX" sz="1900" dirty="0"/>
          </a:p>
          <a:p>
            <a:pPr marL="285750" indent="-285750" algn="just">
              <a:buClr>
                <a:schemeClr val="accent2"/>
              </a:buClr>
              <a:buFont typeface="Wingdings" pitchFamily="2" charset="2"/>
              <a:buChar char="Ø"/>
            </a:pPr>
            <a:r>
              <a:rPr lang="es-MX" sz="1900" dirty="0"/>
              <a:t>Declaración del representante de la Federación Estadounidense del Trabajo y Congreso de Organizaciones Industriales, ante Comité de la OIT (junio de 2015).</a:t>
            </a:r>
          </a:p>
          <a:p>
            <a:pPr marL="285750" indent="-285750" algn="just">
              <a:buClr>
                <a:schemeClr val="accent2"/>
              </a:buClr>
              <a:buFont typeface="Wingdings" pitchFamily="2" charset="2"/>
              <a:buChar char="Ø"/>
            </a:pPr>
            <a:endParaRPr lang="es-MX" sz="1900" dirty="0"/>
          </a:p>
        </p:txBody>
      </p:sp>
      <p:grpSp>
        <p:nvGrpSpPr>
          <p:cNvPr id="3" name="Grupo 2"/>
          <p:cNvGrpSpPr/>
          <p:nvPr/>
        </p:nvGrpSpPr>
        <p:grpSpPr>
          <a:xfrm>
            <a:off x="840664" y="4953125"/>
            <a:ext cx="7217583" cy="1403225"/>
            <a:chOff x="810801" y="4389098"/>
            <a:chExt cx="7217583" cy="1403225"/>
          </a:xfrm>
          <a:scene3d>
            <a:camera prst="perspectiveRelaxedModerately"/>
            <a:lightRig rig="threePt" dir="t"/>
          </a:scene3d>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048" y="4421104"/>
              <a:ext cx="1300336" cy="130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84" r="14505"/>
            <a:stretch/>
          </p:blipFill>
          <p:spPr bwMode="auto">
            <a:xfrm>
              <a:off x="4842503" y="4421104"/>
              <a:ext cx="1512912" cy="13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01" y="4616852"/>
              <a:ext cx="1728190" cy="94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4211" y="4389098"/>
              <a:ext cx="1396988" cy="1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 name="Grupo 17"/>
          <p:cNvGrpSpPr/>
          <p:nvPr/>
        </p:nvGrpSpPr>
        <p:grpSpPr>
          <a:xfrm>
            <a:off x="831826" y="157409"/>
            <a:ext cx="7400242" cy="895327"/>
            <a:chOff x="831826" y="157409"/>
            <a:chExt cx="7400242" cy="1078492"/>
          </a:xfrm>
        </p:grpSpPr>
        <p:pic>
          <p:nvPicPr>
            <p:cNvPr id="19" name="Imagen 18">
              <a:extLst>
                <a:ext uri="{FF2B5EF4-FFF2-40B4-BE49-F238E27FC236}">
                  <a16:creationId xmlns:a16="http://schemas.microsoft.com/office/drawing/2014/main" id="{951625A9-0A0E-4043-94C0-BDE53A4004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20" name="Imagen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4184198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11560" y="2609024"/>
            <a:ext cx="7776864" cy="1107996"/>
          </a:xfrm>
          <a:prstGeom prst="rect">
            <a:avLst/>
          </a:prstGeom>
          <a:noFill/>
          <a:effectLst>
            <a:reflection blurRad="6350" stA="50000" endA="295" endPos="92000" dist="101600" dir="5400000" sy="-100000" algn="bl" rotWithShape="0"/>
          </a:effectLst>
        </p:spPr>
        <p:txBody>
          <a:bodyPr wrap="square" lIns="91440" tIns="45720" rIns="91440" bIns="45720">
            <a:spAutoFit/>
          </a:bodyPr>
          <a:lstStyle/>
          <a:p>
            <a:pPr algn="ctr"/>
            <a:r>
              <a:rPr lang="es-MX" sz="6600" dirty="0">
                <a:ln w="0">
                  <a:solidFill>
                    <a:schemeClr val="accent2">
                      <a:lumMod val="75000"/>
                    </a:schemeClr>
                  </a:solidFill>
                </a:ln>
                <a:solidFill>
                  <a:srgbClr val="C00000"/>
                </a:solidFill>
                <a:effectLst>
                  <a:reflection blurRad="6350" stA="53000" endA="300" endPos="35500" dir="5400000" sy="-90000" algn="bl" rotWithShape="0"/>
                </a:effectLst>
              </a:rPr>
              <a:t>TELEOLOGÍA</a:t>
            </a:r>
            <a:endParaRPr lang="es-ES" sz="6600" dirty="0">
              <a:ln w="0">
                <a:solidFill>
                  <a:schemeClr val="accent2">
                    <a:lumMod val="75000"/>
                  </a:schemeClr>
                </a:solidFill>
              </a:ln>
              <a:solidFill>
                <a:srgbClr val="C00000"/>
              </a:solidFill>
              <a:effectLst>
                <a:reflection blurRad="6350" stA="53000" endA="300" endPos="35500" dir="5400000" sy="-90000" algn="bl" rotWithShape="0"/>
              </a:effectLst>
            </a:endParaRPr>
          </a:p>
        </p:txBody>
      </p:sp>
      <p:sp>
        <p:nvSpPr>
          <p:cNvPr id="2" name="Marcador de número de diapositiva 1">
            <a:extLst>
              <a:ext uri="{FF2B5EF4-FFF2-40B4-BE49-F238E27FC236}">
                <a16:creationId xmlns:a16="http://schemas.microsoft.com/office/drawing/2014/main" id="{E4F174E7-1C3B-4729-BC60-7F6BE8E5396E}"/>
              </a:ext>
            </a:extLst>
          </p:cNvPr>
          <p:cNvSpPr>
            <a:spLocks noGrp="1"/>
          </p:cNvSpPr>
          <p:nvPr>
            <p:ph type="sldNum" sz="quarter" idx="12"/>
          </p:nvPr>
        </p:nvSpPr>
        <p:spPr/>
        <p:txBody>
          <a:bodyPr/>
          <a:lstStyle/>
          <a:p>
            <a:fld id="{052AA10B-AD4E-44E4-9108-1BB58CD27EEA}" type="slidenum">
              <a:rPr lang="es-MX" smtClean="0"/>
              <a:pPr/>
              <a:t>67</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7007123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59532" y="1308217"/>
            <a:ext cx="8424936" cy="5112568"/>
          </a:xfrm>
        </p:spPr>
        <p:txBody>
          <a:bodyPr>
            <a:noAutofit/>
          </a:bodyPr>
          <a:lstStyle/>
          <a:p>
            <a:pPr algn="just"/>
            <a:r>
              <a:rPr lang="es-MX" sz="1900" dirty="0"/>
              <a:t>El </a:t>
            </a:r>
            <a:r>
              <a:rPr lang="es-MX" sz="1900" b="1" dirty="0"/>
              <a:t>artículo 17, párrafos primero y segundo </a:t>
            </a:r>
            <a:r>
              <a:rPr lang="es-MX" sz="1900" dirty="0"/>
              <a:t>de la CPEUM, consagra </a:t>
            </a:r>
            <a:r>
              <a:rPr lang="es-MX" sz="1900" b="1" dirty="0"/>
              <a:t>dos importantes Derechos Fundamentales</a:t>
            </a:r>
            <a:r>
              <a:rPr lang="es-MX" sz="1900" dirty="0"/>
              <a:t>, los cuales, son pilares de nuestro sistema de impartición de justicia: </a:t>
            </a:r>
          </a:p>
          <a:p>
            <a:pPr algn="just"/>
            <a:endParaRPr lang="es-MX" sz="1900" dirty="0"/>
          </a:p>
          <a:p>
            <a:pPr algn="just"/>
            <a:endParaRPr lang="es-MX" sz="1900" dirty="0"/>
          </a:p>
          <a:p>
            <a:pPr algn="just"/>
            <a:endParaRPr lang="es-MX" sz="1900" dirty="0"/>
          </a:p>
          <a:p>
            <a:pPr algn="just"/>
            <a:endParaRPr lang="es-MX" sz="1900" dirty="0"/>
          </a:p>
          <a:p>
            <a:pPr algn="just"/>
            <a:endParaRPr lang="es-MX" sz="1900" dirty="0"/>
          </a:p>
          <a:p>
            <a:pPr algn="just"/>
            <a:endParaRPr lang="es-MX" sz="1900" dirty="0"/>
          </a:p>
          <a:p>
            <a:pPr algn="just"/>
            <a:endParaRPr lang="es-MX" sz="1900" dirty="0"/>
          </a:p>
          <a:p>
            <a:pPr algn="just"/>
            <a:r>
              <a:rPr lang="es-MX" sz="1900" dirty="0"/>
              <a:t>Estos pueden definirse como las prerrogativas que toda persona tiene para que dentro de los plazos y términos que fijen las leyes, pueda acceder de manera expedita a tribunales independientes e imparciales, a plantear una pretensión o a defenderse de ella, con el fin de que a través de un proceso en el que se respeten ciertas formalidades esenciales, se decida sobre la pretensión o la defensa y, en su caso, se ejecute esa decisión.</a:t>
            </a:r>
          </a:p>
        </p:txBody>
      </p:sp>
      <p:graphicFrame>
        <p:nvGraphicFramePr>
          <p:cNvPr id="5" name="Diagrama 4"/>
          <p:cNvGraphicFramePr/>
          <p:nvPr>
            <p:extLst>
              <p:ext uri="{D42A27DB-BD31-4B8C-83A1-F6EECF244321}">
                <p14:modId xmlns:p14="http://schemas.microsoft.com/office/powerpoint/2010/main" val="2234737948"/>
              </p:ext>
            </p:extLst>
          </p:nvPr>
        </p:nvGraphicFramePr>
        <p:xfrm>
          <a:off x="755576" y="944724"/>
          <a:ext cx="734481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5E0FB3DF-827A-47FC-887C-F2A03D7792A6}"/>
              </a:ext>
            </a:extLst>
          </p:cNvPr>
          <p:cNvSpPr>
            <a:spLocks noGrp="1"/>
          </p:cNvSpPr>
          <p:nvPr>
            <p:ph type="sldNum" sz="quarter" idx="12"/>
          </p:nvPr>
        </p:nvSpPr>
        <p:spPr/>
        <p:txBody>
          <a:bodyPr/>
          <a:lstStyle/>
          <a:p>
            <a:fld id="{052AA10B-AD4E-44E4-9108-1BB58CD27EEA}" type="slidenum">
              <a:rPr lang="es-MX" smtClean="0"/>
              <a:pPr/>
              <a:t>68</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693723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85800" y="1605285"/>
            <a:ext cx="8172400" cy="2088232"/>
          </a:xfrm>
        </p:spPr>
        <p:txBody>
          <a:bodyPr>
            <a:noAutofit/>
          </a:bodyPr>
          <a:lstStyle/>
          <a:p>
            <a:pPr algn="just"/>
            <a:r>
              <a:rPr lang="es-MX" sz="1900" dirty="0"/>
              <a:t>De esta manera, el </a:t>
            </a:r>
            <a:r>
              <a:rPr lang="es-MX" sz="1900" b="1" dirty="0"/>
              <a:t>acceso a la tutela jurisdiccional comprende tres etapas</a:t>
            </a:r>
            <a:r>
              <a:rPr lang="es-MX" sz="1900" dirty="0"/>
              <a:t>, a las que corresponden tres derechos que lo integran: </a:t>
            </a:r>
          </a:p>
          <a:p>
            <a:pPr algn="just"/>
            <a:endParaRPr lang="es-MX" sz="1900" dirty="0"/>
          </a:p>
          <a:p>
            <a:pPr marL="400050" indent="-400050" algn="just">
              <a:buAutoNum type="romanLcParenBoth"/>
            </a:pPr>
            <a:r>
              <a:rPr lang="es-MX" sz="1900" dirty="0"/>
              <a:t>una </a:t>
            </a:r>
            <a:r>
              <a:rPr lang="es-MX" sz="1900" b="1" dirty="0"/>
              <a:t>previa al juicio</a:t>
            </a:r>
            <a:r>
              <a:rPr lang="es-MX" sz="1900" dirty="0"/>
              <a:t>, a la que atañe el derecho de acceso a la jurisdicción;</a:t>
            </a:r>
          </a:p>
          <a:p>
            <a:pPr marL="400050" indent="-400050" algn="just">
              <a:buAutoNum type="romanLcParenBoth"/>
            </a:pPr>
            <a:r>
              <a:rPr lang="es-MX" sz="1900" dirty="0"/>
              <a:t>otra </a:t>
            </a:r>
            <a:r>
              <a:rPr lang="es-MX" sz="1900" b="1" dirty="0"/>
              <a:t>judicial</a:t>
            </a:r>
            <a:r>
              <a:rPr lang="es-MX" sz="1900" dirty="0"/>
              <a:t>, a la que corresponden las garantías del debido proceso legal; y, </a:t>
            </a:r>
          </a:p>
          <a:p>
            <a:pPr marL="400050" indent="-400050" algn="just">
              <a:buAutoNum type="romanLcParenBoth"/>
            </a:pPr>
            <a:r>
              <a:rPr lang="es-MX" sz="1900" dirty="0"/>
              <a:t>una </a:t>
            </a:r>
            <a:r>
              <a:rPr lang="es-MX" sz="1900" b="1" dirty="0"/>
              <a:t>posterior al juicio</a:t>
            </a:r>
            <a:r>
              <a:rPr lang="es-MX" sz="1900" dirty="0"/>
              <a:t>, que se identifica con la eficacia de las resoluciones emitidas con motivo de aquél.</a:t>
            </a:r>
          </a:p>
          <a:p>
            <a:endParaRPr lang="es-MX" sz="1900" dirty="0"/>
          </a:p>
        </p:txBody>
      </p:sp>
      <p:graphicFrame>
        <p:nvGraphicFramePr>
          <p:cNvPr id="6" name="Diagrama 5"/>
          <p:cNvGraphicFramePr/>
          <p:nvPr>
            <p:extLst>
              <p:ext uri="{D42A27DB-BD31-4B8C-83A1-F6EECF244321}">
                <p14:modId xmlns:p14="http://schemas.microsoft.com/office/powerpoint/2010/main" val="4231053208"/>
              </p:ext>
            </p:extLst>
          </p:nvPr>
        </p:nvGraphicFramePr>
        <p:xfrm>
          <a:off x="539552" y="4581128"/>
          <a:ext cx="83884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FE756734-A366-435E-AC61-C41F1DDB8709}"/>
              </a:ext>
            </a:extLst>
          </p:cNvPr>
          <p:cNvSpPr>
            <a:spLocks noGrp="1"/>
          </p:cNvSpPr>
          <p:nvPr>
            <p:ph type="sldNum" sz="quarter" idx="12"/>
          </p:nvPr>
        </p:nvSpPr>
        <p:spPr/>
        <p:txBody>
          <a:bodyPr/>
          <a:lstStyle/>
          <a:p>
            <a:fld id="{052AA10B-AD4E-44E4-9108-1BB58CD27EEA}" type="slidenum">
              <a:rPr lang="es-MX" smtClean="0"/>
              <a:pPr/>
              <a:t>69</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70453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536" y="3068960"/>
            <a:ext cx="8568952" cy="3456384"/>
          </a:xfrm>
        </p:spPr>
        <p:txBody>
          <a:bodyPr>
            <a:normAutofit fontScale="92500" lnSpcReduction="20000"/>
          </a:bodyPr>
          <a:lstStyle/>
          <a:p>
            <a:pPr algn="just"/>
            <a:r>
              <a:rPr lang="es-MX" dirty="0"/>
              <a:t>Contrario al sentido social y garantista que tendría el artículo 123, estos instrumentos normativos veían, en las relaciones laborales, </a:t>
            </a:r>
            <a:r>
              <a:rPr lang="es-MX" b="1" dirty="0"/>
              <a:t>una naturaleza meramente mercantil</a:t>
            </a:r>
            <a:r>
              <a:rPr lang="es-MX" dirty="0"/>
              <a:t>, en las que había que intervenir sólo </a:t>
            </a:r>
            <a:r>
              <a:rPr lang="es-MX" b="1" dirty="0"/>
              <a:t>para garantizar la naturaleza lucrativa del trabajo</a:t>
            </a:r>
            <a:r>
              <a:rPr lang="es-MX" dirty="0"/>
              <a:t>. El foco de estos consejos y comités era únicamente el del arbitraje, </a:t>
            </a:r>
            <a:r>
              <a:rPr lang="es-MX" b="1" dirty="0"/>
              <a:t>las resoluciones que emanaban de estos carecían de obligatoriedad</a:t>
            </a:r>
            <a:r>
              <a:rPr lang="es-MX" dirty="0"/>
              <a:t>.</a:t>
            </a:r>
            <a:endParaRPr lang="es-MX" b="1" dirty="0"/>
          </a:p>
          <a:p>
            <a:pPr algn="just"/>
            <a:endParaRPr lang="es-MX" dirty="0"/>
          </a:p>
          <a:p>
            <a:pPr algn="just"/>
            <a:r>
              <a:rPr lang="es-MX" dirty="0"/>
              <a:t>A pesar del perfil social de la CPEUM, fue difícil abandonar la concepción de ver al trabajo como una actividad preponderantemente económica, por ello, a decir de Jorge Carpizo: </a:t>
            </a:r>
            <a:r>
              <a:rPr lang="es-MX" i="1" dirty="0"/>
              <a:t>(...) el Constituyente Mexicano de 1916-1917, estableció juntas de conciliación y arbitraje para el conocimiento de los conflictos laborales, es decir excluyó esta clase de conflictos del poder judicial ordinario, creándose órganos de jurisdicción personalizada.</a:t>
            </a:r>
            <a:endParaRPr lang="es-MX" dirty="0"/>
          </a:p>
          <a:p>
            <a:pPr algn="just"/>
            <a:endParaRPr lang="es-MX" dirty="0"/>
          </a:p>
          <a:p>
            <a:pPr algn="just"/>
            <a:r>
              <a:rPr lang="es-MX" dirty="0"/>
              <a:t>La fracción XX del artículo 123 original, establecía claramente esta intervención de órganos sui géneris para conocer en una desavenencia en el mercado de trabajo.</a:t>
            </a:r>
          </a:p>
        </p:txBody>
      </p:sp>
      <p:graphicFrame>
        <p:nvGraphicFramePr>
          <p:cNvPr id="5" name="Diagrama 4"/>
          <p:cNvGraphicFramePr/>
          <p:nvPr>
            <p:extLst>
              <p:ext uri="{D42A27DB-BD31-4B8C-83A1-F6EECF244321}">
                <p14:modId xmlns:p14="http://schemas.microsoft.com/office/powerpoint/2010/main" val="2702864183"/>
              </p:ext>
            </p:extLst>
          </p:nvPr>
        </p:nvGraphicFramePr>
        <p:xfrm>
          <a:off x="1079612" y="1196752"/>
          <a:ext cx="698477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AA5EE5F4-D16A-46FD-8543-D23B6E0363B0}"/>
              </a:ext>
            </a:extLst>
          </p:cNvPr>
          <p:cNvSpPr>
            <a:spLocks noGrp="1"/>
          </p:cNvSpPr>
          <p:nvPr>
            <p:ph type="sldNum" sz="quarter" idx="12"/>
          </p:nvPr>
        </p:nvSpPr>
        <p:spPr/>
        <p:txBody>
          <a:bodyPr/>
          <a:lstStyle/>
          <a:p>
            <a:fld id="{052AA10B-AD4E-44E4-9108-1BB58CD27EEA}" type="slidenum">
              <a:rPr lang="es-MX" smtClean="0"/>
              <a:pPr/>
              <a:t>7</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2140832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67544" y="1293110"/>
            <a:ext cx="5040560" cy="5245802"/>
          </a:xfrm>
        </p:spPr>
        <p:txBody>
          <a:bodyPr>
            <a:noAutofit/>
          </a:bodyPr>
          <a:lstStyle/>
          <a:p>
            <a:pPr algn="just"/>
            <a:r>
              <a:rPr lang="es-MX" dirty="0"/>
              <a:t>Con base en lo anterior, podemos advertir la importancia del </a:t>
            </a:r>
            <a:r>
              <a:rPr lang="es-MX" b="1" dirty="0"/>
              <a:t>rol del “JUEZ” </a:t>
            </a:r>
            <a:r>
              <a:rPr lang="es-MX" dirty="0"/>
              <a:t>dentro del contexto de un Estado Social y Democrático de Derecho, ya que a dicha investidura judicial, le corresponde en definitiva la decisión/solución institucional —esto es, mediante la </a:t>
            </a:r>
            <a:r>
              <a:rPr lang="es-MX" b="1" dirty="0"/>
              <a:t>aplicación del derecho</a:t>
            </a:r>
            <a:r>
              <a:rPr lang="es-MX" dirty="0"/>
              <a:t>— de todos los conflictos o controversias suscitadas en el seno de dicha organización política, a fin de preservar su gobernabilidad. Sentado lo anterior, podemos afirmar que históricamente, una de las </a:t>
            </a:r>
            <a:r>
              <a:rPr lang="es-MX" b="1" dirty="0"/>
              <a:t>principales demandas de la sociedad mexicana ha sido la de acceder a una justicia mucho más profesional, rápida y efectiva sin distinción de materia</a:t>
            </a:r>
            <a:r>
              <a:rPr lang="es-MX" dirty="0"/>
              <a:t>; lo cual, ha traído como consecuencia la modernización en los últimos años de la justicia penal (acusatoria y oral); de la justicia mercantil (oral) o de la justicia administrativa (en línea), entre otros importantes avances.</a:t>
            </a:r>
          </a:p>
        </p:txBody>
      </p:sp>
      <p:graphicFrame>
        <p:nvGraphicFramePr>
          <p:cNvPr id="5" name="Diagrama 4"/>
          <p:cNvGraphicFramePr/>
          <p:nvPr>
            <p:extLst>
              <p:ext uri="{D42A27DB-BD31-4B8C-83A1-F6EECF244321}">
                <p14:modId xmlns:p14="http://schemas.microsoft.com/office/powerpoint/2010/main" val="3489618809"/>
              </p:ext>
            </p:extLst>
          </p:nvPr>
        </p:nvGraphicFramePr>
        <p:xfrm>
          <a:off x="4283968" y="1844824"/>
          <a:ext cx="5976664"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CB4BEE5D-33B9-4892-A0C9-2D27832A717F}"/>
              </a:ext>
            </a:extLst>
          </p:cNvPr>
          <p:cNvSpPr>
            <a:spLocks noGrp="1"/>
          </p:cNvSpPr>
          <p:nvPr>
            <p:ph type="sldNum" sz="quarter" idx="12"/>
          </p:nvPr>
        </p:nvSpPr>
        <p:spPr/>
        <p:txBody>
          <a:bodyPr/>
          <a:lstStyle/>
          <a:p>
            <a:fld id="{052AA10B-AD4E-44E4-9108-1BB58CD27EEA}" type="slidenum">
              <a:rPr lang="es-MX" smtClean="0"/>
              <a:pPr/>
              <a:t>70</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1374417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51520" y="1268854"/>
            <a:ext cx="3096344" cy="5058412"/>
          </a:xfrm>
        </p:spPr>
        <p:txBody>
          <a:bodyPr>
            <a:noAutofit/>
          </a:bodyPr>
          <a:lstStyle/>
          <a:p>
            <a:pPr algn="just"/>
            <a:r>
              <a:rPr lang="es-MX" dirty="0"/>
              <a:t>No obstante, tocante a la </a:t>
            </a:r>
            <a:r>
              <a:rPr lang="es-MX" b="1" dirty="0"/>
              <a:t>“Justicia en Materia Laboral”, diversos sectores </a:t>
            </a:r>
            <a:r>
              <a:rPr lang="es-MX" dirty="0"/>
              <a:t>tanto gubernamentales, como sociales y académicos, han </a:t>
            </a:r>
            <a:r>
              <a:rPr lang="es-MX" b="1" dirty="0"/>
              <a:t>señalado</a:t>
            </a:r>
            <a:r>
              <a:rPr lang="es-MX" dirty="0"/>
              <a:t> desde hace varios años que las </a:t>
            </a:r>
            <a:r>
              <a:rPr lang="es-MX" b="1" dirty="0"/>
              <a:t>condiciones de impartición de justicia</a:t>
            </a:r>
            <a:r>
              <a:rPr lang="es-MX" dirty="0"/>
              <a:t> en dicha materia —tan sensible— </a:t>
            </a:r>
            <a:r>
              <a:rPr lang="es-MX" b="1" dirty="0"/>
              <a:t>se consideran anacrónicas</a:t>
            </a:r>
            <a:r>
              <a:rPr lang="es-MX" dirty="0"/>
              <a:t>, ya que la arquitectura de sus instituciones y procedimientos responde a una coyuntura histórica centenaria, </a:t>
            </a:r>
            <a:r>
              <a:rPr lang="es-MX" b="1" dirty="0"/>
              <a:t>que no responde </a:t>
            </a:r>
            <a:r>
              <a:rPr lang="es-MX" dirty="0"/>
              <a:t>más a las vertiginosas </a:t>
            </a:r>
            <a:r>
              <a:rPr lang="es-MX" b="1" dirty="0"/>
              <a:t>exigencias y demandas</a:t>
            </a:r>
            <a:r>
              <a:rPr lang="es-MX" dirty="0"/>
              <a:t> </a:t>
            </a:r>
            <a:r>
              <a:rPr lang="es-MX" b="1" dirty="0"/>
              <a:t>de nuestra sociedad contemporánea</a:t>
            </a:r>
            <a:r>
              <a:rPr lang="es-MX" dirty="0"/>
              <a:t>. En este sentido, se afirma lo siguiente:</a:t>
            </a:r>
          </a:p>
        </p:txBody>
      </p:sp>
      <p:graphicFrame>
        <p:nvGraphicFramePr>
          <p:cNvPr id="6" name="Diagrama 5"/>
          <p:cNvGraphicFramePr/>
          <p:nvPr>
            <p:extLst>
              <p:ext uri="{D42A27DB-BD31-4B8C-83A1-F6EECF244321}">
                <p14:modId xmlns:p14="http://schemas.microsoft.com/office/powerpoint/2010/main" val="1779766647"/>
              </p:ext>
            </p:extLst>
          </p:nvPr>
        </p:nvGraphicFramePr>
        <p:xfrm>
          <a:off x="2787346" y="1052736"/>
          <a:ext cx="626469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47F061FF-2339-4994-83C0-8D4F25FFA66D}"/>
              </a:ext>
            </a:extLst>
          </p:cNvPr>
          <p:cNvSpPr>
            <a:spLocks noGrp="1"/>
          </p:cNvSpPr>
          <p:nvPr>
            <p:ph type="sldNum" sz="quarter" idx="12"/>
          </p:nvPr>
        </p:nvSpPr>
        <p:spPr/>
        <p:txBody>
          <a:bodyPr/>
          <a:lstStyle/>
          <a:p>
            <a:fld id="{052AA10B-AD4E-44E4-9108-1BB58CD27EEA}" type="slidenum">
              <a:rPr lang="es-MX" smtClean="0"/>
              <a:pPr/>
              <a:t>71</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9236853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419766500"/>
              </p:ext>
            </p:extLst>
          </p:nvPr>
        </p:nvGraphicFramePr>
        <p:xfrm>
          <a:off x="467544" y="2708920"/>
          <a:ext cx="80648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p:cNvSpPr>
            <a:spLocks noGrp="1"/>
          </p:cNvSpPr>
          <p:nvPr>
            <p:ph type="subTitle" idx="1"/>
          </p:nvPr>
        </p:nvSpPr>
        <p:spPr>
          <a:xfrm>
            <a:off x="251520" y="1484784"/>
            <a:ext cx="8496944" cy="2376264"/>
          </a:xfrm>
        </p:spPr>
        <p:txBody>
          <a:bodyPr>
            <a:normAutofit/>
          </a:bodyPr>
          <a:lstStyle/>
          <a:p>
            <a:pPr algn="just"/>
            <a:r>
              <a:rPr lang="es-MX" sz="1900" dirty="0"/>
              <a:t>Es por lo anterior que en las últimas épocas, se han pretendido introducir cambios en la justicia laboral a fin de </a:t>
            </a:r>
            <a:r>
              <a:rPr lang="es-MX" sz="1900" b="1" dirty="0"/>
              <a:t>optimizar los procedimientos conciliatorios </a:t>
            </a:r>
            <a:r>
              <a:rPr lang="es-MX" sz="1900" dirty="0"/>
              <a:t>con la inherente teleología de </a:t>
            </a:r>
            <a:r>
              <a:rPr lang="es-MX" sz="1900" b="1" dirty="0"/>
              <a:t>reducir los tiempos </a:t>
            </a:r>
            <a:r>
              <a:rPr lang="es-MX" sz="1900" dirty="0"/>
              <a:t>en la solución de las controversias, así como robustecer la profesionalización y capacitación del personal encargado de impartirla, sin que a la fecha se hayan logrado consolidar esos objetivos, tal y como se reconoce en la citada EXPOSICIÓN DE MOTIVOS de esta trascendental reforma laboral:</a:t>
            </a:r>
          </a:p>
        </p:txBody>
      </p:sp>
      <p:sp>
        <p:nvSpPr>
          <p:cNvPr id="2" name="Marcador de número de diapositiva 1">
            <a:extLst>
              <a:ext uri="{FF2B5EF4-FFF2-40B4-BE49-F238E27FC236}">
                <a16:creationId xmlns:a16="http://schemas.microsoft.com/office/drawing/2014/main" id="{20BB0C09-1518-46B6-9610-A04D702CD5E6}"/>
              </a:ext>
            </a:extLst>
          </p:cNvPr>
          <p:cNvSpPr>
            <a:spLocks noGrp="1"/>
          </p:cNvSpPr>
          <p:nvPr>
            <p:ph type="sldNum" sz="quarter" idx="12"/>
          </p:nvPr>
        </p:nvSpPr>
        <p:spPr/>
        <p:txBody>
          <a:bodyPr/>
          <a:lstStyle/>
          <a:p>
            <a:fld id="{052AA10B-AD4E-44E4-9108-1BB58CD27EEA}" type="slidenum">
              <a:rPr lang="es-MX" smtClean="0"/>
              <a:pPr/>
              <a:t>72</a:t>
            </a:fld>
            <a:endParaRPr lang="es-MX"/>
          </a:p>
        </p:txBody>
      </p:sp>
      <p:grpSp>
        <p:nvGrpSpPr>
          <p:cNvPr id="14" name="Grupo 13"/>
          <p:cNvGrpSpPr/>
          <p:nvPr/>
        </p:nvGrpSpPr>
        <p:grpSpPr>
          <a:xfrm>
            <a:off x="831826" y="157409"/>
            <a:ext cx="7400242" cy="895327"/>
            <a:chOff x="831826" y="157409"/>
            <a:chExt cx="7400242" cy="1078492"/>
          </a:xfrm>
        </p:grpSpPr>
        <p:pic>
          <p:nvPicPr>
            <p:cNvPr id="15" name="Imagen 14">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6" name="Imagen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7031233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572000" y="1278418"/>
            <a:ext cx="4464496" cy="5390941"/>
          </a:xfrm>
        </p:spPr>
        <p:txBody>
          <a:bodyPr>
            <a:normAutofit fontScale="92500" lnSpcReduction="10000"/>
          </a:bodyPr>
          <a:lstStyle/>
          <a:p>
            <a:pPr algn="just">
              <a:spcBef>
                <a:spcPts val="0"/>
              </a:spcBef>
            </a:pPr>
            <a:r>
              <a:rPr lang="es-MX" dirty="0"/>
              <a:t>Es por todo lo anterior, que el legislador constituyente determinó </a:t>
            </a:r>
            <a:r>
              <a:rPr lang="es-MX" b="1" dirty="0"/>
              <a:t>reformar</a:t>
            </a:r>
            <a:r>
              <a:rPr lang="es-MX" dirty="0"/>
              <a:t> una vez más el texto de nuestra CPEUM (el </a:t>
            </a:r>
            <a:r>
              <a:rPr lang="es-MX" b="1" dirty="0"/>
              <a:t>24/II/2017</a:t>
            </a:r>
            <a:r>
              <a:rPr lang="es-MX" dirty="0"/>
              <a:t>) a fin de avanzar hacia una “reforma cualitativa” de mayor nivel, esto es, hacia la </a:t>
            </a:r>
            <a:r>
              <a:rPr lang="es-MX" b="1" dirty="0"/>
              <a:t>JUDICIALIZACIÓN DEL SISTEMA DE IMPARTICIÓN DE JUSTICIA LABORAL</a:t>
            </a:r>
            <a:r>
              <a:rPr lang="es-MX" dirty="0"/>
              <a:t>. De esta forma, la decisión-solución de </a:t>
            </a:r>
            <a:r>
              <a:rPr lang="es-MX" b="1" dirty="0"/>
              <a:t>los conflictos </a:t>
            </a:r>
            <a:r>
              <a:rPr lang="es-MX" dirty="0"/>
              <a:t>entre los factores del trabajo y el capital, estará </a:t>
            </a:r>
            <a:r>
              <a:rPr lang="es-MX" b="1" dirty="0"/>
              <a:t>a cargo de los Órganos del PJF o de los Poderes Judiciales locales</a:t>
            </a:r>
            <a:r>
              <a:rPr lang="es-MX" dirty="0"/>
              <a:t>, según corresponda, los cuales para dichos efectos </a:t>
            </a:r>
            <a:r>
              <a:rPr lang="es-MX" b="1" dirty="0"/>
              <a:t>emitirán “sentencias” </a:t>
            </a:r>
            <a:r>
              <a:rPr lang="es-MX" dirty="0"/>
              <a:t>en lugar de “laudos” como tradicionalmente se venía realizando.</a:t>
            </a:r>
          </a:p>
          <a:p>
            <a:pPr algn="just">
              <a:spcBef>
                <a:spcPts val="0"/>
              </a:spcBef>
            </a:pPr>
            <a:endParaRPr lang="es-MX" dirty="0"/>
          </a:p>
          <a:p>
            <a:pPr algn="just">
              <a:spcBef>
                <a:spcPts val="0"/>
              </a:spcBef>
            </a:pPr>
            <a:r>
              <a:rPr lang="es-MX" dirty="0"/>
              <a:t>La referida “JUDICIALIZACIÓN” del sistema </a:t>
            </a:r>
            <a:r>
              <a:rPr lang="es-MX" b="1" dirty="0"/>
              <a:t>implica que ahora serán los integrantes del Poder Judicial de nuestro país, en sus distintos niveles de gobierno, quienes en exclusiva asumirán las funciones de impartición de justicia y ya no así las denominadas JCA. </a:t>
            </a:r>
            <a:r>
              <a:rPr lang="es-MX" dirty="0"/>
              <a:t>En suma, se ejercerá una jurisdicción judicial y no así una administrativa.</a:t>
            </a:r>
          </a:p>
        </p:txBody>
      </p:sp>
      <p:graphicFrame>
        <p:nvGraphicFramePr>
          <p:cNvPr id="5" name="Diagrama 4"/>
          <p:cNvGraphicFramePr/>
          <p:nvPr/>
        </p:nvGraphicFramePr>
        <p:xfrm>
          <a:off x="467544" y="836712"/>
          <a:ext cx="460851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B0517185-2BF4-48AC-90DF-09083B920C8E}"/>
              </a:ext>
            </a:extLst>
          </p:cNvPr>
          <p:cNvSpPr>
            <a:spLocks noGrp="1"/>
          </p:cNvSpPr>
          <p:nvPr>
            <p:ph type="sldNum" sz="quarter" idx="12"/>
          </p:nvPr>
        </p:nvSpPr>
        <p:spPr/>
        <p:txBody>
          <a:bodyPr/>
          <a:lstStyle/>
          <a:p>
            <a:fld id="{052AA10B-AD4E-44E4-9108-1BB58CD27EEA}" type="slidenum">
              <a:rPr lang="es-MX" smtClean="0"/>
              <a:pPr/>
              <a:t>73</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4257817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1266754"/>
            <a:ext cx="8568952" cy="3960440"/>
          </a:xfrm>
        </p:spPr>
        <p:txBody>
          <a:bodyPr>
            <a:noAutofit/>
          </a:bodyPr>
          <a:lstStyle/>
          <a:p>
            <a:pPr algn="just">
              <a:spcBef>
                <a:spcPts val="0"/>
              </a:spcBef>
            </a:pPr>
            <a:r>
              <a:rPr lang="es-MX" dirty="0"/>
              <a:t>Se trata no sólo de una “modernización” del sistema jurisdiccional laboral, sino de todo un </a:t>
            </a:r>
            <a:r>
              <a:rPr lang="es-MX" b="1" dirty="0"/>
              <a:t>cambio</a:t>
            </a:r>
            <a:r>
              <a:rPr lang="es-MX" dirty="0"/>
              <a:t> de paradigma en su </a:t>
            </a:r>
            <a:r>
              <a:rPr lang="es-MX" b="1" dirty="0"/>
              <a:t>esencia e infraestructura</a:t>
            </a:r>
            <a:r>
              <a:rPr lang="es-MX" dirty="0"/>
              <a:t>, ya que al estar a cargo de órganos del PJF o locales, según corresponda, se imbuye en los principios de legalidad, imparcialidad, transparencia, autonomía e independencia en su diario desempeño. Lo que además, redunda en una </a:t>
            </a:r>
            <a:r>
              <a:rPr lang="es-MX" b="1" dirty="0"/>
              <a:t>mayor legitimación frente a la sociedad</a:t>
            </a:r>
            <a:r>
              <a:rPr lang="es-MX" dirty="0"/>
              <a:t>; y, desde luego, este </a:t>
            </a:r>
            <a:r>
              <a:rPr lang="es-MX" b="1" dirty="0"/>
              <a:t>nuevo diseño contribuye al respeto y protección de los Derechos Humanos de la clase trabajadora</a:t>
            </a:r>
            <a:r>
              <a:rPr lang="es-MX" dirty="0"/>
              <a:t>. Pero además, con la reforma in examine, se busca recuperar una cultura de legalidad y respeto a las instituciones en materia de justicia laboral; además de la consolidación de un </a:t>
            </a:r>
            <a:r>
              <a:rPr lang="es-MX" b="1" dirty="0"/>
              <a:t>Derecho Fundamental a la tutela judicial efectiva, </a:t>
            </a:r>
            <a:r>
              <a:rPr lang="es-MX" dirty="0"/>
              <a:t>para de esta forma generar certeza jurídica a las partes en conflicto, al respetarse los principios de legalidad y debido proceso; lo que desde luego tendrá una repercusión económica al elevar la productividad en todos los sectores involucrados. En suma, con esta reforma se </a:t>
            </a:r>
            <a:r>
              <a:rPr lang="es-MX" b="1" dirty="0"/>
              <a:t>impulsa una nueva etapa en el derecho </a:t>
            </a:r>
            <a:r>
              <a:rPr lang="es-MX" dirty="0"/>
              <a:t>de acceso a la justicia en materia laboral, al magnificarse su eficacia y efectividad, respetándose los derechos de los trabajadores y generando seguridad y certeza jurídica para los integrantes de las tres partes involucradas en el ramo (</a:t>
            </a:r>
            <a:r>
              <a:rPr lang="es-MX" b="1" dirty="0"/>
              <a:t>gobierno, capital y trabajo</a:t>
            </a:r>
            <a:r>
              <a:rPr lang="es-MX" dirty="0"/>
              <a:t>).</a:t>
            </a:r>
          </a:p>
        </p:txBody>
      </p:sp>
      <p:graphicFrame>
        <p:nvGraphicFramePr>
          <p:cNvPr id="5" name="Diagrama 4"/>
          <p:cNvGraphicFramePr/>
          <p:nvPr>
            <p:extLst>
              <p:ext uri="{D42A27DB-BD31-4B8C-83A1-F6EECF244321}">
                <p14:modId xmlns:p14="http://schemas.microsoft.com/office/powerpoint/2010/main" val="1097166145"/>
              </p:ext>
            </p:extLst>
          </p:nvPr>
        </p:nvGraphicFramePr>
        <p:xfrm>
          <a:off x="683568" y="5416258"/>
          <a:ext cx="7272808" cy="126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2C5FB691-A7DB-48E1-B901-7892F0B1DA1A}"/>
              </a:ext>
            </a:extLst>
          </p:cNvPr>
          <p:cNvSpPr>
            <a:spLocks noGrp="1"/>
          </p:cNvSpPr>
          <p:nvPr>
            <p:ph type="sldNum" sz="quarter" idx="12"/>
          </p:nvPr>
        </p:nvSpPr>
        <p:spPr/>
        <p:txBody>
          <a:bodyPr/>
          <a:lstStyle/>
          <a:p>
            <a:fld id="{052AA10B-AD4E-44E4-9108-1BB58CD27EEA}" type="slidenum">
              <a:rPr lang="es-MX" smtClean="0"/>
              <a:pPr/>
              <a:t>74</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9910044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536" y="1556792"/>
            <a:ext cx="8568952" cy="3960440"/>
          </a:xfrm>
        </p:spPr>
        <p:txBody>
          <a:bodyPr>
            <a:normAutofit/>
          </a:bodyPr>
          <a:lstStyle/>
          <a:p>
            <a:pPr algn="just">
              <a:spcBef>
                <a:spcPts val="0"/>
              </a:spcBef>
            </a:pPr>
            <a:r>
              <a:rPr lang="es-MX" b="1"/>
              <a:t>De manera que, una de las finalidades básicas es materializar el derecho fundamental de acceso efectivo a la justicia (tutela judicial efectiva). Vinculación con el artículo 17, párrafo tercero (solución de fondo), así como PIDESC, el PIDCP, y el Protocolo Adicional de San Salvador a la CADH, así como 8 y 25 CADH. </a:t>
            </a:r>
          </a:p>
          <a:p>
            <a:pPr algn="just">
              <a:spcBef>
                <a:spcPts val="0"/>
              </a:spcBef>
            </a:pPr>
            <a:endParaRPr lang="es-MX"/>
          </a:p>
        </p:txBody>
      </p:sp>
      <p:sp>
        <p:nvSpPr>
          <p:cNvPr id="2" name="Marcador de número de diapositiva 1">
            <a:extLst>
              <a:ext uri="{FF2B5EF4-FFF2-40B4-BE49-F238E27FC236}">
                <a16:creationId xmlns:a16="http://schemas.microsoft.com/office/drawing/2014/main" id="{2C5FB691-A7DB-48E1-B901-7892F0B1DA1A}"/>
              </a:ext>
            </a:extLst>
          </p:cNvPr>
          <p:cNvSpPr>
            <a:spLocks noGrp="1"/>
          </p:cNvSpPr>
          <p:nvPr>
            <p:ph type="sldNum" sz="quarter" idx="12"/>
          </p:nvPr>
        </p:nvSpPr>
        <p:spPr/>
        <p:txBody>
          <a:bodyPr/>
          <a:lstStyle/>
          <a:p>
            <a:fld id="{052AA10B-AD4E-44E4-9108-1BB58CD27EEA}" type="slidenum">
              <a:rPr lang="es-MX" smtClean="0"/>
              <a:pPr/>
              <a:t>75</a:t>
            </a:fld>
            <a:endParaRPr lang="es-MX"/>
          </a:p>
        </p:txBody>
      </p:sp>
      <p:pic>
        <p:nvPicPr>
          <p:cNvPr id="6" name="Imagen 5">
            <a:extLst>
              <a:ext uri="{FF2B5EF4-FFF2-40B4-BE49-F238E27FC236}">
                <a16:creationId xmlns:a16="http://schemas.microsoft.com/office/drawing/2014/main" id="{685BD0DA-6888-064F-82E9-089D09C91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2636912"/>
            <a:ext cx="8318500" cy="4157588"/>
          </a:xfrm>
          <a:prstGeom prst="rect">
            <a:avLst/>
          </a:prstGeom>
        </p:spPr>
      </p:pic>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2975605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76</a:t>
            </a:fld>
            <a:endParaRPr lang="es-MX"/>
          </a:p>
        </p:txBody>
      </p:sp>
      <p:sp>
        <p:nvSpPr>
          <p:cNvPr id="5" name="4 CuadroTexto"/>
          <p:cNvSpPr txBox="1"/>
          <p:nvPr/>
        </p:nvSpPr>
        <p:spPr>
          <a:xfrm>
            <a:off x="714053" y="1455721"/>
            <a:ext cx="7920880" cy="384721"/>
          </a:xfrm>
          <a:prstGeom prst="rect">
            <a:avLst/>
          </a:prstGeom>
          <a:noFill/>
        </p:spPr>
        <p:txBody>
          <a:bodyPr wrap="square" rtlCol="0">
            <a:spAutoFit/>
          </a:bodyPr>
          <a:lstStyle/>
          <a:p>
            <a:pPr algn="ctr"/>
            <a:r>
              <a:rPr lang="es-MX" sz="1900" b="1" dirty="0"/>
              <a:t>RASGOS DEL PROCESO DE REFORMA CONSTITUCIONAL</a:t>
            </a:r>
          </a:p>
        </p:txBody>
      </p:sp>
      <p:sp>
        <p:nvSpPr>
          <p:cNvPr id="8" name="7 CuadroTexto"/>
          <p:cNvSpPr txBox="1"/>
          <p:nvPr/>
        </p:nvSpPr>
        <p:spPr>
          <a:xfrm>
            <a:off x="466695" y="1962580"/>
            <a:ext cx="8147942" cy="4770537"/>
          </a:xfrm>
          <a:prstGeom prst="rect">
            <a:avLst/>
          </a:prstGeom>
          <a:noFill/>
        </p:spPr>
        <p:txBody>
          <a:bodyPr wrap="square" rtlCol="0">
            <a:spAutoFit/>
          </a:bodyPr>
          <a:lstStyle/>
          <a:p>
            <a:pPr marL="285750" indent="-285750" algn="just">
              <a:buClr>
                <a:schemeClr val="accent2"/>
              </a:buClr>
              <a:buFont typeface="Wingdings" pitchFamily="2" charset="2"/>
              <a:buChar char="Ø"/>
            </a:pPr>
            <a:r>
              <a:rPr lang="es-MX" sz="1900" dirty="0"/>
              <a:t>En el proceso legislativo de la reforma, se buscó aprobarla en el menor tiempo posible y que fuera de amplio consenso.</a:t>
            </a:r>
          </a:p>
          <a:p>
            <a:pPr marL="285750" indent="-285750" algn="just">
              <a:buClr>
                <a:schemeClr val="accent2"/>
              </a:buClr>
              <a:buFont typeface="Wingdings" pitchFamily="2" charset="2"/>
              <a:buChar char="Ø"/>
            </a:pPr>
            <a:endParaRPr lang="es-MX" sz="1900" dirty="0"/>
          </a:p>
          <a:p>
            <a:pPr marL="285750" indent="-285750" algn="just">
              <a:buClr>
                <a:schemeClr val="accent2"/>
              </a:buClr>
              <a:buFont typeface="Wingdings" pitchFamily="2" charset="2"/>
              <a:buChar char="Ø"/>
            </a:pPr>
            <a:r>
              <a:rPr lang="es-MX" sz="1900" dirty="0"/>
              <a:t>Por ello, se incluyó:</a:t>
            </a:r>
          </a:p>
          <a:p>
            <a:pPr marL="285750" indent="-285750" algn="just">
              <a:buClr>
                <a:schemeClr val="accent2"/>
              </a:buClr>
              <a:buFont typeface="Wingdings" pitchFamily="2" charset="2"/>
              <a:buChar char="Ø"/>
            </a:pPr>
            <a:endParaRPr lang="es-MX" sz="1900" dirty="0"/>
          </a:p>
          <a:p>
            <a:pPr marL="1257300" indent="-400050" algn="just">
              <a:buClr>
                <a:schemeClr val="accent2"/>
              </a:buClr>
              <a:buFont typeface="+mj-lt"/>
              <a:buAutoNum type="arabicPeriod"/>
            </a:pPr>
            <a:r>
              <a:rPr lang="es-MX" sz="1900" dirty="0"/>
              <a:t>La representación de los trabajadores para obtener emplazamiento por Contrato Colectivo de Trabajo (CCT).</a:t>
            </a:r>
          </a:p>
          <a:p>
            <a:pPr marL="1200150" indent="-342900" algn="just">
              <a:buClr>
                <a:schemeClr val="accent2"/>
              </a:buClr>
              <a:buFont typeface="+mj-lt"/>
              <a:buAutoNum type="arabicPeriod"/>
            </a:pPr>
            <a:endParaRPr lang="es-MX" sz="1900" dirty="0"/>
          </a:p>
          <a:p>
            <a:pPr marL="1257300" indent="-400050" algn="just">
              <a:buClr>
                <a:schemeClr val="accent2"/>
              </a:buClr>
              <a:buFont typeface="+mj-lt"/>
              <a:buAutoNum type="arabicPeriod"/>
            </a:pPr>
            <a:r>
              <a:rPr lang="es-MX" sz="1900" dirty="0"/>
              <a:t>Voto personal y libre en conflictos y selección de dirigentes.</a:t>
            </a:r>
          </a:p>
          <a:p>
            <a:pPr marL="285750" indent="-285750" algn="just">
              <a:buClr>
                <a:schemeClr val="accent2"/>
              </a:buClr>
              <a:buFont typeface="Wingdings" pitchFamily="2" charset="2"/>
              <a:buChar char="Ø"/>
            </a:pPr>
            <a:endParaRPr lang="es-MX" sz="1900" dirty="0"/>
          </a:p>
          <a:p>
            <a:pPr marL="285750" indent="-285750" algn="just">
              <a:buClr>
                <a:schemeClr val="accent2"/>
              </a:buClr>
              <a:buFont typeface="Wingdings" pitchFamily="2" charset="2"/>
              <a:buChar char="Ø"/>
            </a:pPr>
            <a:r>
              <a:rPr lang="es-MX" sz="1900" dirty="0"/>
              <a:t>Se puso en duda la adhesión al Acuerdo Transpacífico de Cooperación Económica (TPP) y existió intento de regresión. </a:t>
            </a:r>
          </a:p>
          <a:p>
            <a:pPr marL="285750" indent="-285750" algn="just">
              <a:buClr>
                <a:schemeClr val="accent2"/>
              </a:buClr>
              <a:buFont typeface="Wingdings" pitchFamily="2" charset="2"/>
              <a:buChar char="Ø"/>
            </a:pPr>
            <a:endParaRPr lang="es-MX" sz="1900" dirty="0"/>
          </a:p>
          <a:p>
            <a:pPr marL="285750" indent="-285750" algn="just">
              <a:buClr>
                <a:schemeClr val="accent2"/>
              </a:buClr>
              <a:buFont typeface="Wingdings" pitchFamily="2" charset="2"/>
              <a:buChar char="Ø"/>
            </a:pPr>
            <a:r>
              <a:rPr lang="es-MX" sz="1900" dirty="0"/>
              <a:t>Pasividad en la publicación de la reforma (24 de febrero de 2017) y omisión en referencias en ceremonias del día del trabajo (1 de mayo de 2017).</a:t>
            </a:r>
          </a:p>
          <a:p>
            <a:pPr marL="285750" indent="-285750" algn="just">
              <a:buFont typeface="Wingdings" pitchFamily="2" charset="2"/>
              <a:buChar char="Ø"/>
            </a:pPr>
            <a:endParaRPr lang="es-MX" sz="1900" dirty="0"/>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5116505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BF4F34AE-BDCC-46C4-BD90-CF1CD045291B}" type="slidenum">
              <a:rPr lang="es-MX" smtClean="0"/>
              <a:pPr/>
              <a:t>77</a:t>
            </a:fld>
            <a:endParaRPr lang="es-MX"/>
          </a:p>
        </p:txBody>
      </p:sp>
      <p:sp>
        <p:nvSpPr>
          <p:cNvPr id="5" name="4 CuadroTexto"/>
          <p:cNvSpPr txBox="1"/>
          <p:nvPr/>
        </p:nvSpPr>
        <p:spPr>
          <a:xfrm>
            <a:off x="539974" y="1322287"/>
            <a:ext cx="7920880" cy="677108"/>
          </a:xfrm>
          <a:prstGeom prst="rect">
            <a:avLst/>
          </a:prstGeom>
          <a:noFill/>
        </p:spPr>
        <p:txBody>
          <a:bodyPr wrap="square" rtlCol="0">
            <a:spAutoFit/>
          </a:bodyPr>
          <a:lstStyle/>
          <a:p>
            <a:pPr algn="ctr"/>
            <a:r>
              <a:rPr lang="es-MX" sz="1900" b="1" dirty="0"/>
              <a:t>RASGOS DEL PROCESO DE REFORMA CONSTITUCIONAL</a:t>
            </a:r>
          </a:p>
          <a:p>
            <a:pPr algn="ctr"/>
            <a:r>
              <a:rPr lang="es-MX" sz="1900" b="1" dirty="0"/>
              <a:t>Reforma constitucional de 24 de febrero de 2017</a:t>
            </a:r>
          </a:p>
        </p:txBody>
      </p:sp>
      <p:sp>
        <p:nvSpPr>
          <p:cNvPr id="8" name="7 CuadroTexto"/>
          <p:cNvSpPr txBox="1"/>
          <p:nvPr/>
        </p:nvSpPr>
        <p:spPr>
          <a:xfrm>
            <a:off x="539974" y="2060262"/>
            <a:ext cx="8147942" cy="4708981"/>
          </a:xfrm>
          <a:prstGeom prst="rect">
            <a:avLst/>
          </a:prstGeom>
          <a:noFill/>
        </p:spPr>
        <p:txBody>
          <a:bodyPr wrap="square" rtlCol="0">
            <a:spAutoFit/>
          </a:bodyPr>
          <a:lstStyle/>
          <a:p>
            <a:pPr marL="285750" indent="-285750" algn="just">
              <a:buClr>
                <a:schemeClr val="accent2"/>
              </a:buClr>
              <a:buFont typeface="Wingdings" pitchFamily="2" charset="2"/>
              <a:buChar char="Ø"/>
            </a:pPr>
            <a:r>
              <a:rPr lang="es-MX" sz="1500" dirty="0"/>
              <a:t>Es una reforma profunda e histórica, porque toca diversos temas, como lo son: la negociación colectiva, la organización sindical, los sindicatos, el derecho de huelga y, un tema muy importante, la organización de la justicia laboral.</a:t>
            </a:r>
          </a:p>
          <a:p>
            <a:pPr marL="285750" indent="-285750" algn="just">
              <a:buClr>
                <a:schemeClr val="accent2"/>
              </a:buClr>
              <a:buFont typeface="Wingdings" pitchFamily="2" charset="2"/>
              <a:buChar char="Ø"/>
            </a:pPr>
            <a:endParaRPr lang="es-MX" sz="1500" dirty="0"/>
          </a:p>
          <a:p>
            <a:pPr marL="285750" indent="-285750" algn="just">
              <a:buClr>
                <a:schemeClr val="accent2"/>
              </a:buClr>
              <a:buFont typeface="Wingdings" pitchFamily="2" charset="2"/>
              <a:buChar char="Ø"/>
            </a:pPr>
            <a:r>
              <a:rPr lang="es-MX" sz="1500" dirty="0"/>
              <a:t>Se destaca la reforma al apartado A del artículo 123 constitucional, particularmente la fracción XX, pues en ella se realizaron los cambios más significativos. </a:t>
            </a:r>
          </a:p>
          <a:p>
            <a:pPr marL="285750" indent="-285750" algn="just">
              <a:buClr>
                <a:schemeClr val="accent2"/>
              </a:buClr>
              <a:buFont typeface="Wingdings" pitchFamily="2" charset="2"/>
              <a:buChar char="Ø"/>
            </a:pPr>
            <a:endParaRPr lang="es-MX" sz="1500" dirty="0"/>
          </a:p>
          <a:p>
            <a:pPr marL="285750" indent="-285750" algn="just">
              <a:buClr>
                <a:schemeClr val="accent2"/>
              </a:buClr>
              <a:buFont typeface="Wingdings" pitchFamily="2" charset="2"/>
              <a:buChar char="Ø"/>
            </a:pPr>
            <a:r>
              <a:rPr lang="es-MX" sz="1500" dirty="0"/>
              <a:t>Desaparecen las Juntas de Conciliación y Arbitraje. En su lugar, se da origen a los Tribunales Laborales (locales y federales), como nueva figura encargada de la resolución de conflictos entre trabajadores y patrones.</a:t>
            </a:r>
          </a:p>
          <a:p>
            <a:pPr marL="285750" indent="-285750" algn="just">
              <a:buClr>
                <a:schemeClr val="accent2"/>
              </a:buClr>
              <a:buFont typeface="Wingdings" pitchFamily="2" charset="2"/>
              <a:buChar char="Ø"/>
            </a:pPr>
            <a:endParaRPr lang="es-MX" sz="1500" dirty="0"/>
          </a:p>
          <a:p>
            <a:pPr marL="285750" indent="-285750" algn="just">
              <a:buClr>
                <a:schemeClr val="accent2"/>
              </a:buClr>
              <a:buFont typeface="Wingdings" pitchFamily="2" charset="2"/>
              <a:buChar char="Ø"/>
            </a:pPr>
            <a:r>
              <a:rPr lang="es-MX" sz="1500" dirty="0"/>
              <a:t>Se establece que esta nueva instancia se integrará por jueces, quienes deberán ser profesionales con capacidad y experiencia en materia laboral. Además sus sentencias tendrán que observar los principios de legalidad, imparcialidad, transparencia, autonomía e independencia.</a:t>
            </a:r>
          </a:p>
          <a:p>
            <a:pPr marL="285750" indent="-285750" algn="just">
              <a:buClr>
                <a:schemeClr val="accent2"/>
              </a:buClr>
              <a:buFont typeface="Wingdings" pitchFamily="2" charset="2"/>
              <a:buChar char="Ø"/>
            </a:pPr>
            <a:endParaRPr lang="es-MX" sz="1500" dirty="0"/>
          </a:p>
          <a:p>
            <a:pPr marL="285750" indent="-285750" algn="just">
              <a:buClr>
                <a:schemeClr val="accent2"/>
              </a:buClr>
              <a:buFont typeface="Wingdings" pitchFamily="2" charset="2"/>
              <a:buChar char="Ø"/>
            </a:pPr>
            <a:r>
              <a:rPr lang="es-MX" sz="1500" dirty="0"/>
              <a:t>Se crea una instancia de Conciliación, a la cual se tendrá que acudir antes de pasar a los Tribunales Laborales. A nivel estatal o local, tendrán la función conciliatoria: los Centros de Conciliación, y a nivel federal la tendrá un organismo descentralizado. El cual, aparte de la función conciliatoria, tendrán a su cargo el registro de los contratos colectivos de trabajo y de las organizaciones sindicales.</a:t>
            </a:r>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7475016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31540" y="1556792"/>
            <a:ext cx="8280920" cy="3929668"/>
          </a:xfrm>
          <a:prstGeom prst="rect">
            <a:avLst/>
          </a:prstGeom>
          <a:noFill/>
        </p:spPr>
        <p:txBody>
          <a:bodyPr wrap="square" lIns="91440" tIns="45720" rIns="91440" bIns="45720">
            <a:spAutoFit/>
          </a:bodyPr>
          <a:lstStyle/>
          <a:p>
            <a:pPr algn="ctr"/>
            <a:r>
              <a:rPr lang="es-ES" sz="8000" dirty="0">
                <a:ln w="0">
                  <a:solidFill>
                    <a:schemeClr val="accent2">
                      <a:lumMod val="75000"/>
                    </a:schemeClr>
                  </a:solidFill>
                </a:ln>
                <a:solidFill>
                  <a:srgbClr val="C00000"/>
                </a:solidFill>
                <a:effectLst>
                  <a:reflection blurRad="6350" stA="53000" endA="300" endPos="35500" dir="5400000" sy="-90000" algn="bl" rotWithShape="0"/>
                </a:effectLst>
              </a:rPr>
              <a:t>IMPLICACIONES </a:t>
            </a:r>
          </a:p>
          <a:p>
            <a:pPr algn="ctr"/>
            <a:r>
              <a:rPr lang="es-ES" sz="8000" dirty="0">
                <a:ln w="0">
                  <a:solidFill>
                    <a:schemeClr val="accent2">
                      <a:lumMod val="75000"/>
                    </a:schemeClr>
                  </a:solidFill>
                </a:ln>
                <a:solidFill>
                  <a:srgbClr val="C00000"/>
                </a:solidFill>
                <a:effectLst>
                  <a:reflection blurRad="6350" stA="53000" endA="300" endPos="35500" dir="5400000" sy="-90000" algn="bl" rotWithShape="0"/>
                </a:effectLst>
              </a:rPr>
              <a:t>DE LA </a:t>
            </a:r>
          </a:p>
          <a:p>
            <a:pPr algn="ctr"/>
            <a:r>
              <a:rPr lang="es-ES" sz="8000" dirty="0">
                <a:ln w="0">
                  <a:solidFill>
                    <a:schemeClr val="accent2">
                      <a:lumMod val="75000"/>
                    </a:schemeClr>
                  </a:solidFill>
                </a:ln>
                <a:solidFill>
                  <a:srgbClr val="C00000"/>
                </a:solidFill>
                <a:effectLst>
                  <a:reflection blurRad="6350" stA="53000" endA="300" endPos="35500" dir="5400000" sy="-90000" algn="bl" rotWithShape="0"/>
                </a:effectLst>
              </a:rPr>
              <a:t>REFORMA</a:t>
            </a:r>
          </a:p>
        </p:txBody>
      </p:sp>
      <p:sp>
        <p:nvSpPr>
          <p:cNvPr id="2" name="Marcador de número de diapositiva 1">
            <a:extLst>
              <a:ext uri="{FF2B5EF4-FFF2-40B4-BE49-F238E27FC236}">
                <a16:creationId xmlns:a16="http://schemas.microsoft.com/office/drawing/2014/main" id="{1C59B938-67FD-422A-ACD0-48CEE029016E}"/>
              </a:ext>
            </a:extLst>
          </p:cNvPr>
          <p:cNvSpPr>
            <a:spLocks noGrp="1"/>
          </p:cNvSpPr>
          <p:nvPr>
            <p:ph type="sldNum" sz="quarter" idx="12"/>
          </p:nvPr>
        </p:nvSpPr>
        <p:spPr/>
        <p:txBody>
          <a:bodyPr/>
          <a:lstStyle/>
          <a:p>
            <a:fld id="{052AA10B-AD4E-44E4-9108-1BB58CD27EEA}" type="slidenum">
              <a:rPr lang="es-MX" smtClean="0"/>
              <a:pPr/>
              <a:t>78</a:t>
            </a:fld>
            <a:endParaRPr lang="es-MX"/>
          </a:p>
        </p:txBody>
      </p:sp>
      <p:grpSp>
        <p:nvGrpSpPr>
          <p:cNvPr id="10" name="Grupo 9"/>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379869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9512" y="1235901"/>
            <a:ext cx="8856984" cy="5289443"/>
          </a:xfrm>
        </p:spPr>
        <p:txBody>
          <a:bodyPr>
            <a:normAutofit/>
          </a:bodyPr>
          <a:lstStyle/>
          <a:p>
            <a:pPr algn="just"/>
            <a:r>
              <a:rPr lang="es-MX" sz="1900" dirty="0"/>
              <a:t>Procurar una justicia laboral sin compromisos, vicios y que permita proteger el mercado de trabajo, como factor de desarrollo nacional, pero también </a:t>
            </a:r>
            <a:r>
              <a:rPr lang="es-MX" sz="1900" b="1" dirty="0"/>
              <a:t>dar protección a los derechos a un acceso pronto, efectivo y expedito de la justicia en la resolución de conflictos laborales</a:t>
            </a:r>
            <a:r>
              <a:rPr lang="es-MX" sz="1900" dirty="0"/>
              <a:t>. Hoy en día, por justicia laboral hay que entender no sólo una aspiración e idea abstracta de que, como principio, ha de regir todo un sistema jurídico, incluyendo en él precisamente la parte laboral, sino básicamente </a:t>
            </a:r>
            <a:r>
              <a:rPr lang="es-MX" sz="1900" b="1" dirty="0"/>
              <a:t>tres aspectos</a:t>
            </a:r>
            <a:r>
              <a:rPr lang="es-MX" sz="1900" dirty="0"/>
              <a:t>: </a:t>
            </a:r>
            <a:r>
              <a:rPr lang="es-MX" sz="1900" b="1" dirty="0"/>
              <a:t>el acceso a la justicia</a:t>
            </a:r>
            <a:r>
              <a:rPr lang="es-MX" sz="1900" dirty="0"/>
              <a:t>, </a:t>
            </a:r>
            <a:r>
              <a:rPr lang="es-MX" sz="1900" b="1" dirty="0"/>
              <a:t>la administración de la justicia </a:t>
            </a:r>
            <a:r>
              <a:rPr lang="es-MX" sz="1900" dirty="0"/>
              <a:t>y la </a:t>
            </a:r>
            <a:r>
              <a:rPr lang="es-MX" sz="1900" b="1" dirty="0"/>
              <a:t>impartición de la justicia</a:t>
            </a:r>
            <a:r>
              <a:rPr lang="es-MX" sz="1900" dirty="0"/>
              <a:t>; cada uno de estos espacios debe ser visto por separado, pero al mismo tiempo como parte de un todo integral que relaciones entre sí y cuyo funcionamiento adecuado incidirá en la manera en cómo se concreta la justicia, en este caso laboral, en un país  determinado.</a:t>
            </a:r>
          </a:p>
          <a:p>
            <a:pPr algn="just"/>
            <a:endParaRPr lang="es-MX" sz="1700" dirty="0"/>
          </a:p>
        </p:txBody>
      </p:sp>
      <p:graphicFrame>
        <p:nvGraphicFramePr>
          <p:cNvPr id="2" name="Diagrama 1"/>
          <p:cNvGraphicFramePr/>
          <p:nvPr>
            <p:extLst>
              <p:ext uri="{D42A27DB-BD31-4B8C-83A1-F6EECF244321}">
                <p14:modId xmlns:p14="http://schemas.microsoft.com/office/powerpoint/2010/main" val="1078747648"/>
              </p:ext>
            </p:extLst>
          </p:nvPr>
        </p:nvGraphicFramePr>
        <p:xfrm>
          <a:off x="1979712" y="4215649"/>
          <a:ext cx="4824536" cy="2636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arcador de número de diapositiva 9">
            <a:extLst>
              <a:ext uri="{FF2B5EF4-FFF2-40B4-BE49-F238E27FC236}">
                <a16:creationId xmlns:a16="http://schemas.microsoft.com/office/drawing/2014/main" id="{0D5C03C8-BC32-4751-AF4B-F96C7B03EB55}"/>
              </a:ext>
            </a:extLst>
          </p:cNvPr>
          <p:cNvSpPr>
            <a:spLocks noGrp="1"/>
          </p:cNvSpPr>
          <p:nvPr>
            <p:ph type="sldNum" sz="quarter" idx="12"/>
          </p:nvPr>
        </p:nvSpPr>
        <p:spPr/>
        <p:txBody>
          <a:bodyPr/>
          <a:lstStyle/>
          <a:p>
            <a:fld id="{052AA10B-AD4E-44E4-9108-1BB58CD27EEA}" type="slidenum">
              <a:rPr lang="es-MX" smtClean="0"/>
              <a:pPr/>
              <a:t>79</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67315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716016" y="1232744"/>
            <a:ext cx="4248472" cy="4968552"/>
          </a:xfrm>
        </p:spPr>
        <p:txBody>
          <a:bodyPr>
            <a:noAutofit/>
          </a:bodyPr>
          <a:lstStyle/>
          <a:p>
            <a:pPr algn="just"/>
            <a:r>
              <a:rPr lang="es-MX" sz="1600" dirty="0"/>
              <a:t>Para </a:t>
            </a:r>
            <a:r>
              <a:rPr lang="es-MX" sz="1600" b="1" dirty="0"/>
              <a:t>el Constituyente de 1917</a:t>
            </a:r>
            <a:r>
              <a:rPr lang="es-MX" sz="1600" dirty="0"/>
              <a:t>, era necesario </a:t>
            </a:r>
            <a:r>
              <a:rPr lang="es-MX" sz="1600" b="1" dirty="0"/>
              <a:t>mantener el perfil netamente económico</a:t>
            </a:r>
            <a:r>
              <a:rPr lang="es-MX" sz="1600" dirty="0"/>
              <a:t> de los conflictos laborales, por ello no concibió que tribunales judiciales tuvieran jurisdicción para conocer de estos diferendos. No obstante, el legislador puso un salvamento, como protección social de las clases trabajadoras: el carácter paritario de las juntas.</a:t>
            </a:r>
          </a:p>
          <a:p>
            <a:pPr algn="just"/>
            <a:r>
              <a:rPr lang="es-MX" sz="1600" dirty="0"/>
              <a:t>Tras la publicación de la Constitución, muchas </a:t>
            </a:r>
            <a:r>
              <a:rPr lang="es-MX" sz="1600" b="1" dirty="0"/>
              <a:t>entidades federativas inician procesos legislativos</a:t>
            </a:r>
            <a:r>
              <a:rPr lang="es-MX" sz="1600" dirty="0"/>
              <a:t> para contar con leyes laborales, siendo las de </a:t>
            </a:r>
            <a:r>
              <a:rPr lang="es-MX" sz="1600" b="1" dirty="0"/>
              <a:t>Yucatán </a:t>
            </a:r>
            <a:r>
              <a:rPr lang="es-MX" sz="1600" dirty="0"/>
              <a:t>y</a:t>
            </a:r>
            <a:r>
              <a:rPr lang="es-MX" sz="1600" b="1" dirty="0"/>
              <a:t> Veracruz </a:t>
            </a:r>
            <a:r>
              <a:rPr lang="es-MX" sz="1600" dirty="0"/>
              <a:t>las más significativas. </a:t>
            </a:r>
          </a:p>
          <a:p>
            <a:pPr algn="just"/>
            <a:endParaRPr lang="es-MX" sz="1600" dirty="0"/>
          </a:p>
          <a:p>
            <a:pPr algn="just"/>
            <a:r>
              <a:rPr lang="es-MX" sz="1600" dirty="0"/>
              <a:t>En tales </a:t>
            </a:r>
            <a:r>
              <a:rPr lang="es-MX" sz="1600" b="1" dirty="0"/>
              <a:t>ordenamientos se establecen por primera vez</a:t>
            </a:r>
            <a:r>
              <a:rPr lang="es-MX" sz="1600" dirty="0"/>
              <a:t>:</a:t>
            </a:r>
          </a:p>
          <a:p>
            <a:pPr marL="285750" indent="-285750" algn="just">
              <a:buFont typeface="Arial" panose="020B0604020202020204" pitchFamily="34" charset="0"/>
              <a:buChar char="•"/>
            </a:pPr>
            <a:r>
              <a:rPr lang="es-MX" sz="1600" dirty="0"/>
              <a:t>La organización de las JCA.</a:t>
            </a:r>
          </a:p>
          <a:p>
            <a:pPr marL="285750" indent="-285750" algn="just">
              <a:buFont typeface="Arial" panose="020B0604020202020204" pitchFamily="34" charset="0"/>
              <a:buChar char="•"/>
            </a:pPr>
            <a:r>
              <a:rPr lang="es-MX" sz="1600" dirty="0"/>
              <a:t>Funcionamiento de las JCA dentro del mandato constitucional. </a:t>
            </a:r>
          </a:p>
          <a:p>
            <a:pPr marL="285750" indent="-285750" algn="just">
              <a:buFont typeface="Arial" panose="020B0604020202020204" pitchFamily="34" charset="0"/>
              <a:buChar char="•"/>
            </a:pPr>
            <a:r>
              <a:rPr lang="es-MX" sz="1600" dirty="0"/>
              <a:t>La problemática de los conflictos colectivos en las industrias de jurisdicción federal.</a:t>
            </a:r>
          </a:p>
          <a:p>
            <a:pPr algn="just"/>
            <a:endParaRPr lang="es-MX" sz="1600" dirty="0"/>
          </a:p>
        </p:txBody>
      </p:sp>
      <p:graphicFrame>
        <p:nvGraphicFramePr>
          <p:cNvPr id="7" name="Diagrama 6"/>
          <p:cNvGraphicFramePr/>
          <p:nvPr/>
        </p:nvGraphicFramePr>
        <p:xfrm>
          <a:off x="404272" y="944724"/>
          <a:ext cx="417646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DB5315D3-076A-4BB0-B040-52827C5F3AE7}"/>
              </a:ext>
            </a:extLst>
          </p:cNvPr>
          <p:cNvSpPr>
            <a:spLocks noGrp="1"/>
          </p:cNvSpPr>
          <p:nvPr>
            <p:ph type="sldNum" sz="quarter" idx="12"/>
          </p:nvPr>
        </p:nvSpPr>
        <p:spPr/>
        <p:txBody>
          <a:bodyPr/>
          <a:lstStyle/>
          <a:p>
            <a:fld id="{052AA10B-AD4E-44E4-9108-1BB58CD27EEA}" type="slidenum">
              <a:rPr lang="es-MX" smtClean="0"/>
              <a:pPr/>
              <a:t>8</a:t>
            </a:fld>
            <a:endParaRPr lang="es-MX"/>
          </a:p>
        </p:txBody>
      </p:sp>
      <p:grpSp>
        <p:nvGrpSpPr>
          <p:cNvPr id="11" name="Grupo 10"/>
          <p:cNvGrpSpPr/>
          <p:nvPr/>
        </p:nvGrpSpPr>
        <p:grpSpPr>
          <a:xfrm>
            <a:off x="831826" y="157409"/>
            <a:ext cx="7400242" cy="1078492"/>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0841712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1592796"/>
            <a:ext cx="4248472" cy="3672408"/>
          </a:xfrm>
        </p:spPr>
        <p:txBody>
          <a:bodyPr>
            <a:noAutofit/>
          </a:bodyPr>
          <a:lstStyle/>
          <a:p>
            <a:pPr algn="just"/>
            <a:r>
              <a:rPr lang="es-MX" sz="1900" dirty="0"/>
              <a:t>Estas tres dimensiones deben ser profundamente transformadas a la luz de los </a:t>
            </a:r>
            <a:r>
              <a:rPr lang="es-MX" sz="1900" b="1" dirty="0"/>
              <a:t>principios de legalidad, imparcialidad, transparencia, autonomía e independencia</a:t>
            </a:r>
            <a:r>
              <a:rPr lang="es-MX" sz="1900" dirty="0"/>
              <a:t>, que establece la misma reforma como rectores de las nuevas instancias de justicia laboral. Los nuevos tribunales laborales a nivel federal y estatal, deberán garantizar lo establecido en el artículo 17 constitucional, en el sentido de impartir justicia de manera gratuita y expedita, mediante resoluciones prontas, completas e imparciales.</a:t>
            </a:r>
          </a:p>
          <a:p>
            <a:endParaRPr lang="es-MX" sz="1900" dirty="0"/>
          </a:p>
        </p:txBody>
      </p:sp>
      <p:graphicFrame>
        <p:nvGraphicFramePr>
          <p:cNvPr id="5" name="Diagrama 4"/>
          <p:cNvGraphicFramePr/>
          <p:nvPr/>
        </p:nvGraphicFramePr>
        <p:xfrm>
          <a:off x="5220072" y="836712"/>
          <a:ext cx="2975992" cy="5792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E7793781-9298-41A0-B83F-E19A8EAD5AEA}"/>
              </a:ext>
            </a:extLst>
          </p:cNvPr>
          <p:cNvSpPr>
            <a:spLocks noGrp="1"/>
          </p:cNvSpPr>
          <p:nvPr>
            <p:ph type="sldNum" sz="quarter" idx="12"/>
          </p:nvPr>
        </p:nvSpPr>
        <p:spPr/>
        <p:txBody>
          <a:bodyPr/>
          <a:lstStyle/>
          <a:p>
            <a:fld id="{052AA10B-AD4E-44E4-9108-1BB58CD27EEA}" type="slidenum">
              <a:rPr lang="es-MX" smtClean="0"/>
              <a:pPr/>
              <a:t>80</a:t>
            </a:fld>
            <a:endParaRPr lang="es-MX"/>
          </a:p>
        </p:txBody>
      </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6403192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AAC1014-22ED-8B4B-A3F9-93BC8275A3C3}"/>
              </a:ext>
            </a:extLst>
          </p:cNvPr>
          <p:cNvSpPr>
            <a:spLocks noGrp="1"/>
          </p:cNvSpPr>
          <p:nvPr>
            <p:ph type="sldNum" sz="quarter" idx="12"/>
          </p:nvPr>
        </p:nvSpPr>
        <p:spPr/>
        <p:txBody>
          <a:bodyPr/>
          <a:lstStyle/>
          <a:p>
            <a:fld id="{BF4F34AE-BDCC-46C4-BD90-CF1CD045291B}" type="slidenum">
              <a:rPr lang="es-MX" smtClean="0"/>
              <a:pPr/>
              <a:t>81</a:t>
            </a:fld>
            <a:endParaRPr lang="es-MX"/>
          </a:p>
        </p:txBody>
      </p:sp>
      <p:sp>
        <p:nvSpPr>
          <p:cNvPr id="4" name="CuadroTexto 3">
            <a:extLst>
              <a:ext uri="{FF2B5EF4-FFF2-40B4-BE49-F238E27FC236}">
                <a16:creationId xmlns:a16="http://schemas.microsoft.com/office/drawing/2014/main" id="{1C75AC17-900F-8344-BE5A-F518456751B7}"/>
              </a:ext>
            </a:extLst>
          </p:cNvPr>
          <p:cNvSpPr txBox="1"/>
          <p:nvPr/>
        </p:nvSpPr>
        <p:spPr>
          <a:xfrm>
            <a:off x="107504" y="1235901"/>
            <a:ext cx="4608512" cy="5632311"/>
          </a:xfrm>
          <a:prstGeom prst="rect">
            <a:avLst/>
          </a:prstGeom>
          <a:noFill/>
        </p:spPr>
        <p:txBody>
          <a:bodyPr wrap="square" rtlCol="0">
            <a:spAutoFit/>
          </a:bodyPr>
          <a:lstStyle/>
          <a:p>
            <a:pPr algn="just"/>
            <a:endParaRPr lang="es-MX" sz="1500"/>
          </a:p>
          <a:p>
            <a:pPr algn="just"/>
            <a:endParaRPr lang="es-MX" sz="1500"/>
          </a:p>
          <a:p>
            <a:pPr algn="ctr"/>
            <a:r>
              <a:rPr lang="es-MX" sz="1500" i="1"/>
              <a:t>SÍNTESIS</a:t>
            </a:r>
          </a:p>
          <a:p>
            <a:pPr algn="just"/>
            <a:r>
              <a:rPr lang="es-MX" sz="1500"/>
              <a:t>Transferir la impartición </a:t>
            </a:r>
            <a:r>
              <a:rPr lang="es-MX" sz="1500" b="1"/>
              <a:t>de la justicia del trabajo, tanto en su aspecto individual como colectivo,</a:t>
            </a:r>
            <a:r>
              <a:rPr lang="es-MX" sz="1500"/>
              <a:t> al ámbito del Poder Judicial de la Federación y de los Poderes Judiciales de las entidades federativas, que hasta hoy está confiada a las Juntas Federal y Locales de Conciliación y Arbitraje; formular una referencia genérica a estos órganos, para agruparlos en la figura de tribunales laborales; y, ampliar la dimensión de las tareas de conciliación, en un organismo descentralizado del Poder Ejecutivo. A este organismo le corresponderá el </a:t>
            </a:r>
            <a:r>
              <a:rPr lang="es-MX" sz="1500" b="1"/>
              <a:t>registro de todos los contratos colectivos de trabajo y las organizaciones sindicales</a:t>
            </a:r>
            <a:r>
              <a:rPr lang="es-MX" sz="1500"/>
              <a:t>, así como todos los procesos administrativos relacionados; contará con </a:t>
            </a:r>
            <a:r>
              <a:rPr lang="es-MX" sz="1500" b="1"/>
              <a:t>personalidad jurídica </a:t>
            </a:r>
            <a:r>
              <a:rPr lang="es-MX" sz="1500"/>
              <a:t>y </a:t>
            </a:r>
            <a:r>
              <a:rPr lang="es-MX" sz="1500" b="1"/>
              <a:t>patrimonio propios</a:t>
            </a:r>
            <a:r>
              <a:rPr lang="es-MX" sz="1500"/>
              <a:t>, </a:t>
            </a:r>
            <a:r>
              <a:rPr lang="es-MX" sz="1500" b="1"/>
              <a:t>autonomía técnica</a:t>
            </a:r>
            <a:r>
              <a:rPr lang="es-MX" sz="1500"/>
              <a:t>, </a:t>
            </a:r>
            <a:r>
              <a:rPr lang="es-MX" sz="1500" b="1"/>
              <a:t>operativa</a:t>
            </a:r>
            <a:r>
              <a:rPr lang="es-MX" sz="1500"/>
              <a:t>, </a:t>
            </a:r>
            <a:r>
              <a:rPr lang="es-MX" sz="1500" b="1"/>
              <a:t>presupuestaria</a:t>
            </a:r>
            <a:r>
              <a:rPr lang="es-MX" sz="1500"/>
              <a:t>, </a:t>
            </a:r>
            <a:r>
              <a:rPr lang="es-MX" sz="1500" b="1"/>
              <a:t>de decisión </a:t>
            </a:r>
            <a:r>
              <a:rPr lang="es-MX" sz="1500"/>
              <a:t>y de </a:t>
            </a:r>
            <a:r>
              <a:rPr lang="es-MX" sz="1500" b="1"/>
              <a:t>gestión</a:t>
            </a:r>
            <a:r>
              <a:rPr lang="es-MX" sz="1500"/>
              <a:t>; y regirá su actuación por los principios de certeza, independencia, legalidad, imparcialidad, confiabilidad, eficacia, objetividad, profesionalismo, transparencia y publicidad; y, </a:t>
            </a:r>
            <a:r>
              <a:rPr lang="es-MX" sz="1500" b="1"/>
              <a:t>su titular será designado por la Cámara de Senadores</a:t>
            </a:r>
            <a:r>
              <a:rPr lang="es-MX" sz="1500"/>
              <a:t>, a partir de una terna propuesta por el Ejecutivo. </a:t>
            </a:r>
          </a:p>
        </p:txBody>
      </p:sp>
      <p:sp>
        <p:nvSpPr>
          <p:cNvPr id="7" name="6 CuadroTexto">
            <a:extLst>
              <a:ext uri="{FF2B5EF4-FFF2-40B4-BE49-F238E27FC236}">
                <a16:creationId xmlns:a16="http://schemas.microsoft.com/office/drawing/2014/main" id="{A877F74D-466F-4E8B-A8F7-C015B922B4EF}"/>
              </a:ext>
            </a:extLst>
          </p:cNvPr>
          <p:cNvSpPr txBox="1"/>
          <p:nvPr/>
        </p:nvSpPr>
        <p:spPr>
          <a:xfrm>
            <a:off x="539552" y="1237439"/>
            <a:ext cx="7920880" cy="369332"/>
          </a:xfrm>
          <a:prstGeom prst="rect">
            <a:avLst/>
          </a:prstGeom>
          <a:solidFill>
            <a:schemeClr val="bg1">
              <a:lumMod val="65000"/>
            </a:schemeClr>
          </a:solidFill>
          <a:ln>
            <a:solidFill>
              <a:schemeClr val="tx1">
                <a:lumMod val="95000"/>
                <a:lumOff val="5000"/>
              </a:schemeClr>
            </a:solidFill>
          </a:ln>
          <a:effectLst>
            <a:reflection blurRad="6350" stA="52000" endA="300" endPos="35000" dir="5400000" sy="-100000" algn="bl" rotWithShape="0"/>
            <a:softEdge rad="12700"/>
          </a:effectLst>
        </p:spPr>
        <p:txBody>
          <a:bodyPr wrap="square" rtlCol="0">
            <a:spAutoFit/>
          </a:bodyPr>
          <a:lstStyle/>
          <a:p>
            <a:pPr algn="ctr"/>
            <a:r>
              <a:rPr lang="es-MX" b="1"/>
              <a:t> 2.3 Reforma constitucional en materia laboral</a:t>
            </a:r>
          </a:p>
        </p:txBody>
      </p:sp>
      <p:graphicFrame>
        <p:nvGraphicFramePr>
          <p:cNvPr id="3" name="Diagrama 2">
            <a:extLst>
              <a:ext uri="{FF2B5EF4-FFF2-40B4-BE49-F238E27FC236}">
                <a16:creationId xmlns:a16="http://schemas.microsoft.com/office/drawing/2014/main" id="{70F960F7-80F6-441B-ACB3-45B6055A80C4}"/>
              </a:ext>
            </a:extLst>
          </p:cNvPr>
          <p:cNvGraphicFramePr/>
          <p:nvPr>
            <p:extLst>
              <p:ext uri="{D42A27DB-BD31-4B8C-83A1-F6EECF244321}">
                <p14:modId xmlns:p14="http://schemas.microsoft.com/office/powerpoint/2010/main" val="1269504418"/>
              </p:ext>
            </p:extLst>
          </p:nvPr>
        </p:nvGraphicFramePr>
        <p:xfrm>
          <a:off x="3545790" y="1734830"/>
          <a:ext cx="6084869" cy="4549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8210066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5E2E263-6632-484A-86B3-2B0F5B378996}"/>
              </a:ext>
            </a:extLst>
          </p:cNvPr>
          <p:cNvSpPr>
            <a:spLocks noGrp="1"/>
          </p:cNvSpPr>
          <p:nvPr>
            <p:ph type="sldNum" sz="quarter" idx="12"/>
          </p:nvPr>
        </p:nvSpPr>
        <p:spPr/>
        <p:txBody>
          <a:bodyPr/>
          <a:lstStyle/>
          <a:p>
            <a:fld id="{BF4F34AE-BDCC-46C4-BD90-CF1CD045291B}" type="slidenum">
              <a:rPr lang="es-MX" smtClean="0"/>
              <a:pPr/>
              <a:t>82</a:t>
            </a:fld>
            <a:endParaRPr lang="es-MX"/>
          </a:p>
        </p:txBody>
      </p:sp>
      <p:sp>
        <p:nvSpPr>
          <p:cNvPr id="6" name="Rectángulo 5">
            <a:extLst>
              <a:ext uri="{FF2B5EF4-FFF2-40B4-BE49-F238E27FC236}">
                <a16:creationId xmlns:a16="http://schemas.microsoft.com/office/drawing/2014/main" id="{F091329A-8918-4B91-93EC-03C82999434A}"/>
              </a:ext>
            </a:extLst>
          </p:cNvPr>
          <p:cNvSpPr/>
          <p:nvPr/>
        </p:nvSpPr>
        <p:spPr>
          <a:xfrm>
            <a:off x="7236296" y="1700808"/>
            <a:ext cx="4572000" cy="646331"/>
          </a:xfrm>
          <a:prstGeom prst="rect">
            <a:avLst/>
          </a:prstGeom>
        </p:spPr>
        <p:txBody>
          <a:bodyPr>
            <a:spAutoFit/>
          </a:bodyPr>
          <a:lstStyle/>
          <a:p>
            <a:pPr algn="just"/>
            <a:r>
              <a:rPr lang="es-MX" dirty="0"/>
              <a:t>.</a:t>
            </a:r>
            <a:br>
              <a:rPr lang="es-MX" dirty="0"/>
            </a:br>
            <a:endParaRPr lang="es-MX" dirty="0"/>
          </a:p>
        </p:txBody>
      </p:sp>
      <p:graphicFrame>
        <p:nvGraphicFramePr>
          <p:cNvPr id="7" name="Diagrama 6">
            <a:extLst>
              <a:ext uri="{FF2B5EF4-FFF2-40B4-BE49-F238E27FC236}">
                <a16:creationId xmlns:a16="http://schemas.microsoft.com/office/drawing/2014/main" id="{7EB49D18-63EB-46A1-866A-1E87DEECAE05}"/>
              </a:ext>
            </a:extLst>
          </p:cNvPr>
          <p:cNvGraphicFramePr/>
          <p:nvPr>
            <p:extLst>
              <p:ext uri="{D42A27DB-BD31-4B8C-83A1-F6EECF244321}">
                <p14:modId xmlns:p14="http://schemas.microsoft.com/office/powerpoint/2010/main" val="3014648180"/>
              </p:ext>
            </p:extLst>
          </p:nvPr>
        </p:nvGraphicFramePr>
        <p:xfrm>
          <a:off x="467544" y="1217128"/>
          <a:ext cx="8424936" cy="5308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4EA3C387-995A-458D-85A3-0397985249C3}"/>
              </a:ext>
            </a:extLst>
          </p:cNvPr>
          <p:cNvSpPr txBox="1"/>
          <p:nvPr/>
        </p:nvSpPr>
        <p:spPr>
          <a:xfrm>
            <a:off x="2839566" y="1124744"/>
            <a:ext cx="3096344" cy="384721"/>
          </a:xfrm>
          <a:prstGeom prst="rect">
            <a:avLst/>
          </a:prstGeom>
          <a:noFill/>
        </p:spPr>
        <p:txBody>
          <a:bodyPr wrap="square" rtlCol="0">
            <a:spAutoFit/>
          </a:bodyPr>
          <a:lstStyle/>
          <a:p>
            <a:r>
              <a:rPr lang="es-MX" sz="1900" i="1" dirty="0"/>
              <a:t>Proceso legislativo</a:t>
            </a:r>
          </a:p>
        </p:txBody>
      </p:sp>
      <p:grpSp>
        <p:nvGrpSpPr>
          <p:cNvPr id="9" name="Grupo 8"/>
          <p:cNvGrpSpPr/>
          <p:nvPr/>
        </p:nvGrpSpPr>
        <p:grpSpPr>
          <a:xfrm>
            <a:off x="831826" y="157409"/>
            <a:ext cx="7400242" cy="895327"/>
            <a:chOff x="831826" y="157409"/>
            <a:chExt cx="7400242" cy="1078492"/>
          </a:xfrm>
        </p:grpSpPr>
        <p:pic>
          <p:nvPicPr>
            <p:cNvPr id="10" name="Imagen 9">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1" name="Imagen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9332618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10F987E-34CE-47CB-9B39-670A7D85C3C0}"/>
              </a:ext>
            </a:extLst>
          </p:cNvPr>
          <p:cNvSpPr>
            <a:spLocks noGrp="1"/>
          </p:cNvSpPr>
          <p:nvPr>
            <p:ph type="sldNum" sz="quarter" idx="12"/>
          </p:nvPr>
        </p:nvSpPr>
        <p:spPr/>
        <p:txBody>
          <a:bodyPr/>
          <a:lstStyle/>
          <a:p>
            <a:fld id="{BF4F34AE-BDCC-46C4-BD90-CF1CD045291B}" type="slidenum">
              <a:rPr lang="es-MX" smtClean="0"/>
              <a:pPr/>
              <a:t>83</a:t>
            </a:fld>
            <a:endParaRPr lang="es-MX"/>
          </a:p>
        </p:txBody>
      </p:sp>
      <p:graphicFrame>
        <p:nvGraphicFramePr>
          <p:cNvPr id="3" name="Diagrama 2">
            <a:extLst>
              <a:ext uri="{FF2B5EF4-FFF2-40B4-BE49-F238E27FC236}">
                <a16:creationId xmlns:a16="http://schemas.microsoft.com/office/drawing/2014/main" id="{B619F559-D260-4002-9CEE-0A2714AD5AD6}"/>
              </a:ext>
            </a:extLst>
          </p:cNvPr>
          <p:cNvGraphicFramePr/>
          <p:nvPr>
            <p:extLst>
              <p:ext uri="{D42A27DB-BD31-4B8C-83A1-F6EECF244321}">
                <p14:modId xmlns:p14="http://schemas.microsoft.com/office/powerpoint/2010/main" val="1615075594"/>
              </p:ext>
            </p:extLst>
          </p:nvPr>
        </p:nvGraphicFramePr>
        <p:xfrm>
          <a:off x="179512" y="1385488"/>
          <a:ext cx="8712968" cy="5308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4EA3C387-995A-458D-85A3-0397985249C3}"/>
              </a:ext>
            </a:extLst>
          </p:cNvPr>
          <p:cNvSpPr txBox="1"/>
          <p:nvPr/>
        </p:nvSpPr>
        <p:spPr>
          <a:xfrm>
            <a:off x="2682270" y="1228110"/>
            <a:ext cx="3096344" cy="384721"/>
          </a:xfrm>
          <a:prstGeom prst="rect">
            <a:avLst/>
          </a:prstGeom>
          <a:noFill/>
        </p:spPr>
        <p:txBody>
          <a:bodyPr wrap="square" rtlCol="0">
            <a:spAutoFit/>
          </a:bodyPr>
          <a:lstStyle/>
          <a:p>
            <a:r>
              <a:rPr lang="es-MX" sz="1900" i="1" dirty="0"/>
              <a:t>Proceso legislativo</a:t>
            </a:r>
          </a:p>
        </p:txBody>
      </p:sp>
      <p:grpSp>
        <p:nvGrpSpPr>
          <p:cNvPr id="8" name="Grupo 7"/>
          <p:cNvGrpSpPr/>
          <p:nvPr/>
        </p:nvGrpSpPr>
        <p:grpSpPr>
          <a:xfrm>
            <a:off x="831826" y="157409"/>
            <a:ext cx="7400242" cy="895327"/>
            <a:chOff x="831826" y="157409"/>
            <a:chExt cx="7400242" cy="1078492"/>
          </a:xfrm>
        </p:grpSpPr>
        <p:pic>
          <p:nvPicPr>
            <p:cNvPr id="9" name="Imagen 8">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0" name="Imagen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3712518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84</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4039443089"/>
              </p:ext>
            </p:extLst>
          </p:nvPr>
        </p:nvGraphicFramePr>
        <p:xfrm>
          <a:off x="102332" y="617549"/>
          <a:ext cx="893933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8" name="Imagen 7">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0692436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85</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1026990651"/>
              </p:ext>
            </p:extLst>
          </p:nvPr>
        </p:nvGraphicFramePr>
        <p:xfrm>
          <a:off x="186904" y="692696"/>
          <a:ext cx="8939336" cy="5476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7393216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86</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253109335"/>
              </p:ext>
            </p:extLst>
          </p:nvPr>
        </p:nvGraphicFramePr>
        <p:xfrm>
          <a:off x="102332" y="296707"/>
          <a:ext cx="8939336" cy="640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1873412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87</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166401030"/>
              </p:ext>
            </p:extLst>
          </p:nvPr>
        </p:nvGraphicFramePr>
        <p:xfrm>
          <a:off x="251520" y="417973"/>
          <a:ext cx="8939336" cy="602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0807348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88</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525571139"/>
              </p:ext>
            </p:extLst>
          </p:nvPr>
        </p:nvGraphicFramePr>
        <p:xfrm>
          <a:off x="204664" y="476672"/>
          <a:ext cx="8939336" cy="57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2343806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89</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682243855"/>
              </p:ext>
            </p:extLst>
          </p:nvPr>
        </p:nvGraphicFramePr>
        <p:xfrm>
          <a:off x="204664" y="413679"/>
          <a:ext cx="8939336" cy="5918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989390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95536" y="1412776"/>
            <a:ext cx="8568952" cy="1800200"/>
          </a:xfrm>
        </p:spPr>
        <p:txBody>
          <a:bodyPr>
            <a:normAutofit fontScale="85000" lnSpcReduction="10000"/>
          </a:bodyPr>
          <a:lstStyle/>
          <a:p>
            <a:pPr algn="just"/>
            <a:r>
              <a:rPr lang="es-MX" u="sng" dirty="0"/>
              <a:t>La necesidad de uniformar la legislación para toda la República, propició que el 6 de septiembre de </a:t>
            </a:r>
            <a:r>
              <a:rPr lang="es-MX" b="1" u="sng" dirty="0"/>
              <a:t>1929</a:t>
            </a:r>
            <a:r>
              <a:rPr lang="es-MX" u="sng" dirty="0"/>
              <a:t> se publicara la </a:t>
            </a:r>
            <a:r>
              <a:rPr lang="es-MX" b="1" u="sng" dirty="0"/>
              <a:t>reforma constitucional</a:t>
            </a:r>
            <a:r>
              <a:rPr lang="es-MX" u="sng" dirty="0"/>
              <a:t> a los </a:t>
            </a:r>
            <a:r>
              <a:rPr lang="es-MX" b="1" u="sng" dirty="0"/>
              <a:t>artículos 73, fracción X, y 123 en su párrafo introductorio</a:t>
            </a:r>
            <a:r>
              <a:rPr lang="es-MX" u="sng" dirty="0"/>
              <a:t>. </a:t>
            </a:r>
          </a:p>
          <a:p>
            <a:pPr algn="just"/>
            <a:endParaRPr lang="es-MX" u="sng" dirty="0"/>
          </a:p>
          <a:p>
            <a:pPr algn="just"/>
            <a:r>
              <a:rPr lang="es-MX" dirty="0"/>
              <a:t>Desde entonces </a:t>
            </a:r>
            <a:r>
              <a:rPr lang="es-MX" b="1" dirty="0"/>
              <a:t>corresponde al Congreso de la Unión expedir la legislación reglamentaria en materia laboral</a:t>
            </a:r>
            <a:r>
              <a:rPr lang="es-MX" dirty="0"/>
              <a:t>, con lo cual quedó derogada la legislación que habían expedido las legislaturas de las entidades federativas, pero </a:t>
            </a:r>
            <a:r>
              <a:rPr lang="es-MX" b="1" dirty="0"/>
              <a:t>se dividió la aplicación de la ley entre las autoridades federales y las locales</a:t>
            </a:r>
            <a:r>
              <a:rPr lang="es-MX" dirty="0"/>
              <a:t>.</a:t>
            </a:r>
          </a:p>
          <a:p>
            <a:endParaRPr lang="es-MX" dirty="0"/>
          </a:p>
        </p:txBody>
      </p:sp>
      <p:graphicFrame>
        <p:nvGraphicFramePr>
          <p:cNvPr id="5" name="Diagrama 4"/>
          <p:cNvGraphicFramePr/>
          <p:nvPr/>
        </p:nvGraphicFramePr>
        <p:xfrm>
          <a:off x="755576" y="3140968"/>
          <a:ext cx="7560840"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arcador de número de diapositiva 1">
            <a:extLst>
              <a:ext uri="{FF2B5EF4-FFF2-40B4-BE49-F238E27FC236}">
                <a16:creationId xmlns:a16="http://schemas.microsoft.com/office/drawing/2014/main" id="{9C8B0105-FC5F-4B7B-97E7-51804394FA37}"/>
              </a:ext>
            </a:extLst>
          </p:cNvPr>
          <p:cNvSpPr>
            <a:spLocks noGrp="1"/>
          </p:cNvSpPr>
          <p:nvPr>
            <p:ph type="sldNum" sz="quarter" idx="12"/>
          </p:nvPr>
        </p:nvSpPr>
        <p:spPr/>
        <p:txBody>
          <a:bodyPr/>
          <a:lstStyle/>
          <a:p>
            <a:fld id="{052AA10B-AD4E-44E4-9108-1BB58CD27EEA}" type="slidenum">
              <a:rPr lang="es-MX" smtClean="0"/>
              <a:pPr/>
              <a:t>9</a:t>
            </a:fld>
            <a:endParaRPr lang="es-MX"/>
          </a:p>
        </p:txBody>
      </p:sp>
      <p:grpSp>
        <p:nvGrpSpPr>
          <p:cNvPr id="14" name="Grupo 13"/>
          <p:cNvGrpSpPr/>
          <p:nvPr/>
        </p:nvGrpSpPr>
        <p:grpSpPr>
          <a:xfrm>
            <a:off x="831826" y="157409"/>
            <a:ext cx="7400242" cy="1078492"/>
            <a:chOff x="831826" y="157409"/>
            <a:chExt cx="7400242" cy="1078492"/>
          </a:xfrm>
        </p:grpSpPr>
        <p:pic>
          <p:nvPicPr>
            <p:cNvPr id="15" name="Imagen 14">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6" name="Imagen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5570999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90</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3713648165"/>
              </p:ext>
            </p:extLst>
          </p:nvPr>
        </p:nvGraphicFramePr>
        <p:xfrm>
          <a:off x="204664" y="223513"/>
          <a:ext cx="8939336" cy="613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7795654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91</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494962634"/>
              </p:ext>
            </p:extLst>
          </p:nvPr>
        </p:nvGraphicFramePr>
        <p:xfrm>
          <a:off x="204664" y="423183"/>
          <a:ext cx="8939336" cy="5911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0865506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92</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744658502"/>
              </p:ext>
            </p:extLst>
          </p:nvPr>
        </p:nvGraphicFramePr>
        <p:xfrm>
          <a:off x="204664" y="0"/>
          <a:ext cx="8939336" cy="6651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p:cNvGrpSpPr/>
          <p:nvPr/>
        </p:nvGrpSpPr>
        <p:grpSpPr>
          <a:xfrm>
            <a:off x="5675784" y="3212976"/>
            <a:ext cx="1944216" cy="1728192"/>
            <a:chOff x="4644008" y="3635273"/>
            <a:chExt cx="3318590" cy="2614528"/>
          </a:xfrm>
          <a:effectLst>
            <a:reflection blurRad="6350" stA="50000" endA="300" endPos="90000" dir="5400000" sy="-100000" algn="bl" rotWithShape="0"/>
          </a:effectLst>
        </p:grpSpPr>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008" y="3635273"/>
              <a:ext cx="1992470" cy="2270240"/>
            </a:xfrm>
            <a:prstGeom prst="rect">
              <a:avLst/>
            </a:prstGeom>
            <a:ln>
              <a:noFill/>
            </a:ln>
          </p:spPr>
        </p:pic>
        <p:pic>
          <p:nvPicPr>
            <p:cNvPr id="5" name="Imagen 4"/>
            <p:cNvPicPr>
              <a:picLocks noChangeAspect="1"/>
            </p:cNvPicPr>
            <p:nvPr/>
          </p:nvPicPr>
          <p:blipFill>
            <a:blip r:embed="rId8" cstate="print">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tretch>
              <a:fillRect/>
            </a:stretch>
          </p:blipFill>
          <p:spPr>
            <a:xfrm>
              <a:off x="6012160" y="5070536"/>
              <a:ext cx="1950438" cy="1179265"/>
            </a:xfrm>
            <a:prstGeom prst="rect">
              <a:avLst/>
            </a:prstGeom>
            <a:ln>
              <a:noFill/>
            </a:ln>
            <a:effectLst>
              <a:softEdge rad="317500"/>
            </a:effectLst>
          </p:spPr>
        </p:pic>
      </p:grpSp>
      <p:grpSp>
        <p:nvGrpSpPr>
          <p:cNvPr id="11" name="Grupo 10"/>
          <p:cNvGrpSpPr/>
          <p:nvPr/>
        </p:nvGrpSpPr>
        <p:grpSpPr>
          <a:xfrm>
            <a:off x="831826" y="157409"/>
            <a:ext cx="7400242" cy="895327"/>
            <a:chOff x="831826" y="157409"/>
            <a:chExt cx="7400242" cy="1078492"/>
          </a:xfrm>
        </p:grpSpPr>
        <p:pic>
          <p:nvPicPr>
            <p:cNvPr id="12" name="Imagen 11">
              <a:extLst>
                <a:ext uri="{FF2B5EF4-FFF2-40B4-BE49-F238E27FC236}">
                  <a16:creationId xmlns:a16="http://schemas.microsoft.com/office/drawing/2014/main" id="{951625A9-0A0E-4043-94C0-BDE53A4004E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3" name="Imagen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0447273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93</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1420207187"/>
              </p:ext>
            </p:extLst>
          </p:nvPr>
        </p:nvGraphicFramePr>
        <p:xfrm>
          <a:off x="168856" y="548680"/>
          <a:ext cx="8939336" cy="5802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upo 12"/>
          <p:cNvGrpSpPr/>
          <p:nvPr/>
        </p:nvGrpSpPr>
        <p:grpSpPr>
          <a:xfrm>
            <a:off x="831826" y="157409"/>
            <a:ext cx="7400242" cy="895327"/>
            <a:chOff x="831826" y="157409"/>
            <a:chExt cx="7400242" cy="1078492"/>
          </a:xfrm>
        </p:grpSpPr>
        <p:pic>
          <p:nvPicPr>
            <p:cNvPr id="14" name="Imagen 13">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5" name="Imagen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2277960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94</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1576246338"/>
              </p:ext>
            </p:extLst>
          </p:nvPr>
        </p:nvGraphicFramePr>
        <p:xfrm>
          <a:off x="102332" y="242760"/>
          <a:ext cx="8939336" cy="6494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7486696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95</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3200320443"/>
              </p:ext>
            </p:extLst>
          </p:nvPr>
        </p:nvGraphicFramePr>
        <p:xfrm>
          <a:off x="102332" y="277405"/>
          <a:ext cx="8939336" cy="6124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8782901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96</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3630383457"/>
              </p:ext>
            </p:extLst>
          </p:nvPr>
        </p:nvGraphicFramePr>
        <p:xfrm>
          <a:off x="102332" y="314936"/>
          <a:ext cx="8939336" cy="6283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98024105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97</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1662368855"/>
              </p:ext>
            </p:extLst>
          </p:nvPr>
        </p:nvGraphicFramePr>
        <p:xfrm>
          <a:off x="102332" y="136525"/>
          <a:ext cx="8939336" cy="653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37588236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98</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258149121"/>
              </p:ext>
            </p:extLst>
          </p:nvPr>
        </p:nvGraphicFramePr>
        <p:xfrm>
          <a:off x="328700" y="1322332"/>
          <a:ext cx="83581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20898158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20CFCB0-482D-BD41-9B3E-6E5DC33B1399}"/>
              </a:ext>
            </a:extLst>
          </p:cNvPr>
          <p:cNvSpPr>
            <a:spLocks noGrp="1"/>
          </p:cNvSpPr>
          <p:nvPr>
            <p:ph type="sldNum" sz="quarter" idx="12"/>
          </p:nvPr>
        </p:nvSpPr>
        <p:spPr/>
        <p:txBody>
          <a:bodyPr/>
          <a:lstStyle/>
          <a:p>
            <a:fld id="{BF4F34AE-BDCC-46C4-BD90-CF1CD045291B}" type="slidenum">
              <a:rPr lang="es-MX" smtClean="0"/>
              <a:pPr/>
              <a:t>99</a:t>
            </a:fld>
            <a:endParaRPr lang="es-MX"/>
          </a:p>
        </p:txBody>
      </p:sp>
      <p:graphicFrame>
        <p:nvGraphicFramePr>
          <p:cNvPr id="3" name="Diagrama 2">
            <a:extLst>
              <a:ext uri="{FF2B5EF4-FFF2-40B4-BE49-F238E27FC236}">
                <a16:creationId xmlns:a16="http://schemas.microsoft.com/office/drawing/2014/main" id="{25A6878B-1A59-47CE-93D8-DFDD0D674320}"/>
              </a:ext>
            </a:extLst>
          </p:cNvPr>
          <p:cNvGraphicFramePr/>
          <p:nvPr>
            <p:extLst>
              <p:ext uri="{D42A27DB-BD31-4B8C-83A1-F6EECF244321}">
                <p14:modId xmlns:p14="http://schemas.microsoft.com/office/powerpoint/2010/main" val="648879153"/>
              </p:ext>
            </p:extLst>
          </p:nvPr>
        </p:nvGraphicFramePr>
        <p:xfrm>
          <a:off x="603215" y="1250808"/>
          <a:ext cx="8055956" cy="5358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831826" y="157409"/>
            <a:ext cx="7400242" cy="895327"/>
            <a:chOff x="831826" y="157409"/>
            <a:chExt cx="7400242" cy="1078492"/>
          </a:xfrm>
        </p:grpSpPr>
        <p:pic>
          <p:nvPicPr>
            <p:cNvPr id="11" name="Imagen 10">
              <a:extLst>
                <a:ext uri="{FF2B5EF4-FFF2-40B4-BE49-F238E27FC236}">
                  <a16:creationId xmlns:a16="http://schemas.microsoft.com/office/drawing/2014/main" id="{951625A9-0A0E-4043-94C0-BDE53A400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26" y="157409"/>
              <a:ext cx="1811947" cy="1078492"/>
            </a:xfrm>
            <a:prstGeom prst="rect">
              <a:avLst/>
            </a:prstGeom>
            <a:noFill/>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7932" y="157409"/>
              <a:ext cx="1224136" cy="1039343"/>
            </a:xfrm>
            <a:prstGeom prst="rect">
              <a:avLst/>
            </a:prstGeom>
          </p:spPr>
        </p:pic>
      </p:grpSp>
    </p:spTree>
    <p:extLst>
      <p:ext uri="{BB962C8B-B14F-4D97-AF65-F5344CB8AC3E}">
        <p14:creationId xmlns:p14="http://schemas.microsoft.com/office/powerpoint/2010/main" val="1555595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4443</TotalTime>
  <Words>20990</Words>
  <Application>Microsoft Office PowerPoint</Application>
  <PresentationFormat>Presentación en pantalla (4:3)</PresentationFormat>
  <Paragraphs>1208</Paragraphs>
  <Slides>171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171</vt:i4>
      </vt:variant>
    </vt:vector>
  </HeadingPairs>
  <TitlesOfParts>
    <vt:vector size="178" baseType="lpstr">
      <vt:lpstr>Arial</vt:lpstr>
      <vt:lpstr>Arial Narrow</vt:lpstr>
      <vt:lpstr>Calibri</vt:lpstr>
      <vt:lpstr>Times New Roman</vt:lpstr>
      <vt:lpstr>Trebuchet MS</vt:lpstr>
      <vt:lpstr>Wingdings</vt:lpstr>
      <vt:lpstr>Tema de Office</vt:lpstr>
      <vt:lpstr>Presentación de PowerPoint</vt:lpstr>
      <vt:lpstr>Esta reforma, presentada por la Presidencia de la República, el 28/ IV/2016, fue una de las ocho reformas en materia de justicia cotidiana que tienen como objetivo ofrecer soluciones expeditas a los problemas más comunes para la ciudadanía, a la vez de promover una justicia pronta, efectiva e imparcial. Por lo que toca a la reforma laboral, la finalidad no sólo resulta halagüeña, sino que es necesaria, tomando como punto de partida el rezago, así como el impacto que tiene tal retraso en la dinámica económica y productiva del país.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 sido relevante el impulso histórico que la Constitución de 1917 dio a los derechos sociales en la primera mitad del siglo XX.  Durante buena parte del siglo XX,  el único mecanismo de garantía de los derechos fundamentales en México fue el juicio de amparo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DIVERSOS INSTRUMENTOS CONSAGRAN DERECHOS LABORALES COMO DERECHOS HUMANOS   I) UNIVERSAL (DUDH);  II) REGIONAL AMERICANO (DADyDH, CADH)),  III) EUROPA (CEDH y LF, LSE) </vt:lpstr>
      <vt:lpstr>Presentación de PowerPoint</vt:lpstr>
      <vt:lpstr>Presentación de PowerPoint</vt:lpstr>
      <vt:lpstr>Presentación de PowerPoint</vt:lpstr>
      <vt:lpstr>Presentación de PowerPoint</vt:lpstr>
      <vt:lpstr>Presentación de PowerPoint</vt:lpstr>
      <vt:lpstr>Presentación de PowerPoint</vt:lpstr>
      <vt:lpstr>LOS INDIVIDUALES  i) LIBERTAD DE TRABAJO,   II) DERECHO AL TRABAJO  III) PROHIBICIÓN DE TODO TIPO DE DISCRIMINACIÓN EN MATERIA DE EMPLEO.   LOS COLECTIVOS:  I) ASISTENCIA MÉDICA, ENFERMEDAD, INVALIDEZ, VIUDEZ, VEJEZ, ACCIDENTES;  II) PROTECCIÓN ESPECIAL PARA MENORES DE EDAD, MAYORES TRABAJADORAS.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Huicochea Garcia</dc:creator>
  <cp:lastModifiedBy>PODER JUDICIAL DEL ESTADO DE MORELOS</cp:lastModifiedBy>
  <cp:revision>536</cp:revision>
  <cp:lastPrinted>2019-07-10T23:02:16Z</cp:lastPrinted>
  <dcterms:created xsi:type="dcterms:W3CDTF">2019-07-04T14:14:55Z</dcterms:created>
  <dcterms:modified xsi:type="dcterms:W3CDTF">2020-01-20T22:35:18Z</dcterms:modified>
</cp:coreProperties>
</file>